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7" r:id="rId3"/>
    <p:sldId id="341" r:id="rId4"/>
    <p:sldId id="342" r:id="rId5"/>
    <p:sldId id="343" r:id="rId6"/>
    <p:sldId id="344" r:id="rId7"/>
    <p:sldId id="360" r:id="rId8"/>
    <p:sldId id="361" r:id="rId9"/>
    <p:sldId id="348" r:id="rId10"/>
    <p:sldId id="349" r:id="rId11"/>
    <p:sldId id="352" r:id="rId12"/>
    <p:sldId id="350" r:id="rId13"/>
    <p:sldId id="351" r:id="rId14"/>
    <p:sldId id="354" r:id="rId15"/>
    <p:sldId id="356" r:id="rId16"/>
    <p:sldId id="355" r:id="rId17"/>
    <p:sldId id="362" r:id="rId18"/>
    <p:sldId id="357" r:id="rId19"/>
    <p:sldId id="363" r:id="rId20"/>
    <p:sldId id="359" r:id="rId21"/>
    <p:sldId id="300" r:id="rId22"/>
    <p:sldId id="315" r:id="rId23"/>
    <p:sldId id="25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1F"/>
    <a:srgbClr val="203ED7"/>
    <a:srgbClr val="0000FF"/>
    <a:srgbClr val="00CC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DDB74-0BE8-43BB-8B28-0B5DB8C584DD}" v="14" dt="2023-11-27T16:26:52.022"/>
    <p1510:client id="{DAEC28CC-2DF9-4D23-8D3F-FDFF4D7227F8}" v="151" dt="2023-11-24T13:17:52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5" autoAdjust="0"/>
    <p:restoredTop sz="94660"/>
  </p:normalViewPr>
  <p:slideViewPr>
    <p:cSldViewPr>
      <p:cViewPr varScale="1">
        <p:scale>
          <a:sx n="159" d="100"/>
          <a:sy n="159" d="100"/>
        </p:scale>
        <p:origin x="58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hold Lorke" userId="72dfe28e51d8c857" providerId="Windows Live" clId="Web-{DAEC28CC-2DF9-4D23-8D3F-FDFF4D7227F8}"/>
    <pc:docChg chg="modSld">
      <pc:chgData name="Berthold Lorke" userId="72dfe28e51d8c857" providerId="Windows Live" clId="Web-{DAEC28CC-2DF9-4D23-8D3F-FDFF4D7227F8}" dt="2023-11-24T13:17:43.207" v="136" actId="20577"/>
      <pc:docMkLst>
        <pc:docMk/>
      </pc:docMkLst>
      <pc:sldChg chg="addSp delSp modSp">
        <pc:chgData name="Berthold Lorke" userId="72dfe28e51d8c857" providerId="Windows Live" clId="Web-{DAEC28CC-2DF9-4D23-8D3F-FDFF4D7227F8}" dt="2023-11-24T13:17:43.207" v="136" actId="20577"/>
        <pc:sldMkLst>
          <pc:docMk/>
          <pc:sldMk cId="0" sldId="256"/>
        </pc:sldMkLst>
        <pc:spChg chg="add del mod">
          <ac:chgData name="Berthold Lorke" userId="72dfe28e51d8c857" providerId="Windows Live" clId="Web-{DAEC28CC-2DF9-4D23-8D3F-FDFF4D7227F8}" dt="2023-11-24T12:55:12.019" v="4"/>
          <ac:spMkLst>
            <pc:docMk/>
            <pc:sldMk cId="0" sldId="256"/>
            <ac:spMk id="3" creationId="{7CFED76B-8BF4-B00A-F9ED-639975AB6F81}"/>
          </ac:spMkLst>
        </pc:spChg>
        <pc:spChg chg="add del mod">
          <ac:chgData name="Berthold Lorke" userId="72dfe28e51d8c857" providerId="Windows Live" clId="Web-{DAEC28CC-2DF9-4D23-8D3F-FDFF4D7227F8}" dt="2023-11-24T12:55:11.191" v="3"/>
          <ac:spMkLst>
            <pc:docMk/>
            <pc:sldMk cId="0" sldId="256"/>
            <ac:spMk id="5" creationId="{50D35307-1D56-C615-BF73-9109ED2D930F}"/>
          </ac:spMkLst>
        </pc:spChg>
        <pc:spChg chg="add mod">
          <ac:chgData name="Berthold Lorke" userId="72dfe28e51d8c857" providerId="Windows Live" clId="Web-{DAEC28CC-2DF9-4D23-8D3F-FDFF4D7227F8}" dt="2023-11-24T13:17:43.207" v="136" actId="20577"/>
          <ac:spMkLst>
            <pc:docMk/>
            <pc:sldMk cId="0" sldId="256"/>
            <ac:spMk id="7" creationId="{30589D8B-0211-3A88-B2C1-97510941BB53}"/>
          </ac:spMkLst>
        </pc:spChg>
        <pc:spChg chg="add del mod">
          <ac:chgData name="Berthold Lorke" userId="72dfe28e51d8c857" providerId="Windows Live" clId="Web-{DAEC28CC-2DF9-4D23-8D3F-FDFF4D7227F8}" dt="2023-11-24T12:55:22.098" v="7"/>
          <ac:spMkLst>
            <pc:docMk/>
            <pc:sldMk cId="0" sldId="256"/>
            <ac:spMk id="2051" creationId="{BE6F69E0-DF98-9481-5D37-B36AB7CE60A4}"/>
          </ac:spMkLst>
        </pc:spChg>
        <pc:spChg chg="add del mod">
          <ac:chgData name="Berthold Lorke" userId="72dfe28e51d8c857" providerId="Windows Live" clId="Web-{DAEC28CC-2DF9-4D23-8D3F-FDFF4D7227F8}" dt="2023-11-24T12:55:19.472" v="6"/>
          <ac:spMkLst>
            <pc:docMk/>
            <pc:sldMk cId="0" sldId="256"/>
            <ac:spMk id="2052" creationId="{34791C81-BC06-2C0F-02C0-62F9BBBE1492}"/>
          </ac:spMkLst>
        </pc:spChg>
      </pc:sldChg>
      <pc:sldChg chg="addSp delSp modSp">
        <pc:chgData name="Berthold Lorke" userId="72dfe28e51d8c857" providerId="Windows Live" clId="Web-{DAEC28CC-2DF9-4D23-8D3F-FDFF4D7227F8}" dt="2023-11-24T13:06:31.894" v="134"/>
        <pc:sldMkLst>
          <pc:docMk/>
          <pc:sldMk cId="0" sldId="257"/>
        </pc:sldMkLst>
        <pc:spChg chg="add del">
          <ac:chgData name="Berthold Lorke" userId="72dfe28e51d8c857" providerId="Windows Live" clId="Web-{DAEC28CC-2DF9-4D23-8D3F-FDFF4D7227F8}" dt="2023-11-24T13:06:31.894" v="134"/>
          <ac:spMkLst>
            <pc:docMk/>
            <pc:sldMk cId="0" sldId="257"/>
            <ac:spMk id="2" creationId="{4EAE08BC-EC7F-0664-C4E0-8C840F808DA8}"/>
          </ac:spMkLst>
        </pc:spChg>
        <pc:spChg chg="mod">
          <ac:chgData name="Berthold Lorke" userId="72dfe28e51d8c857" providerId="Windows Live" clId="Web-{DAEC28CC-2DF9-4D23-8D3F-FDFF4D7227F8}" dt="2023-11-24T13:04:59.580" v="129" actId="20577"/>
          <ac:spMkLst>
            <pc:docMk/>
            <pc:sldMk cId="0" sldId="257"/>
            <ac:spMk id="22530" creationId="{98148455-0065-0B03-12F9-31637E499E3D}"/>
          </ac:spMkLst>
        </pc:spChg>
        <pc:spChg chg="del">
          <ac:chgData name="Berthold Lorke" userId="72dfe28e51d8c857" providerId="Windows Live" clId="Web-{DAEC28CC-2DF9-4D23-8D3F-FDFF4D7227F8}" dt="2023-11-24T13:05:02.283" v="130"/>
          <ac:spMkLst>
            <pc:docMk/>
            <pc:sldMk cId="0" sldId="257"/>
            <ac:spMk id="22532" creationId="{7AB71B13-7A3C-A5E1-76F6-E15068F71BCA}"/>
          </ac:spMkLst>
        </pc:spChg>
        <pc:spChg chg="add del">
          <ac:chgData name="Berthold Lorke" userId="72dfe28e51d8c857" providerId="Windows Live" clId="Web-{DAEC28CC-2DF9-4D23-8D3F-FDFF4D7227F8}" dt="2023-11-24T13:05:26.424" v="132"/>
          <ac:spMkLst>
            <pc:docMk/>
            <pc:sldMk cId="0" sldId="257"/>
            <ac:spMk id="22533" creationId="{4747FAEA-4EE9-E3C7-26F8-7C4926132565}"/>
          </ac:spMkLst>
        </pc:spChg>
      </pc:sldChg>
      <pc:sldChg chg="modSp">
        <pc:chgData name="Berthold Lorke" userId="72dfe28e51d8c857" providerId="Windows Live" clId="Web-{DAEC28CC-2DF9-4D23-8D3F-FDFF4D7227F8}" dt="2023-11-24T13:04:45.158" v="125" actId="20577"/>
        <pc:sldMkLst>
          <pc:docMk/>
          <pc:sldMk cId="0" sldId="300"/>
        </pc:sldMkLst>
        <pc:spChg chg="mod">
          <ac:chgData name="Berthold Lorke" userId="72dfe28e51d8c857" providerId="Windows Live" clId="Web-{DAEC28CC-2DF9-4D23-8D3F-FDFF4D7227F8}" dt="2023-11-24T13:04:44.267" v="124"/>
          <ac:spMkLst>
            <pc:docMk/>
            <pc:sldMk cId="0" sldId="300"/>
            <ac:spMk id="20485" creationId="{E1AE6BDA-6FB9-B951-5047-C2255E7094A8}"/>
          </ac:spMkLst>
        </pc:spChg>
        <pc:spChg chg="mod">
          <ac:chgData name="Berthold Lorke" userId="72dfe28e51d8c857" providerId="Windows Live" clId="Web-{DAEC28CC-2DF9-4D23-8D3F-FDFF4D7227F8}" dt="2023-11-24T13:04:45.158" v="125" actId="20577"/>
          <ac:spMkLst>
            <pc:docMk/>
            <pc:sldMk cId="0" sldId="300"/>
            <ac:spMk id="20486" creationId="{F49952C9-76C2-19CE-EE9D-D16EA9A18BF6}"/>
          </ac:spMkLst>
        </pc:spChg>
      </pc:sldChg>
      <pc:sldChg chg="delSp modSp">
        <pc:chgData name="Berthold Lorke" userId="72dfe28e51d8c857" providerId="Windows Live" clId="Web-{DAEC28CC-2DF9-4D23-8D3F-FDFF4D7227F8}" dt="2023-11-24T13:04:12.235" v="120" actId="20577"/>
        <pc:sldMkLst>
          <pc:docMk/>
          <pc:sldMk cId="0" sldId="315"/>
        </pc:sldMkLst>
        <pc:spChg chg="mod">
          <ac:chgData name="Berthold Lorke" userId="72dfe28e51d8c857" providerId="Windows Live" clId="Web-{DAEC28CC-2DF9-4D23-8D3F-FDFF4D7227F8}" dt="2023-11-24T13:04:12.235" v="120" actId="20577"/>
          <ac:spMkLst>
            <pc:docMk/>
            <pc:sldMk cId="0" sldId="315"/>
            <ac:spMk id="21506" creationId="{EF59A263-F342-32A6-26D6-1D6D46A1E1A6}"/>
          </ac:spMkLst>
        </pc:spChg>
        <pc:spChg chg="del mod">
          <ac:chgData name="Berthold Lorke" userId="72dfe28e51d8c857" providerId="Windows Live" clId="Web-{DAEC28CC-2DF9-4D23-8D3F-FDFF4D7227F8}" dt="2023-11-24T13:03:51.375" v="117"/>
          <ac:spMkLst>
            <pc:docMk/>
            <pc:sldMk cId="0" sldId="315"/>
            <ac:spMk id="21510" creationId="{5711CDB3-4FEC-7A55-B253-5AE545B60C3F}"/>
          </ac:spMkLst>
        </pc:spChg>
      </pc:sldChg>
      <pc:sldChg chg="delSp modSp">
        <pc:chgData name="Berthold Lorke" userId="72dfe28e51d8c857" providerId="Windows Live" clId="Web-{DAEC28CC-2DF9-4D23-8D3F-FDFF4D7227F8}" dt="2023-11-24T12:58:26.274" v="41" actId="20577"/>
        <pc:sldMkLst>
          <pc:docMk/>
          <pc:sldMk cId="0" sldId="327"/>
        </pc:sldMkLst>
        <pc:spChg chg="mod">
          <ac:chgData name="Berthold Lorke" userId="72dfe28e51d8c857" providerId="Windows Live" clId="Web-{DAEC28CC-2DF9-4D23-8D3F-FDFF4D7227F8}" dt="2023-11-24T12:58:26.274" v="41" actId="20577"/>
          <ac:spMkLst>
            <pc:docMk/>
            <pc:sldMk cId="0" sldId="327"/>
            <ac:spMk id="3074" creationId="{E44CDB52-4AFC-E480-656A-10277F51D47D}"/>
          </ac:spMkLst>
        </pc:spChg>
        <pc:spChg chg="del">
          <ac:chgData name="Berthold Lorke" userId="72dfe28e51d8c857" providerId="Windows Live" clId="Web-{DAEC28CC-2DF9-4D23-8D3F-FDFF4D7227F8}" dt="2023-11-24T12:56:53.865" v="22"/>
          <ac:spMkLst>
            <pc:docMk/>
            <pc:sldMk cId="0" sldId="327"/>
            <ac:spMk id="3076" creationId="{B6D29CF0-7B29-F9CB-0375-21037787F70A}"/>
          </ac:spMkLst>
        </pc:spChg>
      </pc:sldChg>
      <pc:sldChg chg="addSp delSp modSp">
        <pc:chgData name="Berthold Lorke" userId="72dfe28e51d8c857" providerId="Windows Live" clId="Web-{DAEC28CC-2DF9-4D23-8D3F-FDFF4D7227F8}" dt="2023-11-24T12:58:49.102" v="45"/>
        <pc:sldMkLst>
          <pc:docMk/>
          <pc:sldMk cId="0" sldId="341"/>
        </pc:sldMkLst>
        <pc:spChg chg="add">
          <ac:chgData name="Berthold Lorke" userId="72dfe28e51d8c857" providerId="Windows Live" clId="Web-{DAEC28CC-2DF9-4D23-8D3F-FDFF4D7227F8}" dt="2023-11-24T12:58:49.102" v="45"/>
          <ac:spMkLst>
            <pc:docMk/>
            <pc:sldMk cId="0" sldId="341"/>
            <ac:spMk id="4" creationId="{A3B0CA4D-ED55-59C7-4519-22578B5F284F}"/>
          </ac:spMkLst>
        </pc:spChg>
        <pc:spChg chg="del">
          <ac:chgData name="Berthold Lorke" userId="72dfe28e51d8c857" providerId="Windows Live" clId="Web-{DAEC28CC-2DF9-4D23-8D3F-FDFF4D7227F8}" dt="2023-11-24T12:58:39.305" v="42"/>
          <ac:spMkLst>
            <pc:docMk/>
            <pc:sldMk cId="0" sldId="341"/>
            <ac:spMk id="4098" creationId="{593027C1-EFF0-5946-FB78-8CF607EB2715}"/>
          </ac:spMkLst>
        </pc:spChg>
        <pc:spChg chg="del mod">
          <ac:chgData name="Berthold Lorke" userId="72dfe28e51d8c857" providerId="Windows Live" clId="Web-{DAEC28CC-2DF9-4D23-8D3F-FDFF4D7227F8}" dt="2023-11-24T12:58:47.665" v="44"/>
          <ac:spMkLst>
            <pc:docMk/>
            <pc:sldMk cId="0" sldId="341"/>
            <ac:spMk id="4100" creationId="{F94039EE-8297-2602-FEE5-A91E2D6F5BED}"/>
          </ac:spMkLst>
        </pc:spChg>
      </pc:sldChg>
      <pc:sldChg chg="addSp delSp">
        <pc:chgData name="Berthold Lorke" userId="72dfe28e51d8c857" providerId="Windows Live" clId="Web-{DAEC28CC-2DF9-4D23-8D3F-FDFF4D7227F8}" dt="2023-11-24T12:58:59.556" v="48"/>
        <pc:sldMkLst>
          <pc:docMk/>
          <pc:sldMk cId="0" sldId="342"/>
        </pc:sldMkLst>
        <pc:spChg chg="add">
          <ac:chgData name="Berthold Lorke" userId="72dfe28e51d8c857" providerId="Windows Live" clId="Web-{DAEC28CC-2DF9-4D23-8D3F-FDFF4D7227F8}" dt="2023-11-24T12:58:59.556" v="48"/>
          <ac:spMkLst>
            <pc:docMk/>
            <pc:sldMk cId="0" sldId="342"/>
            <ac:spMk id="4" creationId="{9CFA4D98-3E1B-D939-9E65-22E1D0899D17}"/>
          </ac:spMkLst>
        </pc:spChg>
        <pc:spChg chg="del">
          <ac:chgData name="Berthold Lorke" userId="72dfe28e51d8c857" providerId="Windows Live" clId="Web-{DAEC28CC-2DF9-4D23-8D3F-FDFF4D7227F8}" dt="2023-11-24T12:58:55.337" v="46"/>
          <ac:spMkLst>
            <pc:docMk/>
            <pc:sldMk cId="0" sldId="342"/>
            <ac:spMk id="5122" creationId="{32810F73-EAC8-82E3-130B-897F2B6CAEC4}"/>
          </ac:spMkLst>
        </pc:spChg>
        <pc:spChg chg="del">
          <ac:chgData name="Berthold Lorke" userId="72dfe28e51d8c857" providerId="Windows Live" clId="Web-{DAEC28CC-2DF9-4D23-8D3F-FDFF4D7227F8}" dt="2023-11-24T12:58:58.368" v="47"/>
          <ac:spMkLst>
            <pc:docMk/>
            <pc:sldMk cId="0" sldId="342"/>
            <ac:spMk id="5124" creationId="{A4453131-9489-14A4-9C3F-09337A98DDF6}"/>
          </ac:spMkLst>
        </pc:spChg>
      </pc:sldChg>
      <pc:sldChg chg="addSp delSp">
        <pc:chgData name="Berthold Lorke" userId="72dfe28e51d8c857" providerId="Windows Live" clId="Web-{DAEC28CC-2DF9-4D23-8D3F-FDFF4D7227F8}" dt="2023-11-24T12:59:11.837" v="51"/>
        <pc:sldMkLst>
          <pc:docMk/>
          <pc:sldMk cId="0" sldId="343"/>
        </pc:sldMkLst>
        <pc:spChg chg="add">
          <ac:chgData name="Berthold Lorke" userId="72dfe28e51d8c857" providerId="Windows Live" clId="Web-{DAEC28CC-2DF9-4D23-8D3F-FDFF4D7227F8}" dt="2023-11-24T12:59:11.837" v="51"/>
          <ac:spMkLst>
            <pc:docMk/>
            <pc:sldMk cId="0" sldId="343"/>
            <ac:spMk id="4" creationId="{B1A28081-0224-5E28-46DF-5E815937E596}"/>
          </ac:spMkLst>
        </pc:spChg>
        <pc:spChg chg="del">
          <ac:chgData name="Berthold Lorke" userId="72dfe28e51d8c857" providerId="Windows Live" clId="Web-{DAEC28CC-2DF9-4D23-8D3F-FDFF4D7227F8}" dt="2023-11-24T12:59:06.775" v="49"/>
          <ac:spMkLst>
            <pc:docMk/>
            <pc:sldMk cId="0" sldId="343"/>
            <ac:spMk id="6146" creationId="{D79A6741-03A5-3094-3B7E-C41F5DB294C9}"/>
          </ac:spMkLst>
        </pc:spChg>
        <pc:spChg chg="del">
          <ac:chgData name="Berthold Lorke" userId="72dfe28e51d8c857" providerId="Windows Live" clId="Web-{DAEC28CC-2DF9-4D23-8D3F-FDFF4D7227F8}" dt="2023-11-24T12:59:10.744" v="50"/>
          <ac:spMkLst>
            <pc:docMk/>
            <pc:sldMk cId="0" sldId="343"/>
            <ac:spMk id="6148" creationId="{AD61095B-D8B7-7551-D5E5-E2EA762C78AA}"/>
          </ac:spMkLst>
        </pc:spChg>
      </pc:sldChg>
      <pc:sldChg chg="delSp modSp">
        <pc:chgData name="Berthold Lorke" userId="72dfe28e51d8c857" providerId="Windows Live" clId="Web-{DAEC28CC-2DF9-4D23-8D3F-FDFF4D7227F8}" dt="2023-11-24T12:59:47.260" v="55"/>
        <pc:sldMkLst>
          <pc:docMk/>
          <pc:sldMk cId="0" sldId="344"/>
        </pc:sldMkLst>
        <pc:spChg chg="mod">
          <ac:chgData name="Berthold Lorke" userId="72dfe28e51d8c857" providerId="Windows Live" clId="Web-{DAEC28CC-2DF9-4D23-8D3F-FDFF4D7227F8}" dt="2023-11-24T12:59:40.416" v="54" actId="20577"/>
          <ac:spMkLst>
            <pc:docMk/>
            <pc:sldMk cId="0" sldId="344"/>
            <ac:spMk id="7170" creationId="{66FB28A3-DF1E-6E73-C7C8-3D157A31BD7C}"/>
          </ac:spMkLst>
        </pc:spChg>
        <pc:spChg chg="del">
          <ac:chgData name="Berthold Lorke" userId="72dfe28e51d8c857" providerId="Windows Live" clId="Web-{DAEC28CC-2DF9-4D23-8D3F-FDFF4D7227F8}" dt="2023-11-24T12:59:47.260" v="55"/>
          <ac:spMkLst>
            <pc:docMk/>
            <pc:sldMk cId="0" sldId="344"/>
            <ac:spMk id="7172" creationId="{93849143-7176-055D-28F5-21EA1F615983}"/>
          </ac:spMkLst>
        </pc:spChg>
      </pc:sldChg>
      <pc:sldChg chg="addSp delSp modSp">
        <pc:chgData name="Berthold Lorke" userId="72dfe28e51d8c857" providerId="Windows Live" clId="Web-{DAEC28CC-2DF9-4D23-8D3F-FDFF4D7227F8}" dt="2023-11-24T13:00:43.511" v="70" actId="20577"/>
        <pc:sldMkLst>
          <pc:docMk/>
          <pc:sldMk cId="0" sldId="348"/>
        </pc:sldMkLst>
        <pc:spChg chg="add del">
          <ac:chgData name="Berthold Lorke" userId="72dfe28e51d8c857" providerId="Windows Live" clId="Web-{DAEC28CC-2DF9-4D23-8D3F-FDFF4D7227F8}" dt="2023-11-24T13:00:29.605" v="65"/>
          <ac:spMkLst>
            <pc:docMk/>
            <pc:sldMk cId="0" sldId="348"/>
            <ac:spMk id="3" creationId="{CE805D86-F499-6A0C-B3D4-6E0C3FC9D3E3}"/>
          </ac:spMkLst>
        </pc:spChg>
        <pc:spChg chg="add del mod">
          <ac:chgData name="Berthold Lorke" userId="72dfe28e51d8c857" providerId="Windows Live" clId="Web-{DAEC28CC-2DF9-4D23-8D3F-FDFF4D7227F8}" dt="2023-11-24T13:00:43.511" v="70" actId="20577"/>
          <ac:spMkLst>
            <pc:docMk/>
            <pc:sldMk cId="0" sldId="348"/>
            <ac:spMk id="10242" creationId="{D6CB14D8-F92F-B6F3-7BAB-F43F89BC0D7B}"/>
          </ac:spMkLst>
        </pc:spChg>
        <pc:spChg chg="del">
          <ac:chgData name="Berthold Lorke" userId="72dfe28e51d8c857" providerId="Windows Live" clId="Web-{DAEC28CC-2DF9-4D23-8D3F-FDFF4D7227F8}" dt="2023-11-24T13:00:24.933" v="62"/>
          <ac:spMkLst>
            <pc:docMk/>
            <pc:sldMk cId="0" sldId="348"/>
            <ac:spMk id="10244" creationId="{ACE57CEC-01CE-BF3D-F7E1-CCFD42718C99}"/>
          </ac:spMkLst>
        </pc:spChg>
      </pc:sldChg>
      <pc:sldChg chg="delSp modSp">
        <pc:chgData name="Berthold Lorke" userId="72dfe28e51d8c857" providerId="Windows Live" clId="Web-{DAEC28CC-2DF9-4D23-8D3F-FDFF4D7227F8}" dt="2023-11-24T13:01:02.215" v="73" actId="20577"/>
        <pc:sldMkLst>
          <pc:docMk/>
          <pc:sldMk cId="0" sldId="349"/>
        </pc:sldMkLst>
        <pc:spChg chg="mod">
          <ac:chgData name="Berthold Lorke" userId="72dfe28e51d8c857" providerId="Windows Live" clId="Web-{DAEC28CC-2DF9-4D23-8D3F-FDFF4D7227F8}" dt="2023-11-24T13:01:02.215" v="73" actId="20577"/>
          <ac:spMkLst>
            <pc:docMk/>
            <pc:sldMk cId="0" sldId="349"/>
            <ac:spMk id="11266" creationId="{6014E88B-1AEE-33A2-3A62-43D4FE162FAE}"/>
          </ac:spMkLst>
        </pc:spChg>
        <pc:spChg chg="del">
          <ac:chgData name="Berthold Lorke" userId="72dfe28e51d8c857" providerId="Windows Live" clId="Web-{DAEC28CC-2DF9-4D23-8D3F-FDFF4D7227F8}" dt="2023-11-24T13:00:53.605" v="71"/>
          <ac:spMkLst>
            <pc:docMk/>
            <pc:sldMk cId="0" sldId="349"/>
            <ac:spMk id="11268" creationId="{13960FC1-B0F7-A6E7-97A7-E81B4D71D080}"/>
          </ac:spMkLst>
        </pc:spChg>
      </pc:sldChg>
      <pc:sldChg chg="delSp modSp">
        <pc:chgData name="Berthold Lorke" userId="72dfe28e51d8c857" providerId="Windows Live" clId="Web-{DAEC28CC-2DF9-4D23-8D3F-FDFF4D7227F8}" dt="2023-11-24T13:01:23.934" v="81" actId="20577"/>
        <pc:sldMkLst>
          <pc:docMk/>
          <pc:sldMk cId="0" sldId="350"/>
        </pc:sldMkLst>
        <pc:spChg chg="mod">
          <ac:chgData name="Berthold Lorke" userId="72dfe28e51d8c857" providerId="Windows Live" clId="Web-{DAEC28CC-2DF9-4D23-8D3F-FDFF4D7227F8}" dt="2023-11-24T13:01:23.934" v="81" actId="20577"/>
          <ac:spMkLst>
            <pc:docMk/>
            <pc:sldMk cId="0" sldId="350"/>
            <ac:spMk id="13314" creationId="{D2315FB9-B252-8339-393A-9D99D4D54F0D}"/>
          </ac:spMkLst>
        </pc:spChg>
        <pc:spChg chg="del">
          <ac:chgData name="Berthold Lorke" userId="72dfe28e51d8c857" providerId="Windows Live" clId="Web-{DAEC28CC-2DF9-4D23-8D3F-FDFF4D7227F8}" dt="2023-11-24T13:01:18.559" v="78"/>
          <ac:spMkLst>
            <pc:docMk/>
            <pc:sldMk cId="0" sldId="350"/>
            <ac:spMk id="13316" creationId="{2E736A83-7B0B-2B88-3E4E-3D83B80589F0}"/>
          </ac:spMkLst>
        </pc:spChg>
      </pc:sldChg>
      <pc:sldChg chg="delSp modSp">
        <pc:chgData name="Berthold Lorke" userId="72dfe28e51d8c857" providerId="Windows Live" clId="Web-{DAEC28CC-2DF9-4D23-8D3F-FDFF4D7227F8}" dt="2023-11-24T13:01:32.872" v="85"/>
        <pc:sldMkLst>
          <pc:docMk/>
          <pc:sldMk cId="0" sldId="351"/>
        </pc:sldMkLst>
        <pc:spChg chg="mod">
          <ac:chgData name="Berthold Lorke" userId="72dfe28e51d8c857" providerId="Windows Live" clId="Web-{DAEC28CC-2DF9-4D23-8D3F-FDFF4D7227F8}" dt="2023-11-24T13:01:31.028" v="84" actId="20577"/>
          <ac:spMkLst>
            <pc:docMk/>
            <pc:sldMk cId="0" sldId="351"/>
            <ac:spMk id="14338" creationId="{E6202F3D-6F3F-0978-42CE-E72B3CBB9656}"/>
          </ac:spMkLst>
        </pc:spChg>
        <pc:spChg chg="del">
          <ac:chgData name="Berthold Lorke" userId="72dfe28e51d8c857" providerId="Windows Live" clId="Web-{DAEC28CC-2DF9-4D23-8D3F-FDFF4D7227F8}" dt="2023-11-24T13:01:32.872" v="85"/>
          <ac:spMkLst>
            <pc:docMk/>
            <pc:sldMk cId="0" sldId="351"/>
            <ac:spMk id="14340" creationId="{6A833E9F-073A-DDB6-6D58-DC8DAA6B7DE0}"/>
          </ac:spMkLst>
        </pc:spChg>
      </pc:sldChg>
      <pc:sldChg chg="delSp modSp">
        <pc:chgData name="Berthold Lorke" userId="72dfe28e51d8c857" providerId="Windows Live" clId="Web-{DAEC28CC-2DF9-4D23-8D3F-FDFF4D7227F8}" dt="2023-11-24T13:01:15.246" v="77" actId="20577"/>
        <pc:sldMkLst>
          <pc:docMk/>
          <pc:sldMk cId="0" sldId="352"/>
        </pc:sldMkLst>
        <pc:spChg chg="mod">
          <ac:chgData name="Berthold Lorke" userId="72dfe28e51d8c857" providerId="Windows Live" clId="Web-{DAEC28CC-2DF9-4D23-8D3F-FDFF4D7227F8}" dt="2023-11-24T13:01:15.246" v="77" actId="20577"/>
          <ac:spMkLst>
            <pc:docMk/>
            <pc:sldMk cId="0" sldId="352"/>
            <ac:spMk id="12290" creationId="{7F634AE8-49DD-126E-018F-82A79CBB33AB}"/>
          </ac:spMkLst>
        </pc:spChg>
        <pc:spChg chg="del">
          <ac:chgData name="Berthold Lorke" userId="72dfe28e51d8c857" providerId="Windows Live" clId="Web-{DAEC28CC-2DF9-4D23-8D3F-FDFF4D7227F8}" dt="2023-11-24T13:01:08.199" v="74"/>
          <ac:spMkLst>
            <pc:docMk/>
            <pc:sldMk cId="0" sldId="352"/>
            <ac:spMk id="12292" creationId="{88794FB6-AD5A-4715-CF8B-F5ED62E6B20B}"/>
          </ac:spMkLst>
        </pc:spChg>
      </pc:sldChg>
      <pc:sldChg chg="delSp modSp">
        <pc:chgData name="Berthold Lorke" userId="72dfe28e51d8c857" providerId="Windows Live" clId="Web-{DAEC28CC-2DF9-4D23-8D3F-FDFF4D7227F8}" dt="2023-11-24T13:02:14.373" v="96"/>
        <pc:sldMkLst>
          <pc:docMk/>
          <pc:sldMk cId="0" sldId="354"/>
        </pc:sldMkLst>
        <pc:spChg chg="mod">
          <ac:chgData name="Berthold Lorke" userId="72dfe28e51d8c857" providerId="Windows Live" clId="Web-{DAEC28CC-2DF9-4D23-8D3F-FDFF4D7227F8}" dt="2023-11-24T13:02:14.373" v="96"/>
          <ac:spMkLst>
            <pc:docMk/>
            <pc:sldMk cId="0" sldId="354"/>
            <ac:spMk id="15362" creationId="{CA664C63-3791-E8A7-DA62-7324435F3F89}"/>
          </ac:spMkLst>
        </pc:spChg>
        <pc:spChg chg="del">
          <ac:chgData name="Berthold Lorke" userId="72dfe28e51d8c857" providerId="Windows Live" clId="Web-{DAEC28CC-2DF9-4D23-8D3F-FDFF4D7227F8}" dt="2023-11-24T13:01:38.575" v="86"/>
          <ac:spMkLst>
            <pc:docMk/>
            <pc:sldMk cId="0" sldId="354"/>
            <ac:spMk id="15364" creationId="{73E97CBE-EB60-E943-981A-331627AE1A79}"/>
          </ac:spMkLst>
        </pc:spChg>
      </pc:sldChg>
      <pc:sldChg chg="delSp modSp">
        <pc:chgData name="Berthold Lorke" userId="72dfe28e51d8c857" providerId="Windows Live" clId="Web-{DAEC28CC-2DF9-4D23-8D3F-FDFF4D7227F8}" dt="2023-11-24T13:02:57.030" v="107" actId="20577"/>
        <pc:sldMkLst>
          <pc:docMk/>
          <pc:sldMk cId="0" sldId="355"/>
        </pc:sldMkLst>
        <pc:spChg chg="mod">
          <ac:chgData name="Berthold Lorke" userId="72dfe28e51d8c857" providerId="Windows Live" clId="Web-{DAEC28CC-2DF9-4D23-8D3F-FDFF4D7227F8}" dt="2023-11-24T13:02:57.030" v="107" actId="20577"/>
          <ac:spMkLst>
            <pc:docMk/>
            <pc:sldMk cId="0" sldId="355"/>
            <ac:spMk id="17410" creationId="{F6782BB9-2D1C-17D2-D8A8-AC731CE6E5F3}"/>
          </ac:spMkLst>
        </pc:spChg>
        <pc:spChg chg="del">
          <ac:chgData name="Berthold Lorke" userId="72dfe28e51d8c857" providerId="Windows Live" clId="Web-{DAEC28CC-2DF9-4D23-8D3F-FDFF4D7227F8}" dt="2023-11-24T13:02:53.186" v="106"/>
          <ac:spMkLst>
            <pc:docMk/>
            <pc:sldMk cId="0" sldId="355"/>
            <ac:spMk id="17412" creationId="{B194E847-0FA6-ADFB-C94C-50BD6DE5D0B5}"/>
          </ac:spMkLst>
        </pc:spChg>
      </pc:sldChg>
      <pc:sldChg chg="delSp modSp">
        <pc:chgData name="Berthold Lorke" userId="72dfe28e51d8c857" providerId="Windows Live" clId="Web-{DAEC28CC-2DF9-4D23-8D3F-FDFF4D7227F8}" dt="2023-11-24T13:02:36.139" v="103"/>
        <pc:sldMkLst>
          <pc:docMk/>
          <pc:sldMk cId="0" sldId="356"/>
        </pc:sldMkLst>
        <pc:spChg chg="mod">
          <ac:chgData name="Berthold Lorke" userId="72dfe28e51d8c857" providerId="Windows Live" clId="Web-{DAEC28CC-2DF9-4D23-8D3F-FDFF4D7227F8}" dt="2023-11-24T13:02:31.123" v="102" actId="20577"/>
          <ac:spMkLst>
            <pc:docMk/>
            <pc:sldMk cId="0" sldId="356"/>
            <ac:spMk id="16386" creationId="{DE21345B-3331-0ECA-BF0F-56486BC20658}"/>
          </ac:spMkLst>
        </pc:spChg>
        <pc:spChg chg="del">
          <ac:chgData name="Berthold Lorke" userId="72dfe28e51d8c857" providerId="Windows Live" clId="Web-{DAEC28CC-2DF9-4D23-8D3F-FDFF4D7227F8}" dt="2023-11-24T13:02:36.139" v="103"/>
          <ac:spMkLst>
            <pc:docMk/>
            <pc:sldMk cId="0" sldId="356"/>
            <ac:spMk id="16388" creationId="{7964E320-2747-3B9F-5A64-619DBAB751F6}"/>
          </ac:spMkLst>
        </pc:spChg>
      </pc:sldChg>
      <pc:sldChg chg="delSp modSp">
        <pc:chgData name="Berthold Lorke" userId="72dfe28e51d8c857" providerId="Windows Live" clId="Web-{DAEC28CC-2DF9-4D23-8D3F-FDFF4D7227F8}" dt="2023-11-24T13:03:09.999" v="111" actId="20577"/>
        <pc:sldMkLst>
          <pc:docMk/>
          <pc:sldMk cId="0" sldId="357"/>
        </pc:sldMkLst>
        <pc:spChg chg="mod">
          <ac:chgData name="Berthold Lorke" userId="72dfe28e51d8c857" providerId="Windows Live" clId="Web-{DAEC28CC-2DF9-4D23-8D3F-FDFF4D7227F8}" dt="2023-11-24T13:03:09.999" v="111" actId="20577"/>
          <ac:spMkLst>
            <pc:docMk/>
            <pc:sldMk cId="0" sldId="357"/>
            <ac:spMk id="18434" creationId="{94E35FA1-74FF-A682-C58F-19E981E6ADF3}"/>
          </ac:spMkLst>
        </pc:spChg>
        <pc:spChg chg="del">
          <ac:chgData name="Berthold Lorke" userId="72dfe28e51d8c857" providerId="Windows Live" clId="Web-{DAEC28CC-2DF9-4D23-8D3F-FDFF4D7227F8}" dt="2023-11-24T13:03:04.296" v="108"/>
          <ac:spMkLst>
            <pc:docMk/>
            <pc:sldMk cId="0" sldId="357"/>
            <ac:spMk id="18436" creationId="{B1E41DF2-E5E3-8EF0-29EF-B1BB14A95C7D}"/>
          </ac:spMkLst>
        </pc:spChg>
      </pc:sldChg>
      <pc:sldChg chg="delSp modSp">
        <pc:chgData name="Berthold Lorke" userId="72dfe28e51d8c857" providerId="Windows Live" clId="Web-{DAEC28CC-2DF9-4D23-8D3F-FDFF4D7227F8}" dt="2023-11-24T13:03:20.171" v="115" actId="20577"/>
        <pc:sldMkLst>
          <pc:docMk/>
          <pc:sldMk cId="0" sldId="359"/>
        </pc:sldMkLst>
        <pc:spChg chg="mod">
          <ac:chgData name="Berthold Lorke" userId="72dfe28e51d8c857" providerId="Windows Live" clId="Web-{DAEC28CC-2DF9-4D23-8D3F-FDFF4D7227F8}" dt="2023-11-24T13:03:20.171" v="115" actId="20577"/>
          <ac:spMkLst>
            <pc:docMk/>
            <pc:sldMk cId="0" sldId="359"/>
            <ac:spMk id="19458" creationId="{5768359E-BC23-DB09-4DF4-D358A09BB60B}"/>
          </ac:spMkLst>
        </pc:spChg>
        <pc:spChg chg="del">
          <ac:chgData name="Berthold Lorke" userId="72dfe28e51d8c857" providerId="Windows Live" clId="Web-{DAEC28CC-2DF9-4D23-8D3F-FDFF4D7227F8}" dt="2023-11-24T13:03:13.687" v="112"/>
          <ac:spMkLst>
            <pc:docMk/>
            <pc:sldMk cId="0" sldId="359"/>
            <ac:spMk id="19460" creationId="{DCCF3B16-036D-73B4-34CE-96AE213176A7}"/>
          </ac:spMkLst>
        </pc:spChg>
      </pc:sldChg>
      <pc:sldChg chg="addSp delSp">
        <pc:chgData name="Berthold Lorke" userId="72dfe28e51d8c857" providerId="Windows Live" clId="Web-{DAEC28CC-2DF9-4D23-8D3F-FDFF4D7227F8}" dt="2023-11-24T13:00:06.307" v="58"/>
        <pc:sldMkLst>
          <pc:docMk/>
          <pc:sldMk cId="0" sldId="360"/>
        </pc:sldMkLst>
        <pc:spChg chg="add">
          <ac:chgData name="Berthold Lorke" userId="72dfe28e51d8c857" providerId="Windows Live" clId="Web-{DAEC28CC-2DF9-4D23-8D3F-FDFF4D7227F8}" dt="2023-11-24T13:00:06.307" v="58"/>
          <ac:spMkLst>
            <pc:docMk/>
            <pc:sldMk cId="0" sldId="360"/>
            <ac:spMk id="3" creationId="{0733CE4C-C6C5-D4E6-A6C2-61BD33F6C69D}"/>
          </ac:spMkLst>
        </pc:spChg>
        <pc:spChg chg="del">
          <ac:chgData name="Berthold Lorke" userId="72dfe28e51d8c857" providerId="Windows Live" clId="Web-{DAEC28CC-2DF9-4D23-8D3F-FDFF4D7227F8}" dt="2023-11-24T13:00:05.151" v="57"/>
          <ac:spMkLst>
            <pc:docMk/>
            <pc:sldMk cId="0" sldId="360"/>
            <ac:spMk id="8194" creationId="{9F0F71F0-6B90-6E61-0BAD-3B306FB4BA04}"/>
          </ac:spMkLst>
        </pc:spChg>
        <pc:spChg chg="del">
          <ac:chgData name="Berthold Lorke" userId="72dfe28e51d8c857" providerId="Windows Live" clId="Web-{DAEC28CC-2DF9-4D23-8D3F-FDFF4D7227F8}" dt="2023-11-24T13:00:01.260" v="56"/>
          <ac:spMkLst>
            <pc:docMk/>
            <pc:sldMk cId="0" sldId="360"/>
            <ac:spMk id="8196" creationId="{ED06E9AC-317A-5638-5346-CD3F49F7C305}"/>
          </ac:spMkLst>
        </pc:spChg>
      </pc:sldChg>
      <pc:sldChg chg="addSp delSp">
        <pc:chgData name="Berthold Lorke" userId="72dfe28e51d8c857" providerId="Windows Live" clId="Web-{DAEC28CC-2DF9-4D23-8D3F-FDFF4D7227F8}" dt="2023-11-24T13:00:18.276" v="61"/>
        <pc:sldMkLst>
          <pc:docMk/>
          <pc:sldMk cId="0" sldId="361"/>
        </pc:sldMkLst>
        <pc:spChg chg="add">
          <ac:chgData name="Berthold Lorke" userId="72dfe28e51d8c857" providerId="Windows Live" clId="Web-{DAEC28CC-2DF9-4D23-8D3F-FDFF4D7227F8}" dt="2023-11-24T13:00:18.276" v="61"/>
          <ac:spMkLst>
            <pc:docMk/>
            <pc:sldMk cId="0" sldId="361"/>
            <ac:spMk id="3" creationId="{F6F62131-7076-D724-FA92-576AFAF04512}"/>
          </ac:spMkLst>
        </pc:spChg>
        <pc:spChg chg="del">
          <ac:chgData name="Berthold Lorke" userId="72dfe28e51d8c857" providerId="Windows Live" clId="Web-{DAEC28CC-2DF9-4D23-8D3F-FDFF4D7227F8}" dt="2023-11-24T13:00:13.229" v="59"/>
          <ac:spMkLst>
            <pc:docMk/>
            <pc:sldMk cId="0" sldId="361"/>
            <ac:spMk id="9218" creationId="{A472B048-83F5-1424-DEA3-84D02D733A22}"/>
          </ac:spMkLst>
        </pc:spChg>
        <pc:spChg chg="del">
          <ac:chgData name="Berthold Lorke" userId="72dfe28e51d8c857" providerId="Windows Live" clId="Web-{DAEC28CC-2DF9-4D23-8D3F-FDFF4D7227F8}" dt="2023-11-24T13:00:17.183" v="60"/>
          <ac:spMkLst>
            <pc:docMk/>
            <pc:sldMk cId="0" sldId="361"/>
            <ac:spMk id="9220" creationId="{1FE74ED2-06F8-0673-867B-2D14A44F45DE}"/>
          </ac:spMkLst>
        </pc:spChg>
      </pc:sldChg>
    </pc:docChg>
  </pc:docChgLst>
  <pc:docChgLst>
    <pc:chgData name="Berthold Lorke" userId="72dfe28e51d8c857" providerId="Windows Live" clId="Web-{119DDB74-0BE8-43BB-8B28-0B5DB8C584DD}"/>
    <pc:docChg chg="modSld">
      <pc:chgData name="Berthold Lorke" userId="72dfe28e51d8c857" providerId="Windows Live" clId="Web-{119DDB74-0BE8-43BB-8B28-0B5DB8C584DD}" dt="2023-11-27T16:26:52.022" v="12"/>
      <pc:docMkLst>
        <pc:docMk/>
      </pc:docMkLst>
      <pc:sldChg chg="delSp modSp">
        <pc:chgData name="Berthold Lorke" userId="72dfe28e51d8c857" providerId="Windows Live" clId="Web-{119DDB74-0BE8-43BB-8B28-0B5DB8C584DD}" dt="2023-11-27T16:25:12.285" v="1"/>
        <pc:sldMkLst>
          <pc:docMk/>
          <pc:sldMk cId="0" sldId="257"/>
        </pc:sldMkLst>
        <pc:spChg chg="del mod">
          <ac:chgData name="Berthold Lorke" userId="72dfe28e51d8c857" providerId="Windows Live" clId="Web-{119DDB74-0BE8-43BB-8B28-0B5DB8C584DD}" dt="2023-11-27T16:25:12.285" v="1"/>
          <ac:spMkLst>
            <pc:docMk/>
            <pc:sldMk cId="0" sldId="257"/>
            <ac:spMk id="22533" creationId="{4747FAEA-4EE9-E3C7-26F8-7C4926132565}"/>
          </ac:spMkLst>
        </pc:spChg>
      </pc:sldChg>
      <pc:sldChg chg="delSp modSp">
        <pc:chgData name="Berthold Lorke" userId="72dfe28e51d8c857" providerId="Windows Live" clId="Web-{119DDB74-0BE8-43BB-8B28-0B5DB8C584DD}" dt="2023-11-27T16:25:18.379" v="3"/>
        <pc:sldMkLst>
          <pc:docMk/>
          <pc:sldMk cId="0" sldId="315"/>
        </pc:sldMkLst>
        <pc:spChg chg="del mod">
          <ac:chgData name="Berthold Lorke" userId="72dfe28e51d8c857" providerId="Windows Live" clId="Web-{119DDB74-0BE8-43BB-8B28-0B5DB8C584DD}" dt="2023-11-27T16:25:18.379" v="3"/>
          <ac:spMkLst>
            <pc:docMk/>
            <pc:sldMk cId="0" sldId="315"/>
            <ac:spMk id="21513" creationId="{E6FE3ED7-5FBF-ECE3-6399-52365F48096A}"/>
          </ac:spMkLst>
        </pc:spChg>
      </pc:sldChg>
      <pc:sldChg chg="delSp">
        <pc:chgData name="Berthold Lorke" userId="72dfe28e51d8c857" providerId="Windows Live" clId="Web-{119DDB74-0BE8-43BB-8B28-0B5DB8C584DD}" dt="2023-11-27T16:26:16.412" v="4"/>
        <pc:sldMkLst>
          <pc:docMk/>
          <pc:sldMk cId="0" sldId="348"/>
        </pc:sldMkLst>
        <pc:spChg chg="del">
          <ac:chgData name="Berthold Lorke" userId="72dfe28e51d8c857" providerId="Windows Live" clId="Web-{119DDB74-0BE8-43BB-8B28-0B5DB8C584DD}" dt="2023-11-27T16:26:16.412" v="4"/>
          <ac:spMkLst>
            <pc:docMk/>
            <pc:sldMk cId="0" sldId="348"/>
            <ac:spMk id="10248" creationId="{B46ED8BF-0526-ADDB-19DF-2CFE04E94C71}"/>
          </ac:spMkLst>
        </pc:spChg>
      </pc:sldChg>
      <pc:sldChg chg="delSp">
        <pc:chgData name="Berthold Lorke" userId="72dfe28e51d8c857" providerId="Windows Live" clId="Web-{119DDB74-0BE8-43BB-8B28-0B5DB8C584DD}" dt="2023-11-27T16:26:19.459" v="5"/>
        <pc:sldMkLst>
          <pc:docMk/>
          <pc:sldMk cId="0" sldId="349"/>
        </pc:sldMkLst>
        <pc:spChg chg="del">
          <ac:chgData name="Berthold Lorke" userId="72dfe28e51d8c857" providerId="Windows Live" clId="Web-{119DDB74-0BE8-43BB-8B28-0B5DB8C584DD}" dt="2023-11-27T16:26:19.459" v="5"/>
          <ac:spMkLst>
            <pc:docMk/>
            <pc:sldMk cId="0" sldId="349"/>
            <ac:spMk id="11301" creationId="{DF9C2266-4B88-7BD6-4F33-EE24AA208934}"/>
          </ac:spMkLst>
        </pc:spChg>
      </pc:sldChg>
      <pc:sldChg chg="delSp">
        <pc:chgData name="Berthold Lorke" userId="72dfe28e51d8c857" providerId="Windows Live" clId="Web-{119DDB74-0BE8-43BB-8B28-0B5DB8C584DD}" dt="2023-11-27T16:26:30.428" v="7"/>
        <pc:sldMkLst>
          <pc:docMk/>
          <pc:sldMk cId="0" sldId="350"/>
        </pc:sldMkLst>
        <pc:spChg chg="del">
          <ac:chgData name="Berthold Lorke" userId="72dfe28e51d8c857" providerId="Windows Live" clId="Web-{119DDB74-0BE8-43BB-8B28-0B5DB8C584DD}" dt="2023-11-27T16:26:30.428" v="7"/>
          <ac:spMkLst>
            <pc:docMk/>
            <pc:sldMk cId="0" sldId="350"/>
            <ac:spMk id="13349" creationId="{43A46A03-2497-A738-21D4-F25555303AFE}"/>
          </ac:spMkLst>
        </pc:spChg>
      </pc:sldChg>
      <pc:sldChg chg="delSp">
        <pc:chgData name="Berthold Lorke" userId="72dfe28e51d8c857" providerId="Windows Live" clId="Web-{119DDB74-0BE8-43BB-8B28-0B5DB8C584DD}" dt="2023-11-27T16:26:31.537" v="8"/>
        <pc:sldMkLst>
          <pc:docMk/>
          <pc:sldMk cId="0" sldId="351"/>
        </pc:sldMkLst>
        <pc:spChg chg="del">
          <ac:chgData name="Berthold Lorke" userId="72dfe28e51d8c857" providerId="Windows Live" clId="Web-{119DDB74-0BE8-43BB-8B28-0B5DB8C584DD}" dt="2023-11-27T16:26:31.537" v="8"/>
          <ac:spMkLst>
            <pc:docMk/>
            <pc:sldMk cId="0" sldId="351"/>
            <ac:spMk id="14373" creationId="{02801C6C-B902-4C87-4443-BFF7651EDF38}"/>
          </ac:spMkLst>
        </pc:spChg>
      </pc:sldChg>
      <pc:sldChg chg="delSp">
        <pc:chgData name="Berthold Lorke" userId="72dfe28e51d8c857" providerId="Windows Live" clId="Web-{119DDB74-0BE8-43BB-8B28-0B5DB8C584DD}" dt="2023-11-27T16:26:23.615" v="6"/>
        <pc:sldMkLst>
          <pc:docMk/>
          <pc:sldMk cId="0" sldId="352"/>
        </pc:sldMkLst>
        <pc:spChg chg="del">
          <ac:chgData name="Berthold Lorke" userId="72dfe28e51d8c857" providerId="Windows Live" clId="Web-{119DDB74-0BE8-43BB-8B28-0B5DB8C584DD}" dt="2023-11-27T16:26:23.615" v="6"/>
          <ac:spMkLst>
            <pc:docMk/>
            <pc:sldMk cId="0" sldId="352"/>
            <ac:spMk id="12327" creationId="{7ED95AA6-FFCB-39C4-48A8-88A50DDA6A54}"/>
          </ac:spMkLst>
        </pc:spChg>
      </pc:sldChg>
      <pc:sldChg chg="delSp">
        <pc:chgData name="Berthold Lorke" userId="72dfe28e51d8c857" providerId="Windows Live" clId="Web-{119DDB74-0BE8-43BB-8B28-0B5DB8C584DD}" dt="2023-11-27T16:26:41.194" v="9"/>
        <pc:sldMkLst>
          <pc:docMk/>
          <pc:sldMk cId="0" sldId="354"/>
        </pc:sldMkLst>
        <pc:spChg chg="del">
          <ac:chgData name="Berthold Lorke" userId="72dfe28e51d8c857" providerId="Windows Live" clId="Web-{119DDB74-0BE8-43BB-8B28-0B5DB8C584DD}" dt="2023-11-27T16:26:41.194" v="9"/>
          <ac:spMkLst>
            <pc:docMk/>
            <pc:sldMk cId="0" sldId="354"/>
            <ac:spMk id="15367" creationId="{02D4D5B8-6534-0E69-DBC9-1C0CADA7A351}"/>
          </ac:spMkLst>
        </pc:spChg>
      </pc:sldChg>
      <pc:sldChg chg="delSp">
        <pc:chgData name="Berthold Lorke" userId="72dfe28e51d8c857" providerId="Windows Live" clId="Web-{119DDB74-0BE8-43BB-8B28-0B5DB8C584DD}" dt="2023-11-27T16:26:47.287" v="11"/>
        <pc:sldMkLst>
          <pc:docMk/>
          <pc:sldMk cId="0" sldId="355"/>
        </pc:sldMkLst>
        <pc:spChg chg="del">
          <ac:chgData name="Berthold Lorke" userId="72dfe28e51d8c857" providerId="Windows Live" clId="Web-{119DDB74-0BE8-43BB-8B28-0B5DB8C584DD}" dt="2023-11-27T16:26:47.287" v="11"/>
          <ac:spMkLst>
            <pc:docMk/>
            <pc:sldMk cId="0" sldId="355"/>
            <ac:spMk id="17446" creationId="{4AEDF36F-D7AE-FDDF-BFB5-DD57C4CEB1FC}"/>
          </ac:spMkLst>
        </pc:spChg>
      </pc:sldChg>
      <pc:sldChg chg="delSp">
        <pc:chgData name="Berthold Lorke" userId="72dfe28e51d8c857" providerId="Windows Live" clId="Web-{119DDB74-0BE8-43BB-8B28-0B5DB8C584DD}" dt="2023-11-27T16:26:44.912" v="10"/>
        <pc:sldMkLst>
          <pc:docMk/>
          <pc:sldMk cId="0" sldId="356"/>
        </pc:sldMkLst>
        <pc:spChg chg="del">
          <ac:chgData name="Berthold Lorke" userId="72dfe28e51d8c857" providerId="Windows Live" clId="Web-{119DDB74-0BE8-43BB-8B28-0B5DB8C584DD}" dt="2023-11-27T16:26:44.912" v="10"/>
          <ac:spMkLst>
            <pc:docMk/>
            <pc:sldMk cId="0" sldId="356"/>
            <ac:spMk id="16421" creationId="{0B46F073-7366-9FE8-53DA-E2A8952230B9}"/>
          </ac:spMkLst>
        </pc:spChg>
      </pc:sldChg>
      <pc:sldChg chg="delSp">
        <pc:chgData name="Berthold Lorke" userId="72dfe28e51d8c857" providerId="Windows Live" clId="Web-{119DDB74-0BE8-43BB-8B28-0B5DB8C584DD}" dt="2023-11-27T16:26:52.022" v="12"/>
        <pc:sldMkLst>
          <pc:docMk/>
          <pc:sldMk cId="0" sldId="357"/>
        </pc:sldMkLst>
        <pc:spChg chg="del">
          <ac:chgData name="Berthold Lorke" userId="72dfe28e51d8c857" providerId="Windows Live" clId="Web-{119DDB74-0BE8-43BB-8B28-0B5DB8C584DD}" dt="2023-11-27T16:26:52.022" v="12"/>
          <ac:spMkLst>
            <pc:docMk/>
            <pc:sldMk cId="0" sldId="357"/>
            <ac:spMk id="18472" creationId="{66278262-3B71-524A-FD22-5FD29CAC1C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3CE1A45-0BEC-F398-B935-E6A145DDF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5E9BC53-DA17-915F-EFDA-01517B8E70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000FA167-43CB-C520-8836-48363899F6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AF86DF3-757A-D3FC-45BC-6907665CCB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209C7D1-3D15-F43E-8CFE-B530E35488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B3806D0-631F-0651-FF06-7D14A8C72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DC52F-355A-493B-AC84-32B9E2A88DF1}" type="slidenum">
              <a:rPr lang="en-US" altLang="sv-SE"/>
              <a:pPr/>
              <a:t>‹Nr.›</a:t>
            </a:fld>
            <a:endParaRPr lang="en-US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7C246EB-35EE-C469-966B-C3F0B7517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910F42-4CC6-4EFE-9EFD-8C541A8560C8}" type="slidenum">
              <a:rPr lang="en-US" altLang="de-DE"/>
              <a:pPr eaLnBrk="1" hangingPunct="1">
                <a:spcBef>
                  <a:spcPct val="0"/>
                </a:spcBef>
              </a:pPr>
              <a:t>1</a:t>
            </a:fld>
            <a:endParaRPr lang="en-US" altLang="de-DE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DA9A23-70ED-3133-8015-178822C5C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682F672-471F-5452-F08E-4D7A61C2A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BD297DB-D043-82CE-AECE-A9BDD3184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10EA11-32FE-440C-B332-F70AA29BFCFF}" type="slidenum">
              <a:rPr lang="en-US" altLang="de-DE"/>
              <a:pPr eaLnBrk="1" hangingPunct="1">
                <a:spcBef>
                  <a:spcPct val="0"/>
                </a:spcBef>
              </a:pPr>
              <a:t>10</a:t>
            </a:fld>
            <a:endParaRPr lang="en-US" altLang="de-DE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C72B77A-23D9-B497-57A0-EC6FC9483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0425068-E888-FECD-0D83-9A9EDD023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40159DA-4F3E-C465-E013-8C27F4409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FC380D-D62B-4B08-96CA-831C04A04C9C}" type="slidenum">
              <a:rPr lang="en-US" altLang="de-DE"/>
              <a:pPr eaLnBrk="1" hangingPunct="1">
                <a:spcBef>
                  <a:spcPct val="0"/>
                </a:spcBef>
              </a:pPr>
              <a:t>11</a:t>
            </a:fld>
            <a:endParaRPr lang="en-US" altLang="de-DE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361A23B-C9D0-BD5B-F123-AA212FB60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D0B8EE7-25E4-9AF8-B1FA-8CCF3CC53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99CA96A-F172-2AF5-C42C-F03A3093F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2AF9DD-C36A-4338-80DB-87C6A8B68C97}" type="slidenum">
              <a:rPr lang="en-US" altLang="de-DE"/>
              <a:pPr eaLnBrk="1" hangingPunct="1">
                <a:spcBef>
                  <a:spcPct val="0"/>
                </a:spcBef>
              </a:pPr>
              <a:t>12</a:t>
            </a:fld>
            <a:endParaRPr lang="en-US" altLang="de-DE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BE5EC33-EDAE-FF05-0700-FC9DD3037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3E54E08-9509-2351-F2E2-767410CAD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0F98016-345A-DC7F-BD72-9D0502E74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9DBF29-A900-48CE-8405-905F7BABA561}" type="slidenum">
              <a:rPr lang="en-US" altLang="de-DE"/>
              <a:pPr eaLnBrk="1" hangingPunct="1">
                <a:spcBef>
                  <a:spcPct val="0"/>
                </a:spcBef>
              </a:pPr>
              <a:t>13</a:t>
            </a:fld>
            <a:endParaRPr lang="en-US" altLang="de-DE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24E62E5-3025-A32A-658C-7CE3C4E08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B48FBF6-B492-0B9D-2F2E-716D7780D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EC5AAAC-FDBD-8D49-4E7F-3B2BAA093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19230D-1C99-4B8B-AC4E-505866E19765}" type="slidenum">
              <a:rPr lang="en-US" altLang="de-DE"/>
              <a:pPr eaLnBrk="1" hangingPunct="1">
                <a:spcBef>
                  <a:spcPct val="0"/>
                </a:spcBef>
              </a:pPr>
              <a:t>14</a:t>
            </a:fld>
            <a:endParaRPr lang="en-US" altLang="de-DE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F2E82B-C5AF-AA82-309B-89F9C32CE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16A7300-3D26-3BB9-4176-201C279F3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2AD5A04-32AE-1CC7-581A-371380044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D379DC-C1CC-47C3-90D3-EFD7176726B4}" type="slidenum">
              <a:rPr lang="en-US" altLang="de-DE"/>
              <a:pPr eaLnBrk="1" hangingPunct="1">
                <a:spcBef>
                  <a:spcPct val="0"/>
                </a:spcBef>
              </a:pPr>
              <a:t>15</a:t>
            </a:fld>
            <a:endParaRPr lang="en-US" altLang="de-DE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D3C7317-D04A-93BB-8537-EBCD3AA5A0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55A119B-FB49-4C43-4A65-3C967487E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449DA70-C6CD-F53C-CD1A-C5FEC6751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69BEE3-DD2D-4571-83AF-07AC91262216}" type="slidenum">
              <a:rPr lang="en-US" altLang="de-DE"/>
              <a:pPr eaLnBrk="1" hangingPunct="1">
                <a:spcBef>
                  <a:spcPct val="0"/>
                </a:spcBef>
              </a:pPr>
              <a:t>16</a:t>
            </a:fld>
            <a:endParaRPr lang="en-US" altLang="de-DE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4569D36-4241-8085-FCF5-D6B181AFE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370541F-F766-F1B4-D699-9CE0EB4BF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449DA70-C6CD-F53C-CD1A-C5FEC6751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69BEE3-DD2D-4571-83AF-07AC91262216}" type="slidenum">
              <a:rPr lang="en-US" altLang="de-DE"/>
              <a:pPr eaLnBrk="1" hangingPunct="1">
                <a:spcBef>
                  <a:spcPct val="0"/>
                </a:spcBef>
              </a:pPr>
              <a:t>17</a:t>
            </a:fld>
            <a:endParaRPr lang="en-US" altLang="de-DE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4569D36-4241-8085-FCF5-D6B181AFE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370541F-F766-F1B4-D699-9CE0EB4BF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0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B262DC3-9B18-3351-C9B2-89535A389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F470C9-9152-44D4-AD45-6A18F16D3FBA}" type="slidenum">
              <a:rPr lang="en-US" altLang="de-DE"/>
              <a:pPr eaLnBrk="1" hangingPunct="1">
                <a:spcBef>
                  <a:spcPct val="0"/>
                </a:spcBef>
              </a:pPr>
              <a:t>18</a:t>
            </a:fld>
            <a:endParaRPr lang="en-US" altLang="de-DE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7A09690-4F08-CF95-ED5C-29BDCF526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7431335-1C03-6BD0-7BC1-2E589E1C6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B262DC3-9B18-3351-C9B2-89535A389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F470C9-9152-44D4-AD45-6A18F16D3FBA}" type="slidenum">
              <a:rPr lang="en-US" altLang="de-DE"/>
              <a:pPr eaLnBrk="1" hangingPunct="1">
                <a:spcBef>
                  <a:spcPct val="0"/>
                </a:spcBef>
              </a:pPr>
              <a:t>19</a:t>
            </a:fld>
            <a:endParaRPr lang="en-US" altLang="de-DE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7A09690-4F08-CF95-ED5C-29BDCF526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7431335-1C03-6BD0-7BC1-2E589E1C6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7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5C69ED1-ECA9-B159-0396-C2E47EFAA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B56F15-EC43-4E06-A7D3-198F1027FDE5}" type="slidenum">
              <a:rPr lang="en-US" altLang="de-DE"/>
              <a:pPr eaLnBrk="1" hangingPunct="1">
                <a:spcBef>
                  <a:spcPct val="0"/>
                </a:spcBef>
              </a:pPr>
              <a:t>2</a:t>
            </a:fld>
            <a:endParaRPr lang="en-US" altLang="de-DE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7BDA9-B482-11A2-B757-E7B8394E4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B1191FD-13C1-4B04-B69B-8F21A313D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B4A9B8A-E5C9-5A51-5705-1B6C8BBEE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BA4279-65F6-497D-AB64-4B2D45C81A85}" type="slidenum">
              <a:rPr lang="en-US" altLang="de-DE"/>
              <a:pPr eaLnBrk="1" hangingPunct="1">
                <a:spcBef>
                  <a:spcPct val="0"/>
                </a:spcBef>
              </a:pPr>
              <a:t>20</a:t>
            </a:fld>
            <a:endParaRPr lang="en-US" altLang="de-DE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A1BD233-0215-2463-E5AE-A72738A09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EFF4B15-0857-2BBE-B379-69DCD9965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B8AAB96-D4DA-DE53-67EB-673EF236B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E0C04E-F322-4842-BDD9-981E202AF154}" type="slidenum">
              <a:rPr lang="en-US" altLang="de-DE" sz="1100"/>
              <a:pPr>
                <a:spcBef>
                  <a:spcPct val="0"/>
                </a:spcBef>
              </a:pPr>
              <a:t>21</a:t>
            </a:fld>
            <a:endParaRPr lang="en-US" altLang="de-DE" sz="11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9FBABC3-4EC5-75A2-9FE0-93186DBEA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5F0C998-9E74-ADF0-FA9E-ABB2030AA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C0EE08B-16A9-F005-48CF-4A4C5812B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9232EE-2BA3-4A89-AACE-7824573CB89A}" type="slidenum">
              <a:rPr lang="en-US" altLang="de-DE"/>
              <a:pPr eaLnBrk="1" hangingPunct="1">
                <a:spcBef>
                  <a:spcPct val="0"/>
                </a:spcBef>
              </a:pPr>
              <a:t>22</a:t>
            </a:fld>
            <a:endParaRPr lang="en-US" altLang="de-DE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0C59595-E1FC-EB47-55B5-33E61A272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495B6D6-A413-19E9-4EFF-53CDF789F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B4FE635-970B-80BC-325F-6DA3D69D8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746DA-ADEC-458A-86B6-8218C69B7BB4}" type="slidenum">
              <a:rPr lang="en-US" altLang="de-DE"/>
              <a:pPr eaLnBrk="1" hangingPunct="1">
                <a:spcBef>
                  <a:spcPct val="0"/>
                </a:spcBef>
              </a:pPr>
              <a:t>23</a:t>
            </a:fld>
            <a:endParaRPr lang="en-US" altLang="de-DE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9F967B4-EE46-AD80-13D5-C98678602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DF214EE-CB09-BF56-6FDD-9C877B66C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2A1B6C0-30D0-0553-8784-29D39F1CF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565561-678C-4006-8FAF-39B918FEDAB2}" type="slidenum">
              <a:rPr lang="en-US" altLang="de-DE"/>
              <a:pPr eaLnBrk="1" hangingPunct="1">
                <a:spcBef>
                  <a:spcPct val="0"/>
                </a:spcBef>
              </a:pPr>
              <a:t>3</a:t>
            </a:fld>
            <a:endParaRPr lang="en-US" altLang="de-DE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A119631-F264-9EB8-6662-16D122B69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7C8C354-380B-1C93-BAC1-22709E5D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93FBF53-A48C-9021-CDD8-50033F77F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CF7F45-AAF7-4B10-A220-F51F5606CFF3}" type="slidenum">
              <a:rPr lang="en-US" altLang="de-DE"/>
              <a:pPr eaLnBrk="1" hangingPunct="1">
                <a:spcBef>
                  <a:spcPct val="0"/>
                </a:spcBef>
              </a:pPr>
              <a:t>4</a:t>
            </a:fld>
            <a:endParaRPr lang="en-US" altLang="de-DE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A329405-710A-093B-591A-1A00ECA32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A08F1C5-367D-20AC-0096-366A8D418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C80C8FD-F31C-1BF2-6F8E-D298D6F2F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399941-9699-492F-999F-0212A0D77FC9}" type="slidenum">
              <a:rPr lang="en-US" altLang="de-DE"/>
              <a:pPr eaLnBrk="1" hangingPunct="1">
                <a:spcBef>
                  <a:spcPct val="0"/>
                </a:spcBef>
              </a:pPr>
              <a:t>5</a:t>
            </a:fld>
            <a:endParaRPr lang="en-US" altLang="de-DE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6F532EC-3F60-0892-9F8D-01D1945E5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05FCBED-DDEF-A05A-6815-8FB425E7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5A0FC36-3723-3608-2DF2-BE87C136C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BC2E60-3831-466D-9906-21229BDA75DF}" type="slidenum">
              <a:rPr lang="en-US" altLang="de-DE"/>
              <a:pPr eaLnBrk="1" hangingPunct="1">
                <a:spcBef>
                  <a:spcPct val="0"/>
                </a:spcBef>
              </a:pPr>
              <a:t>6</a:t>
            </a:fld>
            <a:endParaRPr lang="en-US" altLang="de-DE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962C387-64CA-7CB4-961E-3833FFD6E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9ECF4FC-33C9-3C5C-0F63-68E01747B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C960870-C43B-F029-83C5-094F6A3FF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779778-3D28-4893-AB1F-98C5E687DF37}" type="slidenum">
              <a:rPr lang="en-US" altLang="de-DE"/>
              <a:pPr eaLnBrk="1" hangingPunct="1">
                <a:spcBef>
                  <a:spcPct val="0"/>
                </a:spcBef>
              </a:pPr>
              <a:t>7</a:t>
            </a:fld>
            <a:endParaRPr lang="en-US" altLang="de-DE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D5234F-F753-D091-2A24-78014DFFB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22DAD93-4CCE-E147-2CED-5F9138061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8AC7E44-339B-DD1D-FE60-C70D16E0F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934157-7B35-489E-828C-023504144B89}" type="slidenum">
              <a:rPr lang="en-US" altLang="de-DE"/>
              <a:pPr eaLnBrk="1" hangingPunct="1">
                <a:spcBef>
                  <a:spcPct val="0"/>
                </a:spcBef>
              </a:pPr>
              <a:t>8</a:t>
            </a:fld>
            <a:endParaRPr lang="en-US" altLang="de-DE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960CE85-52C4-B5F9-98E3-C0380FA63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56908F6-D333-A961-656E-AD680D998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2E1FAAF-8B05-4D2B-7FE2-78CDCD6D6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DAC056-1F73-4BE9-A3D1-23A1C5950E22}" type="slidenum">
              <a:rPr lang="en-US" altLang="de-DE"/>
              <a:pPr eaLnBrk="1" hangingPunct="1">
                <a:spcBef>
                  <a:spcPct val="0"/>
                </a:spcBef>
              </a:pPr>
              <a:t>9</a:t>
            </a:fld>
            <a:endParaRPr lang="en-US" altLang="de-DE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9C80CC1-AAF1-6BA7-0C93-0F6490CD5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52463"/>
            <a:ext cx="4635500" cy="3476625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1D0D3DA-1F50-BFDB-2786-4C6225DE0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43400"/>
            <a:ext cx="5008563" cy="4127500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798EF7-9364-31BB-6B86-8B36D8E8E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2A5726-E60A-5024-3C27-3B0B62ADD9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C18AA-82E9-4DCF-B1AF-CF1945086CCA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4731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4FE10B-144D-B752-BA8C-15E22383DE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2E5100-0DC9-8384-B2CB-5F0DDF265F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2FA02-0DEF-499D-9924-6CB4DAAF93CF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21908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9432FF-C2BB-C7C4-BD29-446D7BEDB9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817DC0-024D-398D-2322-9412A8ECF9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42054-A0D7-4394-B15B-61DFBE76BEA3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030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0"/>
            <a:ext cx="8229600" cy="566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B4D5FB-499A-7D4C-445A-009D8CF150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F13F2F-05FF-FC42-C551-DDC49D55F6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5A0EE-FBB7-4935-82A9-BE0E2F305CB0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34756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AF7FB0-F3B8-5F04-DB15-821539A925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5817B6-CD15-02D8-EC48-D11444FA42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C66E-35EC-44E4-9B52-CFEDDE9BBB73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51008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C540A0-C20E-596F-09C7-4D2E7BC927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A503D3-1E69-D07F-CE3A-5665123C2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E6BB3-679D-4F57-B745-06222331DA23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35769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C8329D-52F5-A805-6BE5-C385F5B224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C97CC9-10DD-2E2F-5C70-C90F2BCF20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D87C-2663-4894-9598-79D511C4D22B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231904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902B18-EA4C-8BDA-F903-0FA647097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0025ED-28C3-2EB1-606D-5BA6B0BD40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D801C-28CC-4B30-89B6-D6A54107221A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8441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7F2AF7-FE1E-C8A9-BD00-AA3FB434B5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0C093F-06EA-E359-7B0E-9C9E9D77A4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7B1EE-A464-4F2F-B451-8C2441817599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22946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E12819E-E171-B4AC-4D69-2D894193AE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82CF0B-5A8A-54B0-061A-8C8573BD5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1935F-A997-4254-B79C-A85B1EF163BC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14531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CAD2EB-AC3A-512E-05E5-69E3F49B77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138825-25F1-29F6-65EA-28B958EC6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A0354-FD6E-4718-991A-5C81339A4B3B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6640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9956ED-A0FA-AF98-4A58-EB49C9E4DB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15778C-3825-2612-B073-9978ADAF68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81080-6C41-473A-BAF6-6842ED05CED0}" type="slidenum">
              <a:rPr lang="en-US" altLang="sv-SE"/>
              <a:pPr/>
              <a:t>‹Nr.›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9517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A4FB17-5592-0FDF-1B95-2B409186D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5EBE66-85B6-F5A9-3946-C27EC0DA4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1D2FA79-B05E-D437-01C2-300A87BF27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Stefan Schmid @ T-Labs, 2011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FBF73C-86FA-3EF3-AFC9-07820E8FF9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8D8072-0BFA-43C3-A427-035D2A574171}" type="slidenum">
              <a:rPr lang="en-US" altLang="sv-SE"/>
              <a:pPr/>
              <a:t>‹Nr.›</a:t>
            </a:fld>
            <a:endParaRPr lang="en-US" altLang="sv-SE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929083A8-7063-EC39-095A-EB9CAD089C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4365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84120AA1-13D9-2A1F-3B66-A6EE90539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000"/>
              <a:t>Stefan Schmid @ T-Labs, 2011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674C5B51-7139-6A4B-F08E-1719BCDE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E00767B5-4608-5A43-488F-C3BAE1EC9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589D8B-0211-3A88-B2C1-97510941B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de-CH" sz="8800" b="1" dirty="0">
                <a:solidFill>
                  <a:srgbClr val="FD661F"/>
                </a:solidFill>
                <a:cs typeface="Arial"/>
              </a:rPr>
              <a:t>Mutual </a:t>
            </a:r>
            <a:r>
              <a:rPr lang="de-CH" sz="8800" b="1" dirty="0" err="1">
                <a:solidFill>
                  <a:srgbClr val="FD661F"/>
                </a:solidFill>
                <a:cs typeface="Arial"/>
              </a:rPr>
              <a:t>Exclusion</a:t>
            </a:r>
            <a:r>
              <a:rPr lang="de-CH" sz="8800" b="1" dirty="0">
                <a:solidFill>
                  <a:srgbClr val="FD661F"/>
                </a:solidFill>
                <a:cs typeface="Arial"/>
              </a:rPr>
              <a:t> in Networks</a:t>
            </a:r>
            <a:endParaRPr lang="en-US" sz="8800" b="1" dirty="0">
              <a:solidFill>
                <a:srgbClr val="FD661F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14E88B-1AEE-33A2-3A62-43D4FE16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The Arrow Protocol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1267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0B83C6D6-A472-36E3-2EA0-6CA971C9D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6CF72-DE83-5EEB-F75D-4774D79E7BD1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24ED061E-1B5B-3B8C-FF7E-A25715F7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9144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b="1" dirty="0"/>
              <a:t>Idea: </a:t>
            </a:r>
            <a:r>
              <a:rPr lang="de-CH" altLang="de-DE" sz="2000" dirty="0" err="1"/>
              <a:t>Make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accessor</a:t>
            </a:r>
            <a:r>
              <a:rPr lang="de-CH" altLang="de-DE" sz="2000" dirty="0"/>
              <a:t> </a:t>
            </a:r>
            <a:r>
              <a:rPr lang="de-CH" altLang="de-DE" sz="2000" dirty="0" err="1"/>
              <a:t>responsible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for</a:t>
            </a:r>
            <a:r>
              <a:rPr lang="de-CH" altLang="de-DE" sz="2000" dirty="0"/>
              <a:t> </a:t>
            </a:r>
            <a:r>
              <a:rPr lang="de-CH" altLang="de-DE" sz="2000" dirty="0" err="1"/>
              <a:t>object</a:t>
            </a:r>
            <a:r>
              <a:rPr lang="de-CH" altLang="de-DE" sz="2000" dirty="0"/>
              <a:t>, i.e. </a:t>
            </a:r>
            <a:r>
              <a:rPr lang="de-CH" altLang="de-DE" sz="2000" dirty="0" err="1"/>
              <a:t>the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new</a:t>
            </a:r>
            <a:r>
              <a:rPr lang="de-CH" altLang="de-DE" sz="2000" dirty="0"/>
              <a:t> «root».</a:t>
            </a:r>
          </a:p>
          <a:p>
            <a:pPr>
              <a:buFontTx/>
              <a:buNone/>
            </a:pPr>
            <a:r>
              <a:rPr lang="de-CH" altLang="de-DE" sz="2000" dirty="0"/>
              <a:t>(1) </a:t>
            </a:r>
            <a:r>
              <a:rPr lang="de-CH" altLang="de-DE" sz="2000" dirty="0" err="1"/>
              <a:t>Make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tree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directed</a:t>
            </a:r>
            <a:endParaRPr lang="de-CH" altLang="de-DE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E63E86-253D-AA47-F08E-C0C41FA9646C}"/>
              </a:ext>
            </a:extLst>
          </p:cNvPr>
          <p:cNvSpPr/>
          <p:nvPr/>
        </p:nvSpPr>
        <p:spPr>
          <a:xfrm>
            <a:off x="4348163" y="25828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A79753-E54F-3BF7-3F18-4B6F7EDC44D8}"/>
              </a:ext>
            </a:extLst>
          </p:cNvPr>
          <p:cNvSpPr/>
          <p:nvPr/>
        </p:nvSpPr>
        <p:spPr>
          <a:xfrm>
            <a:off x="2635250" y="34147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AED47-6C94-CFA6-AE58-7ABFD24E188D}"/>
              </a:ext>
            </a:extLst>
          </p:cNvPr>
          <p:cNvSpPr/>
          <p:nvPr/>
        </p:nvSpPr>
        <p:spPr>
          <a:xfrm>
            <a:off x="5988050" y="34163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D6759E-8893-AD93-AF77-ECD612653132}"/>
              </a:ext>
            </a:extLst>
          </p:cNvPr>
          <p:cNvSpPr/>
          <p:nvPr/>
        </p:nvSpPr>
        <p:spPr>
          <a:xfrm>
            <a:off x="5264150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A67C95-5182-A974-D8CA-B2C540DFEFEF}"/>
              </a:ext>
            </a:extLst>
          </p:cNvPr>
          <p:cNvSpPr/>
          <p:nvPr/>
        </p:nvSpPr>
        <p:spPr>
          <a:xfrm>
            <a:off x="6808788" y="44465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977331-CC56-FECD-E5DF-E46CA6D0FD8B}"/>
              </a:ext>
            </a:extLst>
          </p:cNvPr>
          <p:cNvSpPr/>
          <p:nvPr/>
        </p:nvSpPr>
        <p:spPr>
          <a:xfrm>
            <a:off x="1862138" y="45005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6B41CA-2288-E648-A0D4-9C856BF61958}"/>
              </a:ext>
            </a:extLst>
          </p:cNvPr>
          <p:cNvSpPr/>
          <p:nvPr/>
        </p:nvSpPr>
        <p:spPr>
          <a:xfrm>
            <a:off x="3408363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93395A-DE0E-6FB3-7DFA-5D03F448B3AE}"/>
              </a:ext>
            </a:extLst>
          </p:cNvPr>
          <p:cNvSpPr/>
          <p:nvPr/>
        </p:nvSpPr>
        <p:spPr>
          <a:xfrm>
            <a:off x="489267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3BAE79-080F-8921-AC31-B80B9365C352}"/>
              </a:ext>
            </a:extLst>
          </p:cNvPr>
          <p:cNvSpPr/>
          <p:nvPr/>
        </p:nvSpPr>
        <p:spPr>
          <a:xfrm>
            <a:off x="5672138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584F3-E3D9-1B41-2C0C-9BB7EADF3215}"/>
              </a:ext>
            </a:extLst>
          </p:cNvPr>
          <p:cNvSpPr/>
          <p:nvPr/>
        </p:nvSpPr>
        <p:spPr>
          <a:xfrm>
            <a:off x="3778250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CB14EC-8159-3A18-C8B4-04EEB4708F67}"/>
              </a:ext>
            </a:extLst>
          </p:cNvPr>
          <p:cNvSpPr/>
          <p:nvPr/>
        </p:nvSpPr>
        <p:spPr>
          <a:xfrm>
            <a:off x="143192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CE4F4B-B026-564E-759C-6C0B562D5DD3}"/>
              </a:ext>
            </a:extLst>
          </p:cNvPr>
          <p:cNvCxnSpPr>
            <a:endCxn id="16" idx="1"/>
          </p:cNvCxnSpPr>
          <p:nvPr/>
        </p:nvCxnSpPr>
        <p:spPr>
          <a:xfrm>
            <a:off x="4997450" y="29289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30C60A-830B-93A6-17F2-D6371234E641}"/>
              </a:ext>
            </a:extLst>
          </p:cNvPr>
          <p:cNvCxnSpPr>
            <a:endCxn id="15" idx="7"/>
          </p:cNvCxnSpPr>
          <p:nvPr/>
        </p:nvCxnSpPr>
        <p:spPr>
          <a:xfrm flipH="1">
            <a:off x="3154363" y="29638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56C94A-72F5-7D1B-4BEA-37139D1D700B}"/>
              </a:ext>
            </a:extLst>
          </p:cNvPr>
          <p:cNvCxnSpPr>
            <a:endCxn id="21" idx="1"/>
          </p:cNvCxnSpPr>
          <p:nvPr/>
        </p:nvCxnSpPr>
        <p:spPr>
          <a:xfrm>
            <a:off x="3113088" y="39020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AE525B-9CEB-35DD-9588-613D9EEB04D6}"/>
              </a:ext>
            </a:extLst>
          </p:cNvPr>
          <p:cNvCxnSpPr>
            <a:stCxn id="15" idx="3"/>
            <a:endCxn id="20" idx="7"/>
          </p:cNvCxnSpPr>
          <p:nvPr/>
        </p:nvCxnSpPr>
        <p:spPr>
          <a:xfrm flipH="1">
            <a:off x="2382838" y="39004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FA379A-FBFB-6D04-8159-B2B15F9CCFA8}"/>
              </a:ext>
            </a:extLst>
          </p:cNvPr>
          <p:cNvCxnSpPr>
            <a:endCxn id="25" idx="0"/>
          </p:cNvCxnSpPr>
          <p:nvPr/>
        </p:nvCxnSpPr>
        <p:spPr>
          <a:xfrm flipH="1">
            <a:off x="1736725" y="49942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AD413E-354C-5C3E-CB7C-C136BBB357A0}"/>
              </a:ext>
            </a:extLst>
          </p:cNvPr>
          <p:cNvCxnSpPr/>
          <p:nvPr/>
        </p:nvCxnSpPr>
        <p:spPr>
          <a:xfrm>
            <a:off x="3890963" y="50688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9E51E3-9C07-5CC3-2434-FA05DFAC304D}"/>
              </a:ext>
            </a:extLst>
          </p:cNvPr>
          <p:cNvCxnSpPr/>
          <p:nvPr/>
        </p:nvCxnSpPr>
        <p:spPr>
          <a:xfrm>
            <a:off x="5672138" y="49577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8676E3-557E-FF41-7FC5-3F317750EF62}"/>
              </a:ext>
            </a:extLst>
          </p:cNvPr>
          <p:cNvCxnSpPr/>
          <p:nvPr/>
        </p:nvCxnSpPr>
        <p:spPr>
          <a:xfrm flipH="1">
            <a:off x="5254625" y="49577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74779F-FC63-F8D8-DB32-71710536F627}"/>
              </a:ext>
            </a:extLst>
          </p:cNvPr>
          <p:cNvCxnSpPr/>
          <p:nvPr/>
        </p:nvCxnSpPr>
        <p:spPr>
          <a:xfrm>
            <a:off x="6503988" y="38941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C7E138-0A38-227C-792E-EE82173C0948}"/>
              </a:ext>
            </a:extLst>
          </p:cNvPr>
          <p:cNvCxnSpPr/>
          <p:nvPr/>
        </p:nvCxnSpPr>
        <p:spPr>
          <a:xfrm flipH="1">
            <a:off x="5772150" y="38925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0AC8D7-A035-5F1C-5C65-EDDBCEE09D70}"/>
              </a:ext>
            </a:extLst>
          </p:cNvPr>
          <p:cNvCxnSpPr>
            <a:endCxn id="21" idx="2"/>
          </p:cNvCxnSpPr>
          <p:nvPr/>
        </p:nvCxnSpPr>
        <p:spPr>
          <a:xfrm flipV="1">
            <a:off x="2471738" y="47577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34FDEC-5080-9E57-AC12-9303D80F8E25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2041525" y="57483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7C76F-E148-B4CF-FBF8-339A30F8A621}"/>
              </a:ext>
            </a:extLst>
          </p:cNvPr>
          <p:cNvCxnSpPr>
            <a:endCxn id="18" idx="1"/>
          </p:cNvCxnSpPr>
          <p:nvPr/>
        </p:nvCxnSpPr>
        <p:spPr>
          <a:xfrm>
            <a:off x="4700588" y="31480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B7F4B4-9317-5568-C912-37FFAD75ABF1}"/>
              </a:ext>
            </a:extLst>
          </p:cNvPr>
          <p:cNvCxnSpPr>
            <a:stCxn id="15" idx="6"/>
          </p:cNvCxnSpPr>
          <p:nvPr/>
        </p:nvCxnSpPr>
        <p:spPr>
          <a:xfrm>
            <a:off x="3244850" y="36988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5B66CA-69C3-61C8-CA1A-FB80B6C3A6DC}"/>
              </a:ext>
            </a:extLst>
          </p:cNvPr>
          <p:cNvCxnSpPr>
            <a:stCxn id="21" idx="7"/>
            <a:endCxn id="16" idx="2"/>
          </p:cNvCxnSpPr>
          <p:nvPr/>
        </p:nvCxnSpPr>
        <p:spPr>
          <a:xfrm flipV="1">
            <a:off x="3929063" y="37004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7" name="File">
            <a:extLst>
              <a:ext uri="{FF2B5EF4-FFF2-40B4-BE49-F238E27FC236}">
                <a16:creationId xmlns:a16="http://schemas.microsoft.com/office/drawing/2014/main" id="{572376B6-ECD4-CA0F-5D89-1FF1543BBD4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95825" y="23161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1298" name="Rectangle 7">
            <a:extLst>
              <a:ext uri="{FF2B5EF4-FFF2-40B4-BE49-F238E27FC236}">
                <a16:creationId xmlns:a16="http://schemas.microsoft.com/office/drawing/2014/main" id="{7E8F65C8-F1B8-7EB2-F925-6BD6DE56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4098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1299" name="Rectangle 7">
            <a:extLst>
              <a:ext uri="{FF2B5EF4-FFF2-40B4-BE49-F238E27FC236}">
                <a16:creationId xmlns:a16="http://schemas.microsoft.com/office/drawing/2014/main" id="{9E4702CE-9131-8626-C290-E5638ABC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5464175"/>
            <a:ext cx="7858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I want</a:t>
            </a:r>
          </a:p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access!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11300" name="Slide Number Placeholder 3">
            <a:extLst>
              <a:ext uri="{FF2B5EF4-FFF2-40B4-BE49-F238E27FC236}">
                <a16:creationId xmlns:a16="http://schemas.microsoft.com/office/drawing/2014/main" id="{ED81CA94-F090-3A3A-DD47-1EABCAC3C858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BD90726-338F-4E6D-9771-D6FA38C0B91E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de-CH" altLang="de-DE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634AE8-49DD-126E-018F-82A79CBB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The Arrow Protocol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2291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309B3FCF-74C6-9585-8A55-25AC6241B5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4556E-8285-1487-930C-E6AFD3B912FD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B1BD1BCC-7BBE-B2C2-A82C-62E6D4AB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9144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b="1" dirty="0"/>
              <a:t>Idea: </a:t>
            </a:r>
            <a:r>
              <a:rPr lang="de-CH" altLang="de-DE" sz="2000" dirty="0" err="1"/>
              <a:t>Make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accessor</a:t>
            </a:r>
            <a:r>
              <a:rPr lang="de-CH" altLang="de-DE" sz="2000" dirty="0"/>
              <a:t> </a:t>
            </a:r>
            <a:r>
              <a:rPr lang="de-CH" altLang="de-DE" sz="2000" dirty="0" err="1"/>
              <a:t>responsible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for</a:t>
            </a:r>
            <a:r>
              <a:rPr lang="de-CH" altLang="de-DE" sz="2000" dirty="0"/>
              <a:t> </a:t>
            </a:r>
            <a:r>
              <a:rPr lang="de-CH" altLang="de-DE" sz="2000" dirty="0" err="1"/>
              <a:t>object</a:t>
            </a:r>
            <a:r>
              <a:rPr lang="de-CH" altLang="de-DE" sz="2000" dirty="0"/>
              <a:t>, i.e. </a:t>
            </a:r>
            <a:r>
              <a:rPr lang="de-CH" altLang="de-DE" sz="2000" dirty="0" err="1"/>
              <a:t>the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new</a:t>
            </a:r>
            <a:r>
              <a:rPr lang="de-CH" altLang="de-DE" sz="2000" dirty="0"/>
              <a:t> «root».</a:t>
            </a:r>
          </a:p>
          <a:p>
            <a:pPr>
              <a:buFontTx/>
              <a:buNone/>
            </a:pPr>
            <a:r>
              <a:rPr lang="de-CH" altLang="de-DE" sz="2000" dirty="0"/>
              <a:t>(1) </a:t>
            </a:r>
            <a:r>
              <a:rPr lang="de-CH" altLang="de-DE" sz="2000" dirty="0" err="1"/>
              <a:t>Make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tree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directed</a:t>
            </a:r>
            <a:endParaRPr lang="de-CH" altLang="de-DE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8F64D9-234A-6FAA-9DFF-C92A239E8F2F}"/>
              </a:ext>
            </a:extLst>
          </p:cNvPr>
          <p:cNvSpPr/>
          <p:nvPr/>
        </p:nvSpPr>
        <p:spPr>
          <a:xfrm>
            <a:off x="4348163" y="25828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50D9A7-956D-C4F9-21C8-38695AD34D00}"/>
              </a:ext>
            </a:extLst>
          </p:cNvPr>
          <p:cNvSpPr/>
          <p:nvPr/>
        </p:nvSpPr>
        <p:spPr>
          <a:xfrm>
            <a:off x="2635250" y="34147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E5A0A-FDC7-C639-B544-08CD6FE4C046}"/>
              </a:ext>
            </a:extLst>
          </p:cNvPr>
          <p:cNvSpPr/>
          <p:nvPr/>
        </p:nvSpPr>
        <p:spPr>
          <a:xfrm>
            <a:off x="5988050" y="34163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3AAD6A-215C-031B-E8ED-AF5FBFDC57F2}"/>
              </a:ext>
            </a:extLst>
          </p:cNvPr>
          <p:cNvSpPr/>
          <p:nvPr/>
        </p:nvSpPr>
        <p:spPr>
          <a:xfrm>
            <a:off x="5264150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2920AC-2A3A-D4FB-FF93-F63921D1E9B2}"/>
              </a:ext>
            </a:extLst>
          </p:cNvPr>
          <p:cNvSpPr/>
          <p:nvPr/>
        </p:nvSpPr>
        <p:spPr>
          <a:xfrm>
            <a:off x="6808788" y="44465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2CDCD8-BB52-7643-F2C8-47C0C7C1982C}"/>
              </a:ext>
            </a:extLst>
          </p:cNvPr>
          <p:cNvSpPr/>
          <p:nvPr/>
        </p:nvSpPr>
        <p:spPr>
          <a:xfrm>
            <a:off x="1862138" y="45005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29A15E-2CA5-D47E-AF2F-059411CD588A}"/>
              </a:ext>
            </a:extLst>
          </p:cNvPr>
          <p:cNvSpPr/>
          <p:nvPr/>
        </p:nvSpPr>
        <p:spPr>
          <a:xfrm>
            <a:off x="3408363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EAAC32-DA2A-237F-8B97-34EC4CA6754B}"/>
              </a:ext>
            </a:extLst>
          </p:cNvPr>
          <p:cNvSpPr/>
          <p:nvPr/>
        </p:nvSpPr>
        <p:spPr>
          <a:xfrm>
            <a:off x="489267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2365E9-8BEC-4138-F52D-A7D015A548B5}"/>
              </a:ext>
            </a:extLst>
          </p:cNvPr>
          <p:cNvSpPr/>
          <p:nvPr/>
        </p:nvSpPr>
        <p:spPr>
          <a:xfrm>
            <a:off x="5672138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839C5E-A7F5-28A2-7381-6E8F76947C7B}"/>
              </a:ext>
            </a:extLst>
          </p:cNvPr>
          <p:cNvSpPr/>
          <p:nvPr/>
        </p:nvSpPr>
        <p:spPr>
          <a:xfrm>
            <a:off x="3778250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71FEF8-3346-1D9F-E83F-BA4AD97A57D9}"/>
              </a:ext>
            </a:extLst>
          </p:cNvPr>
          <p:cNvSpPr/>
          <p:nvPr/>
        </p:nvSpPr>
        <p:spPr>
          <a:xfrm>
            <a:off x="143192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88382F-EE77-EE0D-7475-B920A25712E6}"/>
              </a:ext>
            </a:extLst>
          </p:cNvPr>
          <p:cNvCxnSpPr>
            <a:endCxn id="16" idx="1"/>
          </p:cNvCxnSpPr>
          <p:nvPr/>
        </p:nvCxnSpPr>
        <p:spPr>
          <a:xfrm>
            <a:off x="4997450" y="29289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572E72-1D6F-408C-EFF6-8972A8B25EE5}"/>
              </a:ext>
            </a:extLst>
          </p:cNvPr>
          <p:cNvCxnSpPr>
            <a:endCxn id="15" idx="7"/>
          </p:cNvCxnSpPr>
          <p:nvPr/>
        </p:nvCxnSpPr>
        <p:spPr>
          <a:xfrm flipH="1">
            <a:off x="3154363" y="29638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0E4087-4629-FAE8-3247-641FBBE9D80A}"/>
              </a:ext>
            </a:extLst>
          </p:cNvPr>
          <p:cNvCxnSpPr>
            <a:endCxn id="21" idx="1"/>
          </p:cNvCxnSpPr>
          <p:nvPr/>
        </p:nvCxnSpPr>
        <p:spPr>
          <a:xfrm>
            <a:off x="3113088" y="39020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514B8-BEBC-F196-9C48-E7746246E1B0}"/>
              </a:ext>
            </a:extLst>
          </p:cNvPr>
          <p:cNvCxnSpPr>
            <a:stCxn id="15" idx="3"/>
            <a:endCxn id="20" idx="7"/>
          </p:cNvCxnSpPr>
          <p:nvPr/>
        </p:nvCxnSpPr>
        <p:spPr>
          <a:xfrm flipH="1">
            <a:off x="2382838" y="39004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6265B9-E2E0-0E47-1B18-72B216917B0B}"/>
              </a:ext>
            </a:extLst>
          </p:cNvPr>
          <p:cNvCxnSpPr>
            <a:endCxn id="25" idx="0"/>
          </p:cNvCxnSpPr>
          <p:nvPr/>
        </p:nvCxnSpPr>
        <p:spPr>
          <a:xfrm flipH="1">
            <a:off x="1736725" y="49942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C2EEBC-715E-D60D-0AFA-F60F93DF2559}"/>
              </a:ext>
            </a:extLst>
          </p:cNvPr>
          <p:cNvCxnSpPr/>
          <p:nvPr/>
        </p:nvCxnSpPr>
        <p:spPr>
          <a:xfrm>
            <a:off x="3890963" y="50688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563826-3A97-BFC5-0C5D-A97DCFD946FC}"/>
              </a:ext>
            </a:extLst>
          </p:cNvPr>
          <p:cNvCxnSpPr/>
          <p:nvPr/>
        </p:nvCxnSpPr>
        <p:spPr>
          <a:xfrm>
            <a:off x="5672138" y="49577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0C89-ABD7-B498-4D59-4D7ABCE4744C}"/>
              </a:ext>
            </a:extLst>
          </p:cNvPr>
          <p:cNvCxnSpPr/>
          <p:nvPr/>
        </p:nvCxnSpPr>
        <p:spPr>
          <a:xfrm flipH="1">
            <a:off x="5254625" y="49577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CB6511-4C5F-B414-D765-2A71E82FD372}"/>
              </a:ext>
            </a:extLst>
          </p:cNvPr>
          <p:cNvCxnSpPr/>
          <p:nvPr/>
        </p:nvCxnSpPr>
        <p:spPr>
          <a:xfrm>
            <a:off x="6503988" y="38941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C39834-ECFE-CF6E-CA63-DECE87E2ACB4}"/>
              </a:ext>
            </a:extLst>
          </p:cNvPr>
          <p:cNvCxnSpPr/>
          <p:nvPr/>
        </p:nvCxnSpPr>
        <p:spPr>
          <a:xfrm flipH="1">
            <a:off x="5772150" y="38925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4B1EA7-EC35-6FFD-7BC6-D065ED6EB25F}"/>
              </a:ext>
            </a:extLst>
          </p:cNvPr>
          <p:cNvCxnSpPr>
            <a:endCxn id="21" idx="2"/>
          </p:cNvCxnSpPr>
          <p:nvPr/>
        </p:nvCxnSpPr>
        <p:spPr>
          <a:xfrm flipV="1">
            <a:off x="2471738" y="47577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04CBC0-B8EB-5729-AD56-227CE4DE303B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2041525" y="57483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12B250-0EE5-70DD-076D-181F157D3AF2}"/>
              </a:ext>
            </a:extLst>
          </p:cNvPr>
          <p:cNvCxnSpPr>
            <a:endCxn id="18" idx="1"/>
          </p:cNvCxnSpPr>
          <p:nvPr/>
        </p:nvCxnSpPr>
        <p:spPr>
          <a:xfrm>
            <a:off x="4700588" y="31480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8E5CBB-3A2D-3DAE-569F-6B9BB6C0D6FF}"/>
              </a:ext>
            </a:extLst>
          </p:cNvPr>
          <p:cNvCxnSpPr>
            <a:stCxn id="15" idx="6"/>
          </p:cNvCxnSpPr>
          <p:nvPr/>
        </p:nvCxnSpPr>
        <p:spPr>
          <a:xfrm>
            <a:off x="3244850" y="36988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0F2552-9093-66B7-5E5D-BE3D6DA8ED4E}"/>
              </a:ext>
            </a:extLst>
          </p:cNvPr>
          <p:cNvCxnSpPr>
            <a:stCxn id="21" idx="7"/>
            <a:endCxn id="16" idx="2"/>
          </p:cNvCxnSpPr>
          <p:nvPr/>
        </p:nvCxnSpPr>
        <p:spPr>
          <a:xfrm flipV="1">
            <a:off x="3929063" y="37004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1" name="File">
            <a:extLst>
              <a:ext uri="{FF2B5EF4-FFF2-40B4-BE49-F238E27FC236}">
                <a16:creationId xmlns:a16="http://schemas.microsoft.com/office/drawing/2014/main" id="{700736A7-58F5-C524-4A86-6E00DA304AA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95825" y="23161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2322" name="Rectangle 7">
            <a:extLst>
              <a:ext uri="{FF2B5EF4-FFF2-40B4-BE49-F238E27FC236}">
                <a16:creationId xmlns:a16="http://schemas.microsoft.com/office/drawing/2014/main" id="{87427B4F-B401-C277-1D65-E001A1DD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4098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dirty="0" err="1"/>
              <a:t>now</a:t>
            </a:r>
            <a:endParaRPr lang="en-US" altLang="de-DE" sz="2000" dirty="0" err="1">
              <a:solidFill>
                <a:schemeClr val="tx2"/>
              </a:solidFill>
            </a:endParaRPr>
          </a:p>
        </p:txBody>
      </p:sp>
      <p:sp>
        <p:nvSpPr>
          <p:cNvPr id="12323" name="Rectangle 7">
            <a:extLst>
              <a:ext uri="{FF2B5EF4-FFF2-40B4-BE49-F238E27FC236}">
                <a16:creationId xmlns:a16="http://schemas.microsoft.com/office/drawing/2014/main" id="{BA0D48AE-BEC2-C44B-90B7-1FCE3793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5464175"/>
            <a:ext cx="7858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dirty="0">
                <a:solidFill>
                  <a:srgbClr val="FF0000"/>
                </a:solidFill>
              </a:rPr>
              <a:t>I </a:t>
            </a:r>
            <a:r>
              <a:rPr lang="de-CH" altLang="de-DE" sz="2000" dirty="0" err="1">
                <a:solidFill>
                  <a:srgbClr val="FF0000"/>
                </a:solidFill>
              </a:rPr>
              <a:t>want</a:t>
            </a:r>
          </a:p>
          <a:p>
            <a:pPr>
              <a:buFontTx/>
              <a:buNone/>
            </a:pPr>
            <a:r>
              <a:rPr lang="de-CH" altLang="de-DE" sz="2000" dirty="0" err="1">
                <a:solidFill>
                  <a:srgbClr val="FF0000"/>
                </a:solidFill>
              </a:rPr>
              <a:t>access</a:t>
            </a:r>
            <a:r>
              <a:rPr lang="de-CH" altLang="de-DE" sz="2000" dirty="0">
                <a:solidFill>
                  <a:srgbClr val="FF0000"/>
                </a:solidFill>
              </a:rPr>
              <a:t>!</a:t>
            </a:r>
            <a:endParaRPr lang="en-US" altLang="de-DE" sz="2000" dirty="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1736AEC6-2587-5326-D8E6-D8CC8A8C89AD}"/>
              </a:ext>
            </a:extLst>
          </p:cNvPr>
          <p:cNvSpPr/>
          <p:nvPr/>
        </p:nvSpPr>
        <p:spPr>
          <a:xfrm>
            <a:off x="1473200" y="2541588"/>
            <a:ext cx="2860675" cy="2897187"/>
          </a:xfrm>
          <a:custGeom>
            <a:avLst/>
            <a:gdLst>
              <a:gd name="connsiteX0" fmla="*/ 0 w 2861954"/>
              <a:gd name="connsiteY0" fmla="*/ 2897590 h 2897590"/>
              <a:gd name="connsiteX1" fmla="*/ 47502 w 2861954"/>
              <a:gd name="connsiteY1" fmla="*/ 2790712 h 2897590"/>
              <a:gd name="connsiteX2" fmla="*/ 59377 w 2861954"/>
              <a:gd name="connsiteY2" fmla="*/ 2755086 h 2897590"/>
              <a:gd name="connsiteX3" fmla="*/ 83128 w 2861954"/>
              <a:gd name="connsiteY3" fmla="*/ 2671959 h 2897590"/>
              <a:gd name="connsiteX4" fmla="*/ 106878 w 2861954"/>
              <a:gd name="connsiteY4" fmla="*/ 2636333 h 2897590"/>
              <a:gd name="connsiteX5" fmla="*/ 118754 w 2861954"/>
              <a:gd name="connsiteY5" fmla="*/ 2600707 h 2897590"/>
              <a:gd name="connsiteX6" fmla="*/ 142504 w 2861954"/>
              <a:gd name="connsiteY6" fmla="*/ 2553205 h 2897590"/>
              <a:gd name="connsiteX7" fmla="*/ 154379 w 2861954"/>
              <a:gd name="connsiteY7" fmla="*/ 2505704 h 2897590"/>
              <a:gd name="connsiteX8" fmla="*/ 178130 w 2861954"/>
              <a:gd name="connsiteY8" fmla="*/ 2470078 h 2897590"/>
              <a:gd name="connsiteX9" fmla="*/ 201881 w 2861954"/>
              <a:gd name="connsiteY9" fmla="*/ 2375075 h 2897590"/>
              <a:gd name="connsiteX10" fmla="*/ 213756 w 2861954"/>
              <a:gd name="connsiteY10" fmla="*/ 2339449 h 2897590"/>
              <a:gd name="connsiteX11" fmla="*/ 225631 w 2861954"/>
              <a:gd name="connsiteY11" fmla="*/ 2291948 h 2897590"/>
              <a:gd name="connsiteX12" fmla="*/ 249382 w 2861954"/>
              <a:gd name="connsiteY12" fmla="*/ 2244447 h 2897590"/>
              <a:gd name="connsiteX13" fmla="*/ 285008 w 2861954"/>
              <a:gd name="connsiteY13" fmla="*/ 2137569 h 2897590"/>
              <a:gd name="connsiteX14" fmla="*/ 320634 w 2861954"/>
              <a:gd name="connsiteY14" fmla="*/ 2042566 h 2897590"/>
              <a:gd name="connsiteX15" fmla="*/ 368135 w 2861954"/>
              <a:gd name="connsiteY15" fmla="*/ 1923813 h 2897590"/>
              <a:gd name="connsiteX16" fmla="*/ 403761 w 2861954"/>
              <a:gd name="connsiteY16" fmla="*/ 1876312 h 2897590"/>
              <a:gd name="connsiteX17" fmla="*/ 415637 w 2861954"/>
              <a:gd name="connsiteY17" fmla="*/ 1840686 h 2897590"/>
              <a:gd name="connsiteX18" fmla="*/ 475013 w 2861954"/>
              <a:gd name="connsiteY18" fmla="*/ 1733808 h 2897590"/>
              <a:gd name="connsiteX19" fmla="*/ 510639 w 2861954"/>
              <a:gd name="connsiteY19" fmla="*/ 1698182 h 2897590"/>
              <a:gd name="connsiteX20" fmla="*/ 570016 w 2861954"/>
              <a:gd name="connsiteY20" fmla="*/ 1626930 h 2897590"/>
              <a:gd name="connsiteX21" fmla="*/ 629392 w 2861954"/>
              <a:gd name="connsiteY21" fmla="*/ 1531927 h 2897590"/>
              <a:gd name="connsiteX22" fmla="*/ 641268 w 2861954"/>
              <a:gd name="connsiteY22" fmla="*/ 1496301 h 2897590"/>
              <a:gd name="connsiteX23" fmla="*/ 676894 w 2861954"/>
              <a:gd name="connsiteY23" fmla="*/ 1460675 h 2897590"/>
              <a:gd name="connsiteX24" fmla="*/ 760021 w 2861954"/>
              <a:gd name="connsiteY24" fmla="*/ 1318172 h 2897590"/>
              <a:gd name="connsiteX25" fmla="*/ 795647 w 2861954"/>
              <a:gd name="connsiteY25" fmla="*/ 1258795 h 2897590"/>
              <a:gd name="connsiteX26" fmla="*/ 866899 w 2861954"/>
              <a:gd name="connsiteY26" fmla="*/ 1175668 h 2897590"/>
              <a:gd name="connsiteX27" fmla="*/ 926276 w 2861954"/>
              <a:gd name="connsiteY27" fmla="*/ 1104416 h 2897590"/>
              <a:gd name="connsiteX28" fmla="*/ 950026 w 2861954"/>
              <a:gd name="connsiteY28" fmla="*/ 1068790 h 2897590"/>
              <a:gd name="connsiteX29" fmla="*/ 1068779 w 2861954"/>
              <a:gd name="connsiteY29" fmla="*/ 950036 h 2897590"/>
              <a:gd name="connsiteX30" fmla="*/ 1151907 w 2861954"/>
              <a:gd name="connsiteY30" fmla="*/ 866909 h 2897590"/>
              <a:gd name="connsiteX31" fmla="*/ 1187533 w 2861954"/>
              <a:gd name="connsiteY31" fmla="*/ 831283 h 2897590"/>
              <a:gd name="connsiteX32" fmla="*/ 1235034 w 2861954"/>
              <a:gd name="connsiteY32" fmla="*/ 819408 h 2897590"/>
              <a:gd name="connsiteX33" fmla="*/ 1377538 w 2861954"/>
              <a:gd name="connsiteY33" fmla="*/ 712530 h 2897590"/>
              <a:gd name="connsiteX34" fmla="*/ 1413164 w 2861954"/>
              <a:gd name="connsiteY34" fmla="*/ 688779 h 2897590"/>
              <a:gd name="connsiteX35" fmla="*/ 1520042 w 2861954"/>
              <a:gd name="connsiteY35" fmla="*/ 617527 h 2897590"/>
              <a:gd name="connsiteX36" fmla="*/ 1555668 w 2861954"/>
              <a:gd name="connsiteY36" fmla="*/ 605652 h 2897590"/>
              <a:gd name="connsiteX37" fmla="*/ 1626920 w 2861954"/>
              <a:gd name="connsiteY37" fmla="*/ 570026 h 2897590"/>
              <a:gd name="connsiteX38" fmla="*/ 1745673 w 2861954"/>
              <a:gd name="connsiteY38" fmla="*/ 522525 h 2897590"/>
              <a:gd name="connsiteX39" fmla="*/ 1816925 w 2861954"/>
              <a:gd name="connsiteY39" fmla="*/ 498774 h 2897590"/>
              <a:gd name="connsiteX40" fmla="*/ 1852551 w 2861954"/>
              <a:gd name="connsiteY40" fmla="*/ 475023 h 2897590"/>
              <a:gd name="connsiteX41" fmla="*/ 1911928 w 2861954"/>
              <a:gd name="connsiteY41" fmla="*/ 451273 h 2897590"/>
              <a:gd name="connsiteX42" fmla="*/ 1983179 w 2861954"/>
              <a:gd name="connsiteY42" fmla="*/ 403772 h 2897590"/>
              <a:gd name="connsiteX43" fmla="*/ 2042556 w 2861954"/>
              <a:gd name="connsiteY43" fmla="*/ 368146 h 2897590"/>
              <a:gd name="connsiteX44" fmla="*/ 2078182 w 2861954"/>
              <a:gd name="connsiteY44" fmla="*/ 332520 h 2897590"/>
              <a:gd name="connsiteX45" fmla="*/ 2125683 w 2861954"/>
              <a:gd name="connsiteY45" fmla="*/ 308769 h 2897590"/>
              <a:gd name="connsiteX46" fmla="*/ 2173185 w 2861954"/>
              <a:gd name="connsiteY46" fmla="*/ 273143 h 2897590"/>
              <a:gd name="connsiteX47" fmla="*/ 2280063 w 2861954"/>
              <a:gd name="connsiteY47" fmla="*/ 225642 h 2897590"/>
              <a:gd name="connsiteX48" fmla="*/ 2375065 w 2861954"/>
              <a:gd name="connsiteY48" fmla="*/ 166265 h 2897590"/>
              <a:gd name="connsiteX49" fmla="*/ 2458192 w 2861954"/>
              <a:gd name="connsiteY49" fmla="*/ 130639 h 2897590"/>
              <a:gd name="connsiteX50" fmla="*/ 2588821 w 2861954"/>
              <a:gd name="connsiteY50" fmla="*/ 83138 h 2897590"/>
              <a:gd name="connsiteX51" fmla="*/ 2636322 w 2861954"/>
              <a:gd name="connsiteY51" fmla="*/ 71262 h 2897590"/>
              <a:gd name="connsiteX52" fmla="*/ 2683824 w 2861954"/>
              <a:gd name="connsiteY52" fmla="*/ 59387 h 2897590"/>
              <a:gd name="connsiteX53" fmla="*/ 2778826 w 2861954"/>
              <a:gd name="connsiteY53" fmla="*/ 23761 h 2897590"/>
              <a:gd name="connsiteX54" fmla="*/ 2861954 w 2861954"/>
              <a:gd name="connsiteY54" fmla="*/ 10 h 28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61954" h="2897590">
                <a:moveTo>
                  <a:pt x="0" y="2897590"/>
                </a:moveTo>
                <a:cubicBezTo>
                  <a:pt x="61278" y="2713758"/>
                  <a:pt x="-8957" y="2903630"/>
                  <a:pt x="47502" y="2790712"/>
                </a:cubicBezTo>
                <a:cubicBezTo>
                  <a:pt x="53100" y="2779516"/>
                  <a:pt x="55938" y="2767122"/>
                  <a:pt x="59377" y="2755086"/>
                </a:cubicBezTo>
                <a:cubicBezTo>
                  <a:pt x="64452" y="2737323"/>
                  <a:pt x="73634" y="2690946"/>
                  <a:pt x="83128" y="2671959"/>
                </a:cubicBezTo>
                <a:cubicBezTo>
                  <a:pt x="89511" y="2659194"/>
                  <a:pt x="100495" y="2649098"/>
                  <a:pt x="106878" y="2636333"/>
                </a:cubicBezTo>
                <a:cubicBezTo>
                  <a:pt x="112476" y="2625137"/>
                  <a:pt x="113823" y="2612213"/>
                  <a:pt x="118754" y="2600707"/>
                </a:cubicBezTo>
                <a:cubicBezTo>
                  <a:pt x="125727" y="2584436"/>
                  <a:pt x="136288" y="2569781"/>
                  <a:pt x="142504" y="2553205"/>
                </a:cubicBezTo>
                <a:cubicBezTo>
                  <a:pt x="148235" y="2537923"/>
                  <a:pt x="147950" y="2520705"/>
                  <a:pt x="154379" y="2505704"/>
                </a:cubicBezTo>
                <a:cubicBezTo>
                  <a:pt x="160001" y="2492586"/>
                  <a:pt x="170213" y="2481953"/>
                  <a:pt x="178130" y="2470078"/>
                </a:cubicBezTo>
                <a:cubicBezTo>
                  <a:pt x="186047" y="2438410"/>
                  <a:pt x="191559" y="2406042"/>
                  <a:pt x="201881" y="2375075"/>
                </a:cubicBezTo>
                <a:cubicBezTo>
                  <a:pt x="205839" y="2363200"/>
                  <a:pt x="210317" y="2351485"/>
                  <a:pt x="213756" y="2339449"/>
                </a:cubicBezTo>
                <a:cubicBezTo>
                  <a:pt x="218240" y="2323756"/>
                  <a:pt x="219900" y="2307230"/>
                  <a:pt x="225631" y="2291948"/>
                </a:cubicBezTo>
                <a:cubicBezTo>
                  <a:pt x="231847" y="2275373"/>
                  <a:pt x="241465" y="2260281"/>
                  <a:pt x="249382" y="2244447"/>
                </a:cubicBezTo>
                <a:cubicBezTo>
                  <a:pt x="283414" y="2074280"/>
                  <a:pt x="235842" y="2285067"/>
                  <a:pt x="285008" y="2137569"/>
                </a:cubicBezTo>
                <a:cubicBezTo>
                  <a:pt x="319249" y="2034847"/>
                  <a:pt x="271851" y="2115740"/>
                  <a:pt x="320634" y="2042566"/>
                </a:cubicBezTo>
                <a:cubicBezTo>
                  <a:pt x="335861" y="1996886"/>
                  <a:pt x="343175" y="1963749"/>
                  <a:pt x="368135" y="1923813"/>
                </a:cubicBezTo>
                <a:cubicBezTo>
                  <a:pt x="378625" y="1907029"/>
                  <a:pt x="391886" y="1892146"/>
                  <a:pt x="403761" y="1876312"/>
                </a:cubicBezTo>
                <a:cubicBezTo>
                  <a:pt x="407720" y="1864437"/>
                  <a:pt x="410706" y="1852192"/>
                  <a:pt x="415637" y="1840686"/>
                </a:cubicBezTo>
                <a:cubicBezTo>
                  <a:pt x="426917" y="1814366"/>
                  <a:pt x="459997" y="1753829"/>
                  <a:pt x="475013" y="1733808"/>
                </a:cubicBezTo>
                <a:cubicBezTo>
                  <a:pt x="485090" y="1720373"/>
                  <a:pt x="500877" y="1711848"/>
                  <a:pt x="510639" y="1698182"/>
                </a:cubicBezTo>
                <a:cubicBezTo>
                  <a:pt x="565428" y="1621479"/>
                  <a:pt x="499783" y="1673753"/>
                  <a:pt x="570016" y="1626930"/>
                </a:cubicBezTo>
                <a:lnTo>
                  <a:pt x="629392" y="1531927"/>
                </a:lnTo>
                <a:cubicBezTo>
                  <a:pt x="636026" y="1521312"/>
                  <a:pt x="634324" y="1506716"/>
                  <a:pt x="641268" y="1496301"/>
                </a:cubicBezTo>
                <a:cubicBezTo>
                  <a:pt x="650584" y="1482327"/>
                  <a:pt x="667578" y="1474649"/>
                  <a:pt x="676894" y="1460675"/>
                </a:cubicBezTo>
                <a:cubicBezTo>
                  <a:pt x="707398" y="1414919"/>
                  <a:pt x="732139" y="1365572"/>
                  <a:pt x="760021" y="1318172"/>
                </a:cubicBezTo>
                <a:cubicBezTo>
                  <a:pt x="771724" y="1298277"/>
                  <a:pt x="783772" y="1278587"/>
                  <a:pt x="795647" y="1258795"/>
                </a:cubicBezTo>
                <a:cubicBezTo>
                  <a:pt x="826718" y="1207009"/>
                  <a:pt x="829693" y="1217525"/>
                  <a:pt x="866899" y="1175668"/>
                </a:cubicBezTo>
                <a:cubicBezTo>
                  <a:pt x="887439" y="1152561"/>
                  <a:pt x="907295" y="1128820"/>
                  <a:pt x="926276" y="1104416"/>
                </a:cubicBezTo>
                <a:cubicBezTo>
                  <a:pt x="935038" y="1093150"/>
                  <a:pt x="940345" y="1079277"/>
                  <a:pt x="950026" y="1068790"/>
                </a:cubicBezTo>
                <a:cubicBezTo>
                  <a:pt x="987997" y="1027655"/>
                  <a:pt x="1029194" y="989621"/>
                  <a:pt x="1068779" y="950036"/>
                </a:cubicBezTo>
                <a:lnTo>
                  <a:pt x="1151907" y="866909"/>
                </a:lnTo>
                <a:cubicBezTo>
                  <a:pt x="1163782" y="855034"/>
                  <a:pt x="1171240" y="835356"/>
                  <a:pt x="1187533" y="831283"/>
                </a:cubicBezTo>
                <a:lnTo>
                  <a:pt x="1235034" y="819408"/>
                </a:lnTo>
                <a:lnTo>
                  <a:pt x="1377538" y="712530"/>
                </a:lnTo>
                <a:cubicBezTo>
                  <a:pt x="1388956" y="703966"/>
                  <a:pt x="1401550" y="697075"/>
                  <a:pt x="1413164" y="688779"/>
                </a:cubicBezTo>
                <a:cubicBezTo>
                  <a:pt x="1459573" y="655629"/>
                  <a:pt x="1466501" y="644297"/>
                  <a:pt x="1520042" y="617527"/>
                </a:cubicBezTo>
                <a:cubicBezTo>
                  <a:pt x="1531238" y="611929"/>
                  <a:pt x="1544229" y="610736"/>
                  <a:pt x="1555668" y="605652"/>
                </a:cubicBezTo>
                <a:cubicBezTo>
                  <a:pt x="1579933" y="594867"/>
                  <a:pt x="1602592" y="580669"/>
                  <a:pt x="1626920" y="570026"/>
                </a:cubicBezTo>
                <a:cubicBezTo>
                  <a:pt x="1665979" y="552938"/>
                  <a:pt x="1706089" y="538359"/>
                  <a:pt x="1745673" y="522525"/>
                </a:cubicBezTo>
                <a:cubicBezTo>
                  <a:pt x="1768918" y="513227"/>
                  <a:pt x="1794047" y="508942"/>
                  <a:pt x="1816925" y="498774"/>
                </a:cubicBezTo>
                <a:cubicBezTo>
                  <a:pt x="1829967" y="492977"/>
                  <a:pt x="1839785" y="481406"/>
                  <a:pt x="1852551" y="475023"/>
                </a:cubicBezTo>
                <a:cubicBezTo>
                  <a:pt x="1871617" y="465490"/>
                  <a:pt x="1893214" y="461481"/>
                  <a:pt x="1911928" y="451273"/>
                </a:cubicBezTo>
                <a:cubicBezTo>
                  <a:pt x="1936987" y="437605"/>
                  <a:pt x="1959097" y="419097"/>
                  <a:pt x="1983179" y="403772"/>
                </a:cubicBezTo>
                <a:cubicBezTo>
                  <a:pt x="2002652" y="391380"/>
                  <a:pt x="2024091" y="381995"/>
                  <a:pt x="2042556" y="368146"/>
                </a:cubicBezTo>
                <a:cubicBezTo>
                  <a:pt x="2055991" y="358069"/>
                  <a:pt x="2064516" y="342282"/>
                  <a:pt x="2078182" y="332520"/>
                </a:cubicBezTo>
                <a:cubicBezTo>
                  <a:pt x="2092587" y="322230"/>
                  <a:pt x="2110671" y="318151"/>
                  <a:pt x="2125683" y="308769"/>
                </a:cubicBezTo>
                <a:cubicBezTo>
                  <a:pt x="2142467" y="298279"/>
                  <a:pt x="2156401" y="283633"/>
                  <a:pt x="2173185" y="273143"/>
                </a:cubicBezTo>
                <a:cubicBezTo>
                  <a:pt x="2223563" y="241657"/>
                  <a:pt x="2223744" y="253801"/>
                  <a:pt x="2280063" y="225642"/>
                </a:cubicBezTo>
                <a:cubicBezTo>
                  <a:pt x="2369631" y="180859"/>
                  <a:pt x="2309133" y="203941"/>
                  <a:pt x="2375065" y="166265"/>
                </a:cubicBezTo>
                <a:cubicBezTo>
                  <a:pt x="2416154" y="142785"/>
                  <a:pt x="2418222" y="143962"/>
                  <a:pt x="2458192" y="130639"/>
                </a:cubicBezTo>
                <a:cubicBezTo>
                  <a:pt x="2520979" y="88781"/>
                  <a:pt x="2479970" y="110351"/>
                  <a:pt x="2588821" y="83138"/>
                </a:cubicBezTo>
                <a:lnTo>
                  <a:pt x="2636322" y="71262"/>
                </a:lnTo>
                <a:lnTo>
                  <a:pt x="2683824" y="59387"/>
                </a:lnTo>
                <a:cubicBezTo>
                  <a:pt x="2763462" y="19567"/>
                  <a:pt x="2697981" y="48015"/>
                  <a:pt x="2778826" y="23761"/>
                </a:cubicBezTo>
                <a:cubicBezTo>
                  <a:pt x="2862169" y="-1242"/>
                  <a:pt x="2823725" y="10"/>
                  <a:pt x="2861954" y="1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325" name="Rectangle 7">
            <a:extLst>
              <a:ext uri="{FF2B5EF4-FFF2-40B4-BE49-F238E27FC236}">
                <a16:creationId xmlns:a16="http://schemas.microsoft.com/office/drawing/2014/main" id="{35D97A4F-DFA2-CD58-9BAE-675AC6F58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3103563"/>
            <a:ext cx="7858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find()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12326" name="Slide Number Placeholder 3">
            <a:extLst>
              <a:ext uri="{FF2B5EF4-FFF2-40B4-BE49-F238E27FC236}">
                <a16:creationId xmlns:a16="http://schemas.microsoft.com/office/drawing/2014/main" id="{0315B7C1-5237-70FE-3336-88D4CD678E81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704C191-E40E-4F04-BA75-59241DCEA19B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de-CH" altLang="de-DE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315FB9-B252-8339-393A-9D99D4D5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The Arrow Protocol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3315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748B20A4-167F-4D41-D1A7-1B2B3537C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38A77-58AC-1455-83CD-FB2A08FB226A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52E8FF05-235A-3F9A-C3F8-0A3805606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066800"/>
            <a:ext cx="87503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de-CH" altLang="de-DE" sz="2000" b="1" dirty="0"/>
              <a:t>Idea: </a:t>
            </a:r>
            <a:r>
              <a:rPr lang="de-CH" altLang="de-DE" sz="2000" dirty="0"/>
              <a:t>Make accessor responsible for object, i.e. the new «root».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de-CH" altLang="de-DE" sz="2000" dirty="0"/>
              <a:t>Make tree directed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de-CH" altLang="de-DE" sz="2000" dirty="0"/>
              <a:t>Give object to accessor, new root!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DB53DB-3128-64D3-100A-988C1AA1DCA7}"/>
              </a:ext>
            </a:extLst>
          </p:cNvPr>
          <p:cNvSpPr/>
          <p:nvPr/>
        </p:nvSpPr>
        <p:spPr>
          <a:xfrm>
            <a:off x="4348163" y="25828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F57F62-2C2E-E2E4-58D4-29F89A2F0E17}"/>
              </a:ext>
            </a:extLst>
          </p:cNvPr>
          <p:cNvSpPr/>
          <p:nvPr/>
        </p:nvSpPr>
        <p:spPr>
          <a:xfrm>
            <a:off x="2635250" y="34147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10E5B4-26C2-0867-4BAA-64249BAA7F05}"/>
              </a:ext>
            </a:extLst>
          </p:cNvPr>
          <p:cNvSpPr/>
          <p:nvPr/>
        </p:nvSpPr>
        <p:spPr>
          <a:xfrm>
            <a:off x="5988050" y="34163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4F2D45-7D9B-D298-0DB1-A1A3FE1768CD}"/>
              </a:ext>
            </a:extLst>
          </p:cNvPr>
          <p:cNvSpPr/>
          <p:nvPr/>
        </p:nvSpPr>
        <p:spPr>
          <a:xfrm>
            <a:off x="5264150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367A38-E41F-B6D0-21E6-645924BF305F}"/>
              </a:ext>
            </a:extLst>
          </p:cNvPr>
          <p:cNvSpPr/>
          <p:nvPr/>
        </p:nvSpPr>
        <p:spPr>
          <a:xfrm>
            <a:off x="6808788" y="44465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A82598-B2F2-DF72-6566-1914DACD4D24}"/>
              </a:ext>
            </a:extLst>
          </p:cNvPr>
          <p:cNvSpPr/>
          <p:nvPr/>
        </p:nvSpPr>
        <p:spPr>
          <a:xfrm>
            <a:off x="1862138" y="45005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DD19F4-398D-8A5D-1EF9-EA960D3482F4}"/>
              </a:ext>
            </a:extLst>
          </p:cNvPr>
          <p:cNvSpPr/>
          <p:nvPr/>
        </p:nvSpPr>
        <p:spPr>
          <a:xfrm>
            <a:off x="3408363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169CFF-8732-EB75-7DF4-1AA17A274E9E}"/>
              </a:ext>
            </a:extLst>
          </p:cNvPr>
          <p:cNvSpPr/>
          <p:nvPr/>
        </p:nvSpPr>
        <p:spPr>
          <a:xfrm>
            <a:off x="489267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80DCC3-5183-12C0-F0FA-1F1FA82337F8}"/>
              </a:ext>
            </a:extLst>
          </p:cNvPr>
          <p:cNvSpPr/>
          <p:nvPr/>
        </p:nvSpPr>
        <p:spPr>
          <a:xfrm>
            <a:off x="5672138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354AEB-4E29-AB41-59D7-0112596213B6}"/>
              </a:ext>
            </a:extLst>
          </p:cNvPr>
          <p:cNvSpPr/>
          <p:nvPr/>
        </p:nvSpPr>
        <p:spPr>
          <a:xfrm>
            <a:off x="3778250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87EE8C-AC44-0D3C-0B94-659CFBDFC4B7}"/>
              </a:ext>
            </a:extLst>
          </p:cNvPr>
          <p:cNvSpPr/>
          <p:nvPr/>
        </p:nvSpPr>
        <p:spPr>
          <a:xfrm>
            <a:off x="143192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DE6EE5-A9A0-9080-46B7-F7B7C5E2F1B6}"/>
              </a:ext>
            </a:extLst>
          </p:cNvPr>
          <p:cNvCxnSpPr>
            <a:endCxn id="16" idx="1"/>
          </p:cNvCxnSpPr>
          <p:nvPr/>
        </p:nvCxnSpPr>
        <p:spPr>
          <a:xfrm>
            <a:off x="4997450" y="29289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A01228-8428-2BD9-C85E-B14927FFAC67}"/>
              </a:ext>
            </a:extLst>
          </p:cNvPr>
          <p:cNvCxnSpPr>
            <a:endCxn id="15" idx="7"/>
          </p:cNvCxnSpPr>
          <p:nvPr/>
        </p:nvCxnSpPr>
        <p:spPr>
          <a:xfrm flipH="1">
            <a:off x="3154363" y="29638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D4E562-1AFE-4BA8-5274-7FC479DE5DED}"/>
              </a:ext>
            </a:extLst>
          </p:cNvPr>
          <p:cNvCxnSpPr>
            <a:endCxn id="21" idx="1"/>
          </p:cNvCxnSpPr>
          <p:nvPr/>
        </p:nvCxnSpPr>
        <p:spPr>
          <a:xfrm>
            <a:off x="3113088" y="39020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C096C2-4B46-96EE-CED3-BAAD07311E0E}"/>
              </a:ext>
            </a:extLst>
          </p:cNvPr>
          <p:cNvCxnSpPr>
            <a:stCxn id="15" idx="3"/>
            <a:endCxn id="20" idx="7"/>
          </p:cNvCxnSpPr>
          <p:nvPr/>
        </p:nvCxnSpPr>
        <p:spPr>
          <a:xfrm flipH="1">
            <a:off x="2382838" y="39004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DA9DAD-05ED-8F56-F20D-8133A319AB00}"/>
              </a:ext>
            </a:extLst>
          </p:cNvPr>
          <p:cNvCxnSpPr>
            <a:endCxn id="25" idx="0"/>
          </p:cNvCxnSpPr>
          <p:nvPr/>
        </p:nvCxnSpPr>
        <p:spPr>
          <a:xfrm flipH="1">
            <a:off x="1736725" y="49942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FE353-6355-D834-EED8-3F1C694DC660}"/>
              </a:ext>
            </a:extLst>
          </p:cNvPr>
          <p:cNvCxnSpPr/>
          <p:nvPr/>
        </p:nvCxnSpPr>
        <p:spPr>
          <a:xfrm>
            <a:off x="3890963" y="50688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839337-D1FE-6FB0-2351-DAEC315EE802}"/>
              </a:ext>
            </a:extLst>
          </p:cNvPr>
          <p:cNvCxnSpPr/>
          <p:nvPr/>
        </p:nvCxnSpPr>
        <p:spPr>
          <a:xfrm>
            <a:off x="5672138" y="49577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F4B5DB-DA65-021C-83B8-C82371328778}"/>
              </a:ext>
            </a:extLst>
          </p:cNvPr>
          <p:cNvCxnSpPr/>
          <p:nvPr/>
        </p:nvCxnSpPr>
        <p:spPr>
          <a:xfrm flipH="1">
            <a:off x="5254625" y="49577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F2385F-428B-EEEB-B1FF-D3C507CA76E4}"/>
              </a:ext>
            </a:extLst>
          </p:cNvPr>
          <p:cNvCxnSpPr/>
          <p:nvPr/>
        </p:nvCxnSpPr>
        <p:spPr>
          <a:xfrm>
            <a:off x="6503988" y="38941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E3EC32-CE77-D386-F74D-5086A671BA09}"/>
              </a:ext>
            </a:extLst>
          </p:cNvPr>
          <p:cNvCxnSpPr/>
          <p:nvPr/>
        </p:nvCxnSpPr>
        <p:spPr>
          <a:xfrm flipH="1">
            <a:off x="5772150" y="38925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4F1398-F4C4-A853-58AE-848D90C2C6E7}"/>
              </a:ext>
            </a:extLst>
          </p:cNvPr>
          <p:cNvCxnSpPr>
            <a:endCxn id="21" idx="2"/>
          </p:cNvCxnSpPr>
          <p:nvPr/>
        </p:nvCxnSpPr>
        <p:spPr>
          <a:xfrm flipV="1">
            <a:off x="2471738" y="47577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C635A8-94D6-0222-BE60-0980EA1015FA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2041525" y="57483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D4EC6E-627D-4AC5-8F67-7F5568705C6A}"/>
              </a:ext>
            </a:extLst>
          </p:cNvPr>
          <p:cNvCxnSpPr>
            <a:endCxn id="18" idx="1"/>
          </p:cNvCxnSpPr>
          <p:nvPr/>
        </p:nvCxnSpPr>
        <p:spPr>
          <a:xfrm>
            <a:off x="4700588" y="31480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B91063-5FFD-99E1-A872-DA8FAE1ED837}"/>
              </a:ext>
            </a:extLst>
          </p:cNvPr>
          <p:cNvCxnSpPr>
            <a:stCxn id="15" idx="6"/>
          </p:cNvCxnSpPr>
          <p:nvPr/>
        </p:nvCxnSpPr>
        <p:spPr>
          <a:xfrm>
            <a:off x="3244850" y="36988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D907F2-F66F-DACC-406A-74E14EF4A43F}"/>
              </a:ext>
            </a:extLst>
          </p:cNvPr>
          <p:cNvCxnSpPr>
            <a:stCxn id="21" idx="7"/>
            <a:endCxn id="16" idx="2"/>
          </p:cNvCxnSpPr>
          <p:nvPr/>
        </p:nvCxnSpPr>
        <p:spPr>
          <a:xfrm flipV="1">
            <a:off x="3929063" y="37004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File">
            <a:extLst>
              <a:ext uri="{FF2B5EF4-FFF2-40B4-BE49-F238E27FC236}">
                <a16:creationId xmlns:a16="http://schemas.microsoft.com/office/drawing/2014/main" id="{4B360590-DA35-5870-C564-92691012E68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5481638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3346" name="Rectangle 7">
            <a:extLst>
              <a:ext uri="{FF2B5EF4-FFF2-40B4-BE49-F238E27FC236}">
                <a16:creationId xmlns:a16="http://schemas.microsoft.com/office/drawing/2014/main" id="{721255FC-6461-5213-53FC-B34E85D1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575300"/>
            <a:ext cx="7080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B791CD2-4FFF-2CB2-FBDE-C71BBF35208F}"/>
              </a:ext>
            </a:extLst>
          </p:cNvPr>
          <p:cNvSpPr/>
          <p:nvPr/>
        </p:nvSpPr>
        <p:spPr>
          <a:xfrm>
            <a:off x="1473200" y="2541588"/>
            <a:ext cx="2860675" cy="2897187"/>
          </a:xfrm>
          <a:custGeom>
            <a:avLst/>
            <a:gdLst>
              <a:gd name="connsiteX0" fmla="*/ 0 w 2861954"/>
              <a:gd name="connsiteY0" fmla="*/ 2897590 h 2897590"/>
              <a:gd name="connsiteX1" fmla="*/ 47502 w 2861954"/>
              <a:gd name="connsiteY1" fmla="*/ 2790712 h 2897590"/>
              <a:gd name="connsiteX2" fmla="*/ 59377 w 2861954"/>
              <a:gd name="connsiteY2" fmla="*/ 2755086 h 2897590"/>
              <a:gd name="connsiteX3" fmla="*/ 83128 w 2861954"/>
              <a:gd name="connsiteY3" fmla="*/ 2671959 h 2897590"/>
              <a:gd name="connsiteX4" fmla="*/ 106878 w 2861954"/>
              <a:gd name="connsiteY4" fmla="*/ 2636333 h 2897590"/>
              <a:gd name="connsiteX5" fmla="*/ 118754 w 2861954"/>
              <a:gd name="connsiteY5" fmla="*/ 2600707 h 2897590"/>
              <a:gd name="connsiteX6" fmla="*/ 142504 w 2861954"/>
              <a:gd name="connsiteY6" fmla="*/ 2553205 h 2897590"/>
              <a:gd name="connsiteX7" fmla="*/ 154379 w 2861954"/>
              <a:gd name="connsiteY7" fmla="*/ 2505704 h 2897590"/>
              <a:gd name="connsiteX8" fmla="*/ 178130 w 2861954"/>
              <a:gd name="connsiteY8" fmla="*/ 2470078 h 2897590"/>
              <a:gd name="connsiteX9" fmla="*/ 201881 w 2861954"/>
              <a:gd name="connsiteY9" fmla="*/ 2375075 h 2897590"/>
              <a:gd name="connsiteX10" fmla="*/ 213756 w 2861954"/>
              <a:gd name="connsiteY10" fmla="*/ 2339449 h 2897590"/>
              <a:gd name="connsiteX11" fmla="*/ 225631 w 2861954"/>
              <a:gd name="connsiteY11" fmla="*/ 2291948 h 2897590"/>
              <a:gd name="connsiteX12" fmla="*/ 249382 w 2861954"/>
              <a:gd name="connsiteY12" fmla="*/ 2244447 h 2897590"/>
              <a:gd name="connsiteX13" fmla="*/ 285008 w 2861954"/>
              <a:gd name="connsiteY13" fmla="*/ 2137569 h 2897590"/>
              <a:gd name="connsiteX14" fmla="*/ 320634 w 2861954"/>
              <a:gd name="connsiteY14" fmla="*/ 2042566 h 2897590"/>
              <a:gd name="connsiteX15" fmla="*/ 368135 w 2861954"/>
              <a:gd name="connsiteY15" fmla="*/ 1923813 h 2897590"/>
              <a:gd name="connsiteX16" fmla="*/ 403761 w 2861954"/>
              <a:gd name="connsiteY16" fmla="*/ 1876312 h 2897590"/>
              <a:gd name="connsiteX17" fmla="*/ 415637 w 2861954"/>
              <a:gd name="connsiteY17" fmla="*/ 1840686 h 2897590"/>
              <a:gd name="connsiteX18" fmla="*/ 475013 w 2861954"/>
              <a:gd name="connsiteY18" fmla="*/ 1733808 h 2897590"/>
              <a:gd name="connsiteX19" fmla="*/ 510639 w 2861954"/>
              <a:gd name="connsiteY19" fmla="*/ 1698182 h 2897590"/>
              <a:gd name="connsiteX20" fmla="*/ 570016 w 2861954"/>
              <a:gd name="connsiteY20" fmla="*/ 1626930 h 2897590"/>
              <a:gd name="connsiteX21" fmla="*/ 629392 w 2861954"/>
              <a:gd name="connsiteY21" fmla="*/ 1531927 h 2897590"/>
              <a:gd name="connsiteX22" fmla="*/ 641268 w 2861954"/>
              <a:gd name="connsiteY22" fmla="*/ 1496301 h 2897590"/>
              <a:gd name="connsiteX23" fmla="*/ 676894 w 2861954"/>
              <a:gd name="connsiteY23" fmla="*/ 1460675 h 2897590"/>
              <a:gd name="connsiteX24" fmla="*/ 760021 w 2861954"/>
              <a:gd name="connsiteY24" fmla="*/ 1318172 h 2897590"/>
              <a:gd name="connsiteX25" fmla="*/ 795647 w 2861954"/>
              <a:gd name="connsiteY25" fmla="*/ 1258795 h 2897590"/>
              <a:gd name="connsiteX26" fmla="*/ 866899 w 2861954"/>
              <a:gd name="connsiteY26" fmla="*/ 1175668 h 2897590"/>
              <a:gd name="connsiteX27" fmla="*/ 926276 w 2861954"/>
              <a:gd name="connsiteY27" fmla="*/ 1104416 h 2897590"/>
              <a:gd name="connsiteX28" fmla="*/ 950026 w 2861954"/>
              <a:gd name="connsiteY28" fmla="*/ 1068790 h 2897590"/>
              <a:gd name="connsiteX29" fmla="*/ 1068779 w 2861954"/>
              <a:gd name="connsiteY29" fmla="*/ 950036 h 2897590"/>
              <a:gd name="connsiteX30" fmla="*/ 1151907 w 2861954"/>
              <a:gd name="connsiteY30" fmla="*/ 866909 h 2897590"/>
              <a:gd name="connsiteX31" fmla="*/ 1187533 w 2861954"/>
              <a:gd name="connsiteY31" fmla="*/ 831283 h 2897590"/>
              <a:gd name="connsiteX32" fmla="*/ 1235034 w 2861954"/>
              <a:gd name="connsiteY32" fmla="*/ 819408 h 2897590"/>
              <a:gd name="connsiteX33" fmla="*/ 1377538 w 2861954"/>
              <a:gd name="connsiteY33" fmla="*/ 712530 h 2897590"/>
              <a:gd name="connsiteX34" fmla="*/ 1413164 w 2861954"/>
              <a:gd name="connsiteY34" fmla="*/ 688779 h 2897590"/>
              <a:gd name="connsiteX35" fmla="*/ 1520042 w 2861954"/>
              <a:gd name="connsiteY35" fmla="*/ 617527 h 2897590"/>
              <a:gd name="connsiteX36" fmla="*/ 1555668 w 2861954"/>
              <a:gd name="connsiteY36" fmla="*/ 605652 h 2897590"/>
              <a:gd name="connsiteX37" fmla="*/ 1626920 w 2861954"/>
              <a:gd name="connsiteY37" fmla="*/ 570026 h 2897590"/>
              <a:gd name="connsiteX38" fmla="*/ 1745673 w 2861954"/>
              <a:gd name="connsiteY38" fmla="*/ 522525 h 2897590"/>
              <a:gd name="connsiteX39" fmla="*/ 1816925 w 2861954"/>
              <a:gd name="connsiteY39" fmla="*/ 498774 h 2897590"/>
              <a:gd name="connsiteX40" fmla="*/ 1852551 w 2861954"/>
              <a:gd name="connsiteY40" fmla="*/ 475023 h 2897590"/>
              <a:gd name="connsiteX41" fmla="*/ 1911928 w 2861954"/>
              <a:gd name="connsiteY41" fmla="*/ 451273 h 2897590"/>
              <a:gd name="connsiteX42" fmla="*/ 1983179 w 2861954"/>
              <a:gd name="connsiteY42" fmla="*/ 403772 h 2897590"/>
              <a:gd name="connsiteX43" fmla="*/ 2042556 w 2861954"/>
              <a:gd name="connsiteY43" fmla="*/ 368146 h 2897590"/>
              <a:gd name="connsiteX44" fmla="*/ 2078182 w 2861954"/>
              <a:gd name="connsiteY44" fmla="*/ 332520 h 2897590"/>
              <a:gd name="connsiteX45" fmla="*/ 2125683 w 2861954"/>
              <a:gd name="connsiteY45" fmla="*/ 308769 h 2897590"/>
              <a:gd name="connsiteX46" fmla="*/ 2173185 w 2861954"/>
              <a:gd name="connsiteY46" fmla="*/ 273143 h 2897590"/>
              <a:gd name="connsiteX47" fmla="*/ 2280063 w 2861954"/>
              <a:gd name="connsiteY47" fmla="*/ 225642 h 2897590"/>
              <a:gd name="connsiteX48" fmla="*/ 2375065 w 2861954"/>
              <a:gd name="connsiteY48" fmla="*/ 166265 h 2897590"/>
              <a:gd name="connsiteX49" fmla="*/ 2458192 w 2861954"/>
              <a:gd name="connsiteY49" fmla="*/ 130639 h 2897590"/>
              <a:gd name="connsiteX50" fmla="*/ 2588821 w 2861954"/>
              <a:gd name="connsiteY50" fmla="*/ 83138 h 2897590"/>
              <a:gd name="connsiteX51" fmla="*/ 2636322 w 2861954"/>
              <a:gd name="connsiteY51" fmla="*/ 71262 h 2897590"/>
              <a:gd name="connsiteX52" fmla="*/ 2683824 w 2861954"/>
              <a:gd name="connsiteY52" fmla="*/ 59387 h 2897590"/>
              <a:gd name="connsiteX53" fmla="*/ 2778826 w 2861954"/>
              <a:gd name="connsiteY53" fmla="*/ 23761 h 2897590"/>
              <a:gd name="connsiteX54" fmla="*/ 2861954 w 2861954"/>
              <a:gd name="connsiteY54" fmla="*/ 10 h 28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61954" h="2897590">
                <a:moveTo>
                  <a:pt x="0" y="2897590"/>
                </a:moveTo>
                <a:cubicBezTo>
                  <a:pt x="61278" y="2713758"/>
                  <a:pt x="-8957" y="2903630"/>
                  <a:pt x="47502" y="2790712"/>
                </a:cubicBezTo>
                <a:cubicBezTo>
                  <a:pt x="53100" y="2779516"/>
                  <a:pt x="55938" y="2767122"/>
                  <a:pt x="59377" y="2755086"/>
                </a:cubicBezTo>
                <a:cubicBezTo>
                  <a:pt x="64452" y="2737323"/>
                  <a:pt x="73634" y="2690946"/>
                  <a:pt x="83128" y="2671959"/>
                </a:cubicBezTo>
                <a:cubicBezTo>
                  <a:pt x="89511" y="2659194"/>
                  <a:pt x="100495" y="2649098"/>
                  <a:pt x="106878" y="2636333"/>
                </a:cubicBezTo>
                <a:cubicBezTo>
                  <a:pt x="112476" y="2625137"/>
                  <a:pt x="113823" y="2612213"/>
                  <a:pt x="118754" y="2600707"/>
                </a:cubicBezTo>
                <a:cubicBezTo>
                  <a:pt x="125727" y="2584436"/>
                  <a:pt x="136288" y="2569781"/>
                  <a:pt x="142504" y="2553205"/>
                </a:cubicBezTo>
                <a:cubicBezTo>
                  <a:pt x="148235" y="2537923"/>
                  <a:pt x="147950" y="2520705"/>
                  <a:pt x="154379" y="2505704"/>
                </a:cubicBezTo>
                <a:cubicBezTo>
                  <a:pt x="160001" y="2492586"/>
                  <a:pt x="170213" y="2481953"/>
                  <a:pt x="178130" y="2470078"/>
                </a:cubicBezTo>
                <a:cubicBezTo>
                  <a:pt x="186047" y="2438410"/>
                  <a:pt x="191559" y="2406042"/>
                  <a:pt x="201881" y="2375075"/>
                </a:cubicBezTo>
                <a:cubicBezTo>
                  <a:pt x="205839" y="2363200"/>
                  <a:pt x="210317" y="2351485"/>
                  <a:pt x="213756" y="2339449"/>
                </a:cubicBezTo>
                <a:cubicBezTo>
                  <a:pt x="218240" y="2323756"/>
                  <a:pt x="219900" y="2307230"/>
                  <a:pt x="225631" y="2291948"/>
                </a:cubicBezTo>
                <a:cubicBezTo>
                  <a:pt x="231847" y="2275373"/>
                  <a:pt x="241465" y="2260281"/>
                  <a:pt x="249382" y="2244447"/>
                </a:cubicBezTo>
                <a:cubicBezTo>
                  <a:pt x="283414" y="2074280"/>
                  <a:pt x="235842" y="2285067"/>
                  <a:pt x="285008" y="2137569"/>
                </a:cubicBezTo>
                <a:cubicBezTo>
                  <a:pt x="319249" y="2034847"/>
                  <a:pt x="271851" y="2115740"/>
                  <a:pt x="320634" y="2042566"/>
                </a:cubicBezTo>
                <a:cubicBezTo>
                  <a:pt x="335861" y="1996886"/>
                  <a:pt x="343175" y="1963749"/>
                  <a:pt x="368135" y="1923813"/>
                </a:cubicBezTo>
                <a:cubicBezTo>
                  <a:pt x="378625" y="1907029"/>
                  <a:pt x="391886" y="1892146"/>
                  <a:pt x="403761" y="1876312"/>
                </a:cubicBezTo>
                <a:cubicBezTo>
                  <a:pt x="407720" y="1864437"/>
                  <a:pt x="410706" y="1852192"/>
                  <a:pt x="415637" y="1840686"/>
                </a:cubicBezTo>
                <a:cubicBezTo>
                  <a:pt x="426917" y="1814366"/>
                  <a:pt x="459997" y="1753829"/>
                  <a:pt x="475013" y="1733808"/>
                </a:cubicBezTo>
                <a:cubicBezTo>
                  <a:pt x="485090" y="1720373"/>
                  <a:pt x="500877" y="1711848"/>
                  <a:pt x="510639" y="1698182"/>
                </a:cubicBezTo>
                <a:cubicBezTo>
                  <a:pt x="565428" y="1621479"/>
                  <a:pt x="499783" y="1673753"/>
                  <a:pt x="570016" y="1626930"/>
                </a:cubicBezTo>
                <a:lnTo>
                  <a:pt x="629392" y="1531927"/>
                </a:lnTo>
                <a:cubicBezTo>
                  <a:pt x="636026" y="1521312"/>
                  <a:pt x="634324" y="1506716"/>
                  <a:pt x="641268" y="1496301"/>
                </a:cubicBezTo>
                <a:cubicBezTo>
                  <a:pt x="650584" y="1482327"/>
                  <a:pt x="667578" y="1474649"/>
                  <a:pt x="676894" y="1460675"/>
                </a:cubicBezTo>
                <a:cubicBezTo>
                  <a:pt x="707398" y="1414919"/>
                  <a:pt x="732139" y="1365572"/>
                  <a:pt x="760021" y="1318172"/>
                </a:cubicBezTo>
                <a:cubicBezTo>
                  <a:pt x="771724" y="1298277"/>
                  <a:pt x="783772" y="1278587"/>
                  <a:pt x="795647" y="1258795"/>
                </a:cubicBezTo>
                <a:cubicBezTo>
                  <a:pt x="826718" y="1207009"/>
                  <a:pt x="829693" y="1217525"/>
                  <a:pt x="866899" y="1175668"/>
                </a:cubicBezTo>
                <a:cubicBezTo>
                  <a:pt x="887439" y="1152561"/>
                  <a:pt x="907295" y="1128820"/>
                  <a:pt x="926276" y="1104416"/>
                </a:cubicBezTo>
                <a:cubicBezTo>
                  <a:pt x="935038" y="1093150"/>
                  <a:pt x="940345" y="1079277"/>
                  <a:pt x="950026" y="1068790"/>
                </a:cubicBezTo>
                <a:cubicBezTo>
                  <a:pt x="987997" y="1027655"/>
                  <a:pt x="1029194" y="989621"/>
                  <a:pt x="1068779" y="950036"/>
                </a:cubicBezTo>
                <a:lnTo>
                  <a:pt x="1151907" y="866909"/>
                </a:lnTo>
                <a:cubicBezTo>
                  <a:pt x="1163782" y="855034"/>
                  <a:pt x="1171240" y="835356"/>
                  <a:pt x="1187533" y="831283"/>
                </a:cubicBezTo>
                <a:lnTo>
                  <a:pt x="1235034" y="819408"/>
                </a:lnTo>
                <a:lnTo>
                  <a:pt x="1377538" y="712530"/>
                </a:lnTo>
                <a:cubicBezTo>
                  <a:pt x="1388956" y="703966"/>
                  <a:pt x="1401550" y="697075"/>
                  <a:pt x="1413164" y="688779"/>
                </a:cubicBezTo>
                <a:cubicBezTo>
                  <a:pt x="1459573" y="655629"/>
                  <a:pt x="1466501" y="644297"/>
                  <a:pt x="1520042" y="617527"/>
                </a:cubicBezTo>
                <a:cubicBezTo>
                  <a:pt x="1531238" y="611929"/>
                  <a:pt x="1544229" y="610736"/>
                  <a:pt x="1555668" y="605652"/>
                </a:cubicBezTo>
                <a:cubicBezTo>
                  <a:pt x="1579933" y="594867"/>
                  <a:pt x="1602592" y="580669"/>
                  <a:pt x="1626920" y="570026"/>
                </a:cubicBezTo>
                <a:cubicBezTo>
                  <a:pt x="1665979" y="552938"/>
                  <a:pt x="1706089" y="538359"/>
                  <a:pt x="1745673" y="522525"/>
                </a:cubicBezTo>
                <a:cubicBezTo>
                  <a:pt x="1768918" y="513227"/>
                  <a:pt x="1794047" y="508942"/>
                  <a:pt x="1816925" y="498774"/>
                </a:cubicBezTo>
                <a:cubicBezTo>
                  <a:pt x="1829967" y="492977"/>
                  <a:pt x="1839785" y="481406"/>
                  <a:pt x="1852551" y="475023"/>
                </a:cubicBezTo>
                <a:cubicBezTo>
                  <a:pt x="1871617" y="465490"/>
                  <a:pt x="1893214" y="461481"/>
                  <a:pt x="1911928" y="451273"/>
                </a:cubicBezTo>
                <a:cubicBezTo>
                  <a:pt x="1936987" y="437605"/>
                  <a:pt x="1959097" y="419097"/>
                  <a:pt x="1983179" y="403772"/>
                </a:cubicBezTo>
                <a:cubicBezTo>
                  <a:pt x="2002652" y="391380"/>
                  <a:pt x="2024091" y="381995"/>
                  <a:pt x="2042556" y="368146"/>
                </a:cubicBezTo>
                <a:cubicBezTo>
                  <a:pt x="2055991" y="358069"/>
                  <a:pt x="2064516" y="342282"/>
                  <a:pt x="2078182" y="332520"/>
                </a:cubicBezTo>
                <a:cubicBezTo>
                  <a:pt x="2092587" y="322230"/>
                  <a:pt x="2110671" y="318151"/>
                  <a:pt x="2125683" y="308769"/>
                </a:cubicBezTo>
                <a:cubicBezTo>
                  <a:pt x="2142467" y="298279"/>
                  <a:pt x="2156401" y="283633"/>
                  <a:pt x="2173185" y="273143"/>
                </a:cubicBezTo>
                <a:cubicBezTo>
                  <a:pt x="2223563" y="241657"/>
                  <a:pt x="2223744" y="253801"/>
                  <a:pt x="2280063" y="225642"/>
                </a:cubicBezTo>
                <a:cubicBezTo>
                  <a:pt x="2369631" y="180859"/>
                  <a:pt x="2309133" y="203941"/>
                  <a:pt x="2375065" y="166265"/>
                </a:cubicBezTo>
                <a:cubicBezTo>
                  <a:pt x="2416154" y="142785"/>
                  <a:pt x="2418222" y="143962"/>
                  <a:pt x="2458192" y="130639"/>
                </a:cubicBezTo>
                <a:cubicBezTo>
                  <a:pt x="2520979" y="88781"/>
                  <a:pt x="2479970" y="110351"/>
                  <a:pt x="2588821" y="83138"/>
                </a:cubicBezTo>
                <a:lnTo>
                  <a:pt x="2636322" y="71262"/>
                </a:lnTo>
                <a:lnTo>
                  <a:pt x="2683824" y="59387"/>
                </a:lnTo>
                <a:cubicBezTo>
                  <a:pt x="2763462" y="19567"/>
                  <a:pt x="2697981" y="48015"/>
                  <a:pt x="2778826" y="23761"/>
                </a:cubicBezTo>
                <a:cubicBezTo>
                  <a:pt x="2862169" y="-1242"/>
                  <a:pt x="2823725" y="10"/>
                  <a:pt x="2861954" y="1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348" name="Slide Number Placeholder 3">
            <a:extLst>
              <a:ext uri="{FF2B5EF4-FFF2-40B4-BE49-F238E27FC236}">
                <a16:creationId xmlns:a16="http://schemas.microsoft.com/office/drawing/2014/main" id="{527ECDB7-03BA-F88B-0179-3CA96772997A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009BFFF-F716-4757-97DE-F10250377CBE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de-CH" altLang="de-DE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6202F3D-6F3F-0978-42CE-E72B3CBB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The Arrow Protocol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4339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AA07768B-6201-A757-81EC-85F9B8132F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2A5E9-CA58-D11F-0943-BE9ACB3C800F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EC251F5B-E9AC-37E6-6922-E02B026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1066800"/>
            <a:ext cx="87503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de-CH" altLang="de-DE" sz="2000" b="1" dirty="0"/>
              <a:t>Idea: </a:t>
            </a:r>
            <a:r>
              <a:rPr lang="de-CH" altLang="de-DE" sz="2000" dirty="0"/>
              <a:t>Make accessor responsible for object, i.e. the new «root».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de-CH" altLang="de-DE" sz="2000" dirty="0"/>
              <a:t>Make tree directed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de-CH" altLang="de-DE" sz="2000" dirty="0"/>
              <a:t>Give object to accessor, new root!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de-CH" altLang="de-DE" sz="2000" dirty="0"/>
              <a:t>Invert pointers along the find path in spanning tree!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7732CE-985D-D0F6-C9DB-0CE4CE524E81}"/>
              </a:ext>
            </a:extLst>
          </p:cNvPr>
          <p:cNvSpPr/>
          <p:nvPr/>
        </p:nvSpPr>
        <p:spPr>
          <a:xfrm>
            <a:off x="4348163" y="25828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93CCDC-F3B3-0711-451C-75D414AF700E}"/>
              </a:ext>
            </a:extLst>
          </p:cNvPr>
          <p:cNvSpPr/>
          <p:nvPr/>
        </p:nvSpPr>
        <p:spPr>
          <a:xfrm>
            <a:off x="2635250" y="34147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881C40-B51E-2428-5EC6-0F52164994DE}"/>
              </a:ext>
            </a:extLst>
          </p:cNvPr>
          <p:cNvSpPr/>
          <p:nvPr/>
        </p:nvSpPr>
        <p:spPr>
          <a:xfrm>
            <a:off x="5988050" y="34163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CA49F4-DC91-4FBB-F374-D5D32B425708}"/>
              </a:ext>
            </a:extLst>
          </p:cNvPr>
          <p:cNvSpPr/>
          <p:nvPr/>
        </p:nvSpPr>
        <p:spPr>
          <a:xfrm>
            <a:off x="5264150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04A469-DA44-3B33-2F3E-5AF77A93ADE4}"/>
              </a:ext>
            </a:extLst>
          </p:cNvPr>
          <p:cNvSpPr/>
          <p:nvPr/>
        </p:nvSpPr>
        <p:spPr>
          <a:xfrm>
            <a:off x="6808788" y="44465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BFD4E4-6469-8E29-08AB-E2F567066576}"/>
              </a:ext>
            </a:extLst>
          </p:cNvPr>
          <p:cNvSpPr/>
          <p:nvPr/>
        </p:nvSpPr>
        <p:spPr>
          <a:xfrm>
            <a:off x="1862138" y="45005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CCA754-E5A0-85F1-4B9F-40670DEC0F69}"/>
              </a:ext>
            </a:extLst>
          </p:cNvPr>
          <p:cNvSpPr/>
          <p:nvPr/>
        </p:nvSpPr>
        <p:spPr>
          <a:xfrm>
            <a:off x="3408363" y="44735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35ADF4-56DF-AF2A-C39F-07FA38C3D053}"/>
              </a:ext>
            </a:extLst>
          </p:cNvPr>
          <p:cNvSpPr/>
          <p:nvPr/>
        </p:nvSpPr>
        <p:spPr>
          <a:xfrm>
            <a:off x="489267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CA5571-C61D-C11A-D7EA-A35F46BC5965}"/>
              </a:ext>
            </a:extLst>
          </p:cNvPr>
          <p:cNvSpPr/>
          <p:nvPr/>
        </p:nvSpPr>
        <p:spPr>
          <a:xfrm>
            <a:off x="5672138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A75CE6-35EE-E66C-1A1B-FD1E31C02F36}"/>
              </a:ext>
            </a:extLst>
          </p:cNvPr>
          <p:cNvSpPr/>
          <p:nvPr/>
        </p:nvSpPr>
        <p:spPr>
          <a:xfrm>
            <a:off x="3778250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0AE0AF-0B03-F526-32B4-9A2A29399336}"/>
              </a:ext>
            </a:extLst>
          </p:cNvPr>
          <p:cNvSpPr/>
          <p:nvPr/>
        </p:nvSpPr>
        <p:spPr>
          <a:xfrm>
            <a:off x="1431925" y="5464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7BFCC6-8116-F4C1-E3BA-723BD71FC7D1}"/>
              </a:ext>
            </a:extLst>
          </p:cNvPr>
          <p:cNvCxnSpPr>
            <a:endCxn id="16" idx="1"/>
          </p:cNvCxnSpPr>
          <p:nvPr/>
        </p:nvCxnSpPr>
        <p:spPr>
          <a:xfrm>
            <a:off x="4997450" y="29289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0E2EAA-5A1D-4CA6-A24C-3D242A5F1B34}"/>
              </a:ext>
            </a:extLst>
          </p:cNvPr>
          <p:cNvCxnSpPr>
            <a:endCxn id="15" idx="7"/>
          </p:cNvCxnSpPr>
          <p:nvPr/>
        </p:nvCxnSpPr>
        <p:spPr>
          <a:xfrm flipH="1">
            <a:off x="3154363" y="2963863"/>
            <a:ext cx="1198562" cy="5334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D1F8DF-41C6-9342-5B75-66873FBE0A6C}"/>
              </a:ext>
            </a:extLst>
          </p:cNvPr>
          <p:cNvCxnSpPr>
            <a:endCxn id="21" idx="1"/>
          </p:cNvCxnSpPr>
          <p:nvPr/>
        </p:nvCxnSpPr>
        <p:spPr>
          <a:xfrm>
            <a:off x="3113088" y="39020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0948A7-6181-D2EC-7C58-FC78D387B02F}"/>
              </a:ext>
            </a:extLst>
          </p:cNvPr>
          <p:cNvCxnSpPr>
            <a:stCxn id="15" idx="3"/>
            <a:endCxn id="20" idx="7"/>
          </p:cNvCxnSpPr>
          <p:nvPr/>
        </p:nvCxnSpPr>
        <p:spPr>
          <a:xfrm flipH="1">
            <a:off x="2382838" y="3900488"/>
            <a:ext cx="341312" cy="682625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7B23E-3C56-3763-0D6B-4ECCC8D709F2}"/>
              </a:ext>
            </a:extLst>
          </p:cNvPr>
          <p:cNvCxnSpPr>
            <a:endCxn id="25" idx="0"/>
          </p:cNvCxnSpPr>
          <p:nvPr/>
        </p:nvCxnSpPr>
        <p:spPr>
          <a:xfrm flipH="1">
            <a:off x="1736725" y="4994275"/>
            <a:ext cx="239713" cy="4699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2D16D-9FC7-CD7E-0A27-8146B20844E2}"/>
              </a:ext>
            </a:extLst>
          </p:cNvPr>
          <p:cNvCxnSpPr/>
          <p:nvPr/>
        </p:nvCxnSpPr>
        <p:spPr>
          <a:xfrm>
            <a:off x="3890963" y="50688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DDB82D-1985-2794-2C21-B7CF56F3BEBE}"/>
              </a:ext>
            </a:extLst>
          </p:cNvPr>
          <p:cNvCxnSpPr/>
          <p:nvPr/>
        </p:nvCxnSpPr>
        <p:spPr>
          <a:xfrm>
            <a:off x="5672138" y="49577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5730FF-5C82-880C-3209-B7BA29909DA5}"/>
              </a:ext>
            </a:extLst>
          </p:cNvPr>
          <p:cNvCxnSpPr/>
          <p:nvPr/>
        </p:nvCxnSpPr>
        <p:spPr>
          <a:xfrm flipH="1">
            <a:off x="5254625" y="49577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F1C20A-766A-253F-09A5-B3D57670EF63}"/>
              </a:ext>
            </a:extLst>
          </p:cNvPr>
          <p:cNvCxnSpPr/>
          <p:nvPr/>
        </p:nvCxnSpPr>
        <p:spPr>
          <a:xfrm>
            <a:off x="6503988" y="38941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5836AB-0F77-E1D5-D48D-EED5042C3840}"/>
              </a:ext>
            </a:extLst>
          </p:cNvPr>
          <p:cNvCxnSpPr/>
          <p:nvPr/>
        </p:nvCxnSpPr>
        <p:spPr>
          <a:xfrm flipH="1">
            <a:off x="5772150" y="38925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5A99CA-4F4F-3244-79AF-9D50F2405A35}"/>
              </a:ext>
            </a:extLst>
          </p:cNvPr>
          <p:cNvCxnSpPr>
            <a:endCxn id="21" idx="2"/>
          </p:cNvCxnSpPr>
          <p:nvPr/>
        </p:nvCxnSpPr>
        <p:spPr>
          <a:xfrm flipV="1">
            <a:off x="2471738" y="47577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38A19E-AA7A-950D-56E9-DFEB5615583E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2041525" y="57483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368960-1AA6-5435-5D40-D4B445C624B4}"/>
              </a:ext>
            </a:extLst>
          </p:cNvPr>
          <p:cNvCxnSpPr>
            <a:endCxn id="18" idx="1"/>
          </p:cNvCxnSpPr>
          <p:nvPr/>
        </p:nvCxnSpPr>
        <p:spPr>
          <a:xfrm>
            <a:off x="4700588" y="31480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69733B-233D-E4E5-5653-B735927726D2}"/>
              </a:ext>
            </a:extLst>
          </p:cNvPr>
          <p:cNvCxnSpPr>
            <a:stCxn id="15" idx="6"/>
          </p:cNvCxnSpPr>
          <p:nvPr/>
        </p:nvCxnSpPr>
        <p:spPr>
          <a:xfrm>
            <a:off x="3244850" y="36988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6AF121-762E-EBD9-D088-76BC69B58D7C}"/>
              </a:ext>
            </a:extLst>
          </p:cNvPr>
          <p:cNvCxnSpPr>
            <a:stCxn id="21" idx="7"/>
            <a:endCxn id="16" idx="2"/>
          </p:cNvCxnSpPr>
          <p:nvPr/>
        </p:nvCxnSpPr>
        <p:spPr>
          <a:xfrm flipV="1">
            <a:off x="3929063" y="37004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9" name="File">
            <a:extLst>
              <a:ext uri="{FF2B5EF4-FFF2-40B4-BE49-F238E27FC236}">
                <a16:creationId xmlns:a16="http://schemas.microsoft.com/office/drawing/2014/main" id="{A7ACDC7E-94BD-C68D-DF4B-61BC1D3F79A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5481638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4370" name="Rectangle 7">
            <a:extLst>
              <a:ext uri="{FF2B5EF4-FFF2-40B4-BE49-F238E27FC236}">
                <a16:creationId xmlns:a16="http://schemas.microsoft.com/office/drawing/2014/main" id="{EDDB0D28-0030-9698-B6D7-38A0F118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575300"/>
            <a:ext cx="7080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7EF53B8-1296-ABF9-0450-75B6F5C75CA3}"/>
              </a:ext>
            </a:extLst>
          </p:cNvPr>
          <p:cNvSpPr/>
          <p:nvPr/>
        </p:nvSpPr>
        <p:spPr>
          <a:xfrm>
            <a:off x="1473200" y="2541588"/>
            <a:ext cx="2860675" cy="2897187"/>
          </a:xfrm>
          <a:custGeom>
            <a:avLst/>
            <a:gdLst>
              <a:gd name="connsiteX0" fmla="*/ 0 w 2861954"/>
              <a:gd name="connsiteY0" fmla="*/ 2897590 h 2897590"/>
              <a:gd name="connsiteX1" fmla="*/ 47502 w 2861954"/>
              <a:gd name="connsiteY1" fmla="*/ 2790712 h 2897590"/>
              <a:gd name="connsiteX2" fmla="*/ 59377 w 2861954"/>
              <a:gd name="connsiteY2" fmla="*/ 2755086 h 2897590"/>
              <a:gd name="connsiteX3" fmla="*/ 83128 w 2861954"/>
              <a:gd name="connsiteY3" fmla="*/ 2671959 h 2897590"/>
              <a:gd name="connsiteX4" fmla="*/ 106878 w 2861954"/>
              <a:gd name="connsiteY4" fmla="*/ 2636333 h 2897590"/>
              <a:gd name="connsiteX5" fmla="*/ 118754 w 2861954"/>
              <a:gd name="connsiteY5" fmla="*/ 2600707 h 2897590"/>
              <a:gd name="connsiteX6" fmla="*/ 142504 w 2861954"/>
              <a:gd name="connsiteY6" fmla="*/ 2553205 h 2897590"/>
              <a:gd name="connsiteX7" fmla="*/ 154379 w 2861954"/>
              <a:gd name="connsiteY7" fmla="*/ 2505704 h 2897590"/>
              <a:gd name="connsiteX8" fmla="*/ 178130 w 2861954"/>
              <a:gd name="connsiteY8" fmla="*/ 2470078 h 2897590"/>
              <a:gd name="connsiteX9" fmla="*/ 201881 w 2861954"/>
              <a:gd name="connsiteY9" fmla="*/ 2375075 h 2897590"/>
              <a:gd name="connsiteX10" fmla="*/ 213756 w 2861954"/>
              <a:gd name="connsiteY10" fmla="*/ 2339449 h 2897590"/>
              <a:gd name="connsiteX11" fmla="*/ 225631 w 2861954"/>
              <a:gd name="connsiteY11" fmla="*/ 2291948 h 2897590"/>
              <a:gd name="connsiteX12" fmla="*/ 249382 w 2861954"/>
              <a:gd name="connsiteY12" fmla="*/ 2244447 h 2897590"/>
              <a:gd name="connsiteX13" fmla="*/ 285008 w 2861954"/>
              <a:gd name="connsiteY13" fmla="*/ 2137569 h 2897590"/>
              <a:gd name="connsiteX14" fmla="*/ 320634 w 2861954"/>
              <a:gd name="connsiteY14" fmla="*/ 2042566 h 2897590"/>
              <a:gd name="connsiteX15" fmla="*/ 368135 w 2861954"/>
              <a:gd name="connsiteY15" fmla="*/ 1923813 h 2897590"/>
              <a:gd name="connsiteX16" fmla="*/ 403761 w 2861954"/>
              <a:gd name="connsiteY16" fmla="*/ 1876312 h 2897590"/>
              <a:gd name="connsiteX17" fmla="*/ 415637 w 2861954"/>
              <a:gd name="connsiteY17" fmla="*/ 1840686 h 2897590"/>
              <a:gd name="connsiteX18" fmla="*/ 475013 w 2861954"/>
              <a:gd name="connsiteY18" fmla="*/ 1733808 h 2897590"/>
              <a:gd name="connsiteX19" fmla="*/ 510639 w 2861954"/>
              <a:gd name="connsiteY19" fmla="*/ 1698182 h 2897590"/>
              <a:gd name="connsiteX20" fmla="*/ 570016 w 2861954"/>
              <a:gd name="connsiteY20" fmla="*/ 1626930 h 2897590"/>
              <a:gd name="connsiteX21" fmla="*/ 629392 w 2861954"/>
              <a:gd name="connsiteY21" fmla="*/ 1531927 h 2897590"/>
              <a:gd name="connsiteX22" fmla="*/ 641268 w 2861954"/>
              <a:gd name="connsiteY22" fmla="*/ 1496301 h 2897590"/>
              <a:gd name="connsiteX23" fmla="*/ 676894 w 2861954"/>
              <a:gd name="connsiteY23" fmla="*/ 1460675 h 2897590"/>
              <a:gd name="connsiteX24" fmla="*/ 760021 w 2861954"/>
              <a:gd name="connsiteY24" fmla="*/ 1318172 h 2897590"/>
              <a:gd name="connsiteX25" fmla="*/ 795647 w 2861954"/>
              <a:gd name="connsiteY25" fmla="*/ 1258795 h 2897590"/>
              <a:gd name="connsiteX26" fmla="*/ 866899 w 2861954"/>
              <a:gd name="connsiteY26" fmla="*/ 1175668 h 2897590"/>
              <a:gd name="connsiteX27" fmla="*/ 926276 w 2861954"/>
              <a:gd name="connsiteY27" fmla="*/ 1104416 h 2897590"/>
              <a:gd name="connsiteX28" fmla="*/ 950026 w 2861954"/>
              <a:gd name="connsiteY28" fmla="*/ 1068790 h 2897590"/>
              <a:gd name="connsiteX29" fmla="*/ 1068779 w 2861954"/>
              <a:gd name="connsiteY29" fmla="*/ 950036 h 2897590"/>
              <a:gd name="connsiteX30" fmla="*/ 1151907 w 2861954"/>
              <a:gd name="connsiteY30" fmla="*/ 866909 h 2897590"/>
              <a:gd name="connsiteX31" fmla="*/ 1187533 w 2861954"/>
              <a:gd name="connsiteY31" fmla="*/ 831283 h 2897590"/>
              <a:gd name="connsiteX32" fmla="*/ 1235034 w 2861954"/>
              <a:gd name="connsiteY32" fmla="*/ 819408 h 2897590"/>
              <a:gd name="connsiteX33" fmla="*/ 1377538 w 2861954"/>
              <a:gd name="connsiteY33" fmla="*/ 712530 h 2897590"/>
              <a:gd name="connsiteX34" fmla="*/ 1413164 w 2861954"/>
              <a:gd name="connsiteY34" fmla="*/ 688779 h 2897590"/>
              <a:gd name="connsiteX35" fmla="*/ 1520042 w 2861954"/>
              <a:gd name="connsiteY35" fmla="*/ 617527 h 2897590"/>
              <a:gd name="connsiteX36" fmla="*/ 1555668 w 2861954"/>
              <a:gd name="connsiteY36" fmla="*/ 605652 h 2897590"/>
              <a:gd name="connsiteX37" fmla="*/ 1626920 w 2861954"/>
              <a:gd name="connsiteY37" fmla="*/ 570026 h 2897590"/>
              <a:gd name="connsiteX38" fmla="*/ 1745673 w 2861954"/>
              <a:gd name="connsiteY38" fmla="*/ 522525 h 2897590"/>
              <a:gd name="connsiteX39" fmla="*/ 1816925 w 2861954"/>
              <a:gd name="connsiteY39" fmla="*/ 498774 h 2897590"/>
              <a:gd name="connsiteX40" fmla="*/ 1852551 w 2861954"/>
              <a:gd name="connsiteY40" fmla="*/ 475023 h 2897590"/>
              <a:gd name="connsiteX41" fmla="*/ 1911928 w 2861954"/>
              <a:gd name="connsiteY41" fmla="*/ 451273 h 2897590"/>
              <a:gd name="connsiteX42" fmla="*/ 1983179 w 2861954"/>
              <a:gd name="connsiteY42" fmla="*/ 403772 h 2897590"/>
              <a:gd name="connsiteX43" fmla="*/ 2042556 w 2861954"/>
              <a:gd name="connsiteY43" fmla="*/ 368146 h 2897590"/>
              <a:gd name="connsiteX44" fmla="*/ 2078182 w 2861954"/>
              <a:gd name="connsiteY44" fmla="*/ 332520 h 2897590"/>
              <a:gd name="connsiteX45" fmla="*/ 2125683 w 2861954"/>
              <a:gd name="connsiteY45" fmla="*/ 308769 h 2897590"/>
              <a:gd name="connsiteX46" fmla="*/ 2173185 w 2861954"/>
              <a:gd name="connsiteY46" fmla="*/ 273143 h 2897590"/>
              <a:gd name="connsiteX47" fmla="*/ 2280063 w 2861954"/>
              <a:gd name="connsiteY47" fmla="*/ 225642 h 2897590"/>
              <a:gd name="connsiteX48" fmla="*/ 2375065 w 2861954"/>
              <a:gd name="connsiteY48" fmla="*/ 166265 h 2897590"/>
              <a:gd name="connsiteX49" fmla="*/ 2458192 w 2861954"/>
              <a:gd name="connsiteY49" fmla="*/ 130639 h 2897590"/>
              <a:gd name="connsiteX50" fmla="*/ 2588821 w 2861954"/>
              <a:gd name="connsiteY50" fmla="*/ 83138 h 2897590"/>
              <a:gd name="connsiteX51" fmla="*/ 2636322 w 2861954"/>
              <a:gd name="connsiteY51" fmla="*/ 71262 h 2897590"/>
              <a:gd name="connsiteX52" fmla="*/ 2683824 w 2861954"/>
              <a:gd name="connsiteY52" fmla="*/ 59387 h 2897590"/>
              <a:gd name="connsiteX53" fmla="*/ 2778826 w 2861954"/>
              <a:gd name="connsiteY53" fmla="*/ 23761 h 2897590"/>
              <a:gd name="connsiteX54" fmla="*/ 2861954 w 2861954"/>
              <a:gd name="connsiteY54" fmla="*/ 10 h 28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61954" h="2897590">
                <a:moveTo>
                  <a:pt x="0" y="2897590"/>
                </a:moveTo>
                <a:cubicBezTo>
                  <a:pt x="61278" y="2713758"/>
                  <a:pt x="-8957" y="2903630"/>
                  <a:pt x="47502" y="2790712"/>
                </a:cubicBezTo>
                <a:cubicBezTo>
                  <a:pt x="53100" y="2779516"/>
                  <a:pt x="55938" y="2767122"/>
                  <a:pt x="59377" y="2755086"/>
                </a:cubicBezTo>
                <a:cubicBezTo>
                  <a:pt x="64452" y="2737323"/>
                  <a:pt x="73634" y="2690946"/>
                  <a:pt x="83128" y="2671959"/>
                </a:cubicBezTo>
                <a:cubicBezTo>
                  <a:pt x="89511" y="2659194"/>
                  <a:pt x="100495" y="2649098"/>
                  <a:pt x="106878" y="2636333"/>
                </a:cubicBezTo>
                <a:cubicBezTo>
                  <a:pt x="112476" y="2625137"/>
                  <a:pt x="113823" y="2612213"/>
                  <a:pt x="118754" y="2600707"/>
                </a:cubicBezTo>
                <a:cubicBezTo>
                  <a:pt x="125727" y="2584436"/>
                  <a:pt x="136288" y="2569781"/>
                  <a:pt x="142504" y="2553205"/>
                </a:cubicBezTo>
                <a:cubicBezTo>
                  <a:pt x="148235" y="2537923"/>
                  <a:pt x="147950" y="2520705"/>
                  <a:pt x="154379" y="2505704"/>
                </a:cubicBezTo>
                <a:cubicBezTo>
                  <a:pt x="160001" y="2492586"/>
                  <a:pt x="170213" y="2481953"/>
                  <a:pt x="178130" y="2470078"/>
                </a:cubicBezTo>
                <a:cubicBezTo>
                  <a:pt x="186047" y="2438410"/>
                  <a:pt x="191559" y="2406042"/>
                  <a:pt x="201881" y="2375075"/>
                </a:cubicBezTo>
                <a:cubicBezTo>
                  <a:pt x="205839" y="2363200"/>
                  <a:pt x="210317" y="2351485"/>
                  <a:pt x="213756" y="2339449"/>
                </a:cubicBezTo>
                <a:cubicBezTo>
                  <a:pt x="218240" y="2323756"/>
                  <a:pt x="219900" y="2307230"/>
                  <a:pt x="225631" y="2291948"/>
                </a:cubicBezTo>
                <a:cubicBezTo>
                  <a:pt x="231847" y="2275373"/>
                  <a:pt x="241465" y="2260281"/>
                  <a:pt x="249382" y="2244447"/>
                </a:cubicBezTo>
                <a:cubicBezTo>
                  <a:pt x="283414" y="2074280"/>
                  <a:pt x="235842" y="2285067"/>
                  <a:pt x="285008" y="2137569"/>
                </a:cubicBezTo>
                <a:cubicBezTo>
                  <a:pt x="319249" y="2034847"/>
                  <a:pt x="271851" y="2115740"/>
                  <a:pt x="320634" y="2042566"/>
                </a:cubicBezTo>
                <a:cubicBezTo>
                  <a:pt x="335861" y="1996886"/>
                  <a:pt x="343175" y="1963749"/>
                  <a:pt x="368135" y="1923813"/>
                </a:cubicBezTo>
                <a:cubicBezTo>
                  <a:pt x="378625" y="1907029"/>
                  <a:pt x="391886" y="1892146"/>
                  <a:pt x="403761" y="1876312"/>
                </a:cubicBezTo>
                <a:cubicBezTo>
                  <a:pt x="407720" y="1864437"/>
                  <a:pt x="410706" y="1852192"/>
                  <a:pt x="415637" y="1840686"/>
                </a:cubicBezTo>
                <a:cubicBezTo>
                  <a:pt x="426917" y="1814366"/>
                  <a:pt x="459997" y="1753829"/>
                  <a:pt x="475013" y="1733808"/>
                </a:cubicBezTo>
                <a:cubicBezTo>
                  <a:pt x="485090" y="1720373"/>
                  <a:pt x="500877" y="1711848"/>
                  <a:pt x="510639" y="1698182"/>
                </a:cubicBezTo>
                <a:cubicBezTo>
                  <a:pt x="565428" y="1621479"/>
                  <a:pt x="499783" y="1673753"/>
                  <a:pt x="570016" y="1626930"/>
                </a:cubicBezTo>
                <a:lnTo>
                  <a:pt x="629392" y="1531927"/>
                </a:lnTo>
                <a:cubicBezTo>
                  <a:pt x="636026" y="1521312"/>
                  <a:pt x="634324" y="1506716"/>
                  <a:pt x="641268" y="1496301"/>
                </a:cubicBezTo>
                <a:cubicBezTo>
                  <a:pt x="650584" y="1482327"/>
                  <a:pt x="667578" y="1474649"/>
                  <a:pt x="676894" y="1460675"/>
                </a:cubicBezTo>
                <a:cubicBezTo>
                  <a:pt x="707398" y="1414919"/>
                  <a:pt x="732139" y="1365572"/>
                  <a:pt x="760021" y="1318172"/>
                </a:cubicBezTo>
                <a:cubicBezTo>
                  <a:pt x="771724" y="1298277"/>
                  <a:pt x="783772" y="1278587"/>
                  <a:pt x="795647" y="1258795"/>
                </a:cubicBezTo>
                <a:cubicBezTo>
                  <a:pt x="826718" y="1207009"/>
                  <a:pt x="829693" y="1217525"/>
                  <a:pt x="866899" y="1175668"/>
                </a:cubicBezTo>
                <a:cubicBezTo>
                  <a:pt x="887439" y="1152561"/>
                  <a:pt x="907295" y="1128820"/>
                  <a:pt x="926276" y="1104416"/>
                </a:cubicBezTo>
                <a:cubicBezTo>
                  <a:pt x="935038" y="1093150"/>
                  <a:pt x="940345" y="1079277"/>
                  <a:pt x="950026" y="1068790"/>
                </a:cubicBezTo>
                <a:cubicBezTo>
                  <a:pt x="987997" y="1027655"/>
                  <a:pt x="1029194" y="989621"/>
                  <a:pt x="1068779" y="950036"/>
                </a:cubicBezTo>
                <a:lnTo>
                  <a:pt x="1151907" y="866909"/>
                </a:lnTo>
                <a:cubicBezTo>
                  <a:pt x="1163782" y="855034"/>
                  <a:pt x="1171240" y="835356"/>
                  <a:pt x="1187533" y="831283"/>
                </a:cubicBezTo>
                <a:lnTo>
                  <a:pt x="1235034" y="819408"/>
                </a:lnTo>
                <a:lnTo>
                  <a:pt x="1377538" y="712530"/>
                </a:lnTo>
                <a:cubicBezTo>
                  <a:pt x="1388956" y="703966"/>
                  <a:pt x="1401550" y="697075"/>
                  <a:pt x="1413164" y="688779"/>
                </a:cubicBezTo>
                <a:cubicBezTo>
                  <a:pt x="1459573" y="655629"/>
                  <a:pt x="1466501" y="644297"/>
                  <a:pt x="1520042" y="617527"/>
                </a:cubicBezTo>
                <a:cubicBezTo>
                  <a:pt x="1531238" y="611929"/>
                  <a:pt x="1544229" y="610736"/>
                  <a:pt x="1555668" y="605652"/>
                </a:cubicBezTo>
                <a:cubicBezTo>
                  <a:pt x="1579933" y="594867"/>
                  <a:pt x="1602592" y="580669"/>
                  <a:pt x="1626920" y="570026"/>
                </a:cubicBezTo>
                <a:cubicBezTo>
                  <a:pt x="1665979" y="552938"/>
                  <a:pt x="1706089" y="538359"/>
                  <a:pt x="1745673" y="522525"/>
                </a:cubicBezTo>
                <a:cubicBezTo>
                  <a:pt x="1768918" y="513227"/>
                  <a:pt x="1794047" y="508942"/>
                  <a:pt x="1816925" y="498774"/>
                </a:cubicBezTo>
                <a:cubicBezTo>
                  <a:pt x="1829967" y="492977"/>
                  <a:pt x="1839785" y="481406"/>
                  <a:pt x="1852551" y="475023"/>
                </a:cubicBezTo>
                <a:cubicBezTo>
                  <a:pt x="1871617" y="465490"/>
                  <a:pt x="1893214" y="461481"/>
                  <a:pt x="1911928" y="451273"/>
                </a:cubicBezTo>
                <a:cubicBezTo>
                  <a:pt x="1936987" y="437605"/>
                  <a:pt x="1959097" y="419097"/>
                  <a:pt x="1983179" y="403772"/>
                </a:cubicBezTo>
                <a:cubicBezTo>
                  <a:pt x="2002652" y="391380"/>
                  <a:pt x="2024091" y="381995"/>
                  <a:pt x="2042556" y="368146"/>
                </a:cubicBezTo>
                <a:cubicBezTo>
                  <a:pt x="2055991" y="358069"/>
                  <a:pt x="2064516" y="342282"/>
                  <a:pt x="2078182" y="332520"/>
                </a:cubicBezTo>
                <a:cubicBezTo>
                  <a:pt x="2092587" y="322230"/>
                  <a:pt x="2110671" y="318151"/>
                  <a:pt x="2125683" y="308769"/>
                </a:cubicBezTo>
                <a:cubicBezTo>
                  <a:pt x="2142467" y="298279"/>
                  <a:pt x="2156401" y="283633"/>
                  <a:pt x="2173185" y="273143"/>
                </a:cubicBezTo>
                <a:cubicBezTo>
                  <a:pt x="2223563" y="241657"/>
                  <a:pt x="2223744" y="253801"/>
                  <a:pt x="2280063" y="225642"/>
                </a:cubicBezTo>
                <a:cubicBezTo>
                  <a:pt x="2369631" y="180859"/>
                  <a:pt x="2309133" y="203941"/>
                  <a:pt x="2375065" y="166265"/>
                </a:cubicBezTo>
                <a:cubicBezTo>
                  <a:pt x="2416154" y="142785"/>
                  <a:pt x="2418222" y="143962"/>
                  <a:pt x="2458192" y="130639"/>
                </a:cubicBezTo>
                <a:cubicBezTo>
                  <a:pt x="2520979" y="88781"/>
                  <a:pt x="2479970" y="110351"/>
                  <a:pt x="2588821" y="83138"/>
                </a:cubicBezTo>
                <a:lnTo>
                  <a:pt x="2636322" y="71262"/>
                </a:lnTo>
                <a:lnTo>
                  <a:pt x="2683824" y="59387"/>
                </a:lnTo>
                <a:cubicBezTo>
                  <a:pt x="2763462" y="19567"/>
                  <a:pt x="2697981" y="48015"/>
                  <a:pt x="2778826" y="23761"/>
                </a:cubicBezTo>
                <a:cubicBezTo>
                  <a:pt x="2862169" y="-1242"/>
                  <a:pt x="2823725" y="10"/>
                  <a:pt x="2861954" y="1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4372" name="Slide Number Placeholder 3">
            <a:extLst>
              <a:ext uri="{FF2B5EF4-FFF2-40B4-BE49-F238E27FC236}">
                <a16:creationId xmlns:a16="http://schemas.microsoft.com/office/drawing/2014/main" id="{6ABFDC09-C528-028B-C783-95FADF31AFA6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5B9DF54-3BF8-4F5E-B479-ECA25186E7D2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de-CH" altLang="de-DE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A664C63-3791-E8A7-DA62-7324435F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1" y="198438"/>
            <a:ext cx="834706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5363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7A212BB0-A2D4-851A-2B9A-EC4E2F112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A3FF6-4341-B674-5E17-7C558B1E850D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366" name="Slide Number Placeholder 3">
            <a:extLst>
              <a:ext uri="{FF2B5EF4-FFF2-40B4-BE49-F238E27FC236}">
                <a16:creationId xmlns:a16="http://schemas.microsoft.com/office/drawing/2014/main" id="{6802425D-7EC6-C121-7EF9-F8542EA664A8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7DEB03C-E570-4689-A125-D4BA5392CA6F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de-CH" altLang="de-DE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21345B-3331-0ECA-BF0F-56486BC2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6387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425AD8D6-8183-722E-3598-D5AB59AD5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77769A-24B1-A1E2-AF6F-8D84FA9B6B78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E3347C-F69F-4B97-E94F-92F1E62CB52C}"/>
              </a:ext>
            </a:extLst>
          </p:cNvPr>
          <p:cNvSpPr/>
          <p:nvPr/>
        </p:nvSpPr>
        <p:spPr>
          <a:xfrm>
            <a:off x="4338638" y="16176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3C8E3F-AD5E-5426-F0CF-B88710CC6A6B}"/>
              </a:ext>
            </a:extLst>
          </p:cNvPr>
          <p:cNvSpPr/>
          <p:nvPr/>
        </p:nvSpPr>
        <p:spPr>
          <a:xfrm>
            <a:off x="2625725" y="24495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FF6EEB-12AA-023A-0F51-3142E2069D16}"/>
              </a:ext>
            </a:extLst>
          </p:cNvPr>
          <p:cNvSpPr/>
          <p:nvPr/>
        </p:nvSpPr>
        <p:spPr>
          <a:xfrm>
            <a:off x="5978525" y="24511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8F6443-6DBD-C4BC-19CC-EB8F2812240B}"/>
              </a:ext>
            </a:extLst>
          </p:cNvPr>
          <p:cNvSpPr/>
          <p:nvPr/>
        </p:nvSpPr>
        <p:spPr>
          <a:xfrm>
            <a:off x="5254625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3CF2A-F314-FC8E-D91E-03FFD153AEA3}"/>
              </a:ext>
            </a:extLst>
          </p:cNvPr>
          <p:cNvSpPr/>
          <p:nvPr/>
        </p:nvSpPr>
        <p:spPr>
          <a:xfrm>
            <a:off x="6799263" y="34813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E247D1-18CB-0CD9-FD96-4B8215371139}"/>
              </a:ext>
            </a:extLst>
          </p:cNvPr>
          <p:cNvSpPr/>
          <p:nvPr/>
        </p:nvSpPr>
        <p:spPr>
          <a:xfrm>
            <a:off x="1852613" y="3535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2185EF-6085-9466-CAD0-750708BC2C09}"/>
              </a:ext>
            </a:extLst>
          </p:cNvPr>
          <p:cNvSpPr/>
          <p:nvPr/>
        </p:nvSpPr>
        <p:spPr>
          <a:xfrm>
            <a:off x="3398838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693583F-1E2E-D0D3-E782-094913A715DA}"/>
              </a:ext>
            </a:extLst>
          </p:cNvPr>
          <p:cNvSpPr/>
          <p:nvPr/>
        </p:nvSpPr>
        <p:spPr>
          <a:xfrm>
            <a:off x="488315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A9C1228-BEDF-60B2-206A-D108732CADD3}"/>
              </a:ext>
            </a:extLst>
          </p:cNvPr>
          <p:cNvSpPr/>
          <p:nvPr/>
        </p:nvSpPr>
        <p:spPr>
          <a:xfrm>
            <a:off x="5662613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06FA39-9F6E-A603-957A-2C5EFD4D860A}"/>
              </a:ext>
            </a:extLst>
          </p:cNvPr>
          <p:cNvSpPr/>
          <p:nvPr/>
        </p:nvSpPr>
        <p:spPr>
          <a:xfrm>
            <a:off x="3768725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52418D-5152-9323-DBF4-56F36CEEF310}"/>
              </a:ext>
            </a:extLst>
          </p:cNvPr>
          <p:cNvSpPr/>
          <p:nvPr/>
        </p:nvSpPr>
        <p:spPr>
          <a:xfrm>
            <a:off x="142240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0F7A54-9ECE-2748-3674-6039D75CD12E}"/>
              </a:ext>
            </a:extLst>
          </p:cNvPr>
          <p:cNvCxnSpPr>
            <a:endCxn id="46" idx="1"/>
          </p:cNvCxnSpPr>
          <p:nvPr/>
        </p:nvCxnSpPr>
        <p:spPr>
          <a:xfrm>
            <a:off x="4987925" y="19637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DF2381-497E-7B38-49A4-DC2138820F68}"/>
              </a:ext>
            </a:extLst>
          </p:cNvPr>
          <p:cNvCxnSpPr>
            <a:endCxn id="45" idx="7"/>
          </p:cNvCxnSpPr>
          <p:nvPr/>
        </p:nvCxnSpPr>
        <p:spPr>
          <a:xfrm flipH="1">
            <a:off x="3144838" y="19986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0E953D-695C-B769-EA4E-D65E6EA149B4}"/>
              </a:ext>
            </a:extLst>
          </p:cNvPr>
          <p:cNvCxnSpPr>
            <a:endCxn id="50" idx="1"/>
          </p:cNvCxnSpPr>
          <p:nvPr/>
        </p:nvCxnSpPr>
        <p:spPr>
          <a:xfrm>
            <a:off x="3103563" y="29368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A7F477-ABB2-D86A-B3BB-36D4A27F000A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2373313" y="29352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C55570-B80B-0ADD-3571-04C7DB156696}"/>
              </a:ext>
            </a:extLst>
          </p:cNvPr>
          <p:cNvCxnSpPr>
            <a:endCxn id="54" idx="0"/>
          </p:cNvCxnSpPr>
          <p:nvPr/>
        </p:nvCxnSpPr>
        <p:spPr>
          <a:xfrm flipH="1">
            <a:off x="1727200" y="40290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4D567D-4F87-2549-0DDB-0C7218F771C7}"/>
              </a:ext>
            </a:extLst>
          </p:cNvPr>
          <p:cNvCxnSpPr/>
          <p:nvPr/>
        </p:nvCxnSpPr>
        <p:spPr>
          <a:xfrm>
            <a:off x="3881438" y="41036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C10BBD-5C0E-E8CB-8457-EDF1006BB69B}"/>
              </a:ext>
            </a:extLst>
          </p:cNvPr>
          <p:cNvCxnSpPr/>
          <p:nvPr/>
        </p:nvCxnSpPr>
        <p:spPr>
          <a:xfrm>
            <a:off x="5662613" y="39925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0C5A38-3D5E-7FD6-9E94-054A16B2025B}"/>
              </a:ext>
            </a:extLst>
          </p:cNvPr>
          <p:cNvCxnSpPr/>
          <p:nvPr/>
        </p:nvCxnSpPr>
        <p:spPr>
          <a:xfrm flipH="1">
            <a:off x="5245100" y="39925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F3C8A5-3608-2504-7E9F-94E984E6A9FC}"/>
              </a:ext>
            </a:extLst>
          </p:cNvPr>
          <p:cNvCxnSpPr/>
          <p:nvPr/>
        </p:nvCxnSpPr>
        <p:spPr>
          <a:xfrm>
            <a:off x="6494463" y="29289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1990A1-0677-0979-131A-4EF3EDB3325C}"/>
              </a:ext>
            </a:extLst>
          </p:cNvPr>
          <p:cNvCxnSpPr/>
          <p:nvPr/>
        </p:nvCxnSpPr>
        <p:spPr>
          <a:xfrm flipH="1">
            <a:off x="5762625" y="29273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0ECF8B-C0C3-072B-77F7-49D29C43C990}"/>
              </a:ext>
            </a:extLst>
          </p:cNvPr>
          <p:cNvCxnSpPr>
            <a:endCxn id="50" idx="2"/>
          </p:cNvCxnSpPr>
          <p:nvPr/>
        </p:nvCxnSpPr>
        <p:spPr>
          <a:xfrm flipV="1">
            <a:off x="2462213" y="37925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260189-B261-EF2A-B7CF-D42F3E0BAEFA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2032000" y="47831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5808E5-5B3F-F6AB-D9B6-58A8A5D24B26}"/>
              </a:ext>
            </a:extLst>
          </p:cNvPr>
          <p:cNvCxnSpPr>
            <a:endCxn id="47" idx="1"/>
          </p:cNvCxnSpPr>
          <p:nvPr/>
        </p:nvCxnSpPr>
        <p:spPr>
          <a:xfrm>
            <a:off x="4691063" y="2182813"/>
            <a:ext cx="654050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71A6C2-C996-BC10-3F37-0F664596FE8C}"/>
              </a:ext>
            </a:extLst>
          </p:cNvPr>
          <p:cNvCxnSpPr>
            <a:stCxn id="45" idx="6"/>
          </p:cNvCxnSpPr>
          <p:nvPr/>
        </p:nvCxnSpPr>
        <p:spPr>
          <a:xfrm>
            <a:off x="3235325" y="27336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2E8049-274E-C32A-5F17-E8FA3803BF75}"/>
              </a:ext>
            </a:extLst>
          </p:cNvPr>
          <p:cNvCxnSpPr>
            <a:stCxn id="50" idx="7"/>
            <a:endCxn id="46" idx="2"/>
          </p:cNvCxnSpPr>
          <p:nvPr/>
        </p:nvCxnSpPr>
        <p:spPr>
          <a:xfrm flipV="1">
            <a:off x="3919538" y="27352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6" name="File">
            <a:extLst>
              <a:ext uri="{FF2B5EF4-FFF2-40B4-BE49-F238E27FC236}">
                <a16:creationId xmlns:a16="http://schemas.microsoft.com/office/drawing/2014/main" id="{4FDB1D05-75CA-A2F5-E8A9-0DBFEAF3221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6300" y="13509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6417" name="Rectangle 7">
            <a:extLst>
              <a:ext uri="{FF2B5EF4-FFF2-40B4-BE49-F238E27FC236}">
                <a16:creationId xmlns:a16="http://schemas.microsoft.com/office/drawing/2014/main" id="{A2CADDAE-2ED6-B817-B128-5955AB42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4446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6418" name="Rectangle 7">
            <a:extLst>
              <a:ext uri="{FF2B5EF4-FFF2-40B4-BE49-F238E27FC236}">
                <a16:creationId xmlns:a16="http://schemas.microsoft.com/office/drawing/2014/main" id="{7BEE05A8-13D1-E31F-B72A-BD429D47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067300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I want</a:t>
            </a:r>
          </a:p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access!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95EA481-AA35-60B6-781F-3678CA3EF470}"/>
              </a:ext>
            </a:extLst>
          </p:cNvPr>
          <p:cNvSpPr/>
          <p:nvPr/>
        </p:nvSpPr>
        <p:spPr>
          <a:xfrm>
            <a:off x="1354138" y="1698625"/>
            <a:ext cx="2671762" cy="2884488"/>
          </a:xfrm>
          <a:custGeom>
            <a:avLst/>
            <a:gdLst>
              <a:gd name="connsiteX0" fmla="*/ 0 w 2671948"/>
              <a:gd name="connsiteY0" fmla="*/ 2885704 h 2885704"/>
              <a:gd name="connsiteX1" fmla="*/ 59377 w 2671948"/>
              <a:gd name="connsiteY1" fmla="*/ 2850078 h 2885704"/>
              <a:gd name="connsiteX2" fmla="*/ 83127 w 2671948"/>
              <a:gd name="connsiteY2" fmla="*/ 2802577 h 2885704"/>
              <a:gd name="connsiteX3" fmla="*/ 118753 w 2671948"/>
              <a:gd name="connsiteY3" fmla="*/ 2766951 h 2885704"/>
              <a:gd name="connsiteX4" fmla="*/ 130629 w 2671948"/>
              <a:gd name="connsiteY4" fmla="*/ 2731325 h 2885704"/>
              <a:gd name="connsiteX5" fmla="*/ 178130 w 2671948"/>
              <a:gd name="connsiteY5" fmla="*/ 2636323 h 2885704"/>
              <a:gd name="connsiteX6" fmla="*/ 213756 w 2671948"/>
              <a:gd name="connsiteY6" fmla="*/ 2517569 h 2885704"/>
              <a:gd name="connsiteX7" fmla="*/ 237507 w 2671948"/>
              <a:gd name="connsiteY7" fmla="*/ 2481943 h 2885704"/>
              <a:gd name="connsiteX8" fmla="*/ 261257 w 2671948"/>
              <a:gd name="connsiteY8" fmla="*/ 2410691 h 2885704"/>
              <a:gd name="connsiteX9" fmla="*/ 285008 w 2671948"/>
              <a:gd name="connsiteY9" fmla="*/ 2268187 h 2885704"/>
              <a:gd name="connsiteX10" fmla="*/ 296883 w 2671948"/>
              <a:gd name="connsiteY10" fmla="*/ 2232561 h 2885704"/>
              <a:gd name="connsiteX11" fmla="*/ 320634 w 2671948"/>
              <a:gd name="connsiteY11" fmla="*/ 2196935 h 2885704"/>
              <a:gd name="connsiteX12" fmla="*/ 368135 w 2671948"/>
              <a:gd name="connsiteY12" fmla="*/ 2078182 h 2885704"/>
              <a:gd name="connsiteX13" fmla="*/ 380010 w 2671948"/>
              <a:gd name="connsiteY13" fmla="*/ 2042556 h 2885704"/>
              <a:gd name="connsiteX14" fmla="*/ 403761 w 2671948"/>
              <a:gd name="connsiteY14" fmla="*/ 1995055 h 2885704"/>
              <a:gd name="connsiteX15" fmla="*/ 415636 w 2671948"/>
              <a:gd name="connsiteY15" fmla="*/ 1959429 h 2885704"/>
              <a:gd name="connsiteX16" fmla="*/ 439387 w 2671948"/>
              <a:gd name="connsiteY16" fmla="*/ 1923803 h 2885704"/>
              <a:gd name="connsiteX17" fmla="*/ 463138 w 2671948"/>
              <a:gd name="connsiteY17" fmla="*/ 1876302 h 2885704"/>
              <a:gd name="connsiteX18" fmla="*/ 486888 w 2671948"/>
              <a:gd name="connsiteY18" fmla="*/ 1793174 h 2885704"/>
              <a:gd name="connsiteX19" fmla="*/ 510639 w 2671948"/>
              <a:gd name="connsiteY19" fmla="*/ 1757548 h 2885704"/>
              <a:gd name="connsiteX20" fmla="*/ 522514 w 2671948"/>
              <a:gd name="connsiteY20" fmla="*/ 1721923 h 2885704"/>
              <a:gd name="connsiteX21" fmla="*/ 546265 w 2671948"/>
              <a:gd name="connsiteY21" fmla="*/ 1686297 h 2885704"/>
              <a:gd name="connsiteX22" fmla="*/ 617517 w 2671948"/>
              <a:gd name="connsiteY22" fmla="*/ 1555668 h 2885704"/>
              <a:gd name="connsiteX23" fmla="*/ 665018 w 2671948"/>
              <a:gd name="connsiteY23" fmla="*/ 1496291 h 2885704"/>
              <a:gd name="connsiteX24" fmla="*/ 688769 w 2671948"/>
              <a:gd name="connsiteY24" fmla="*/ 1460665 h 2885704"/>
              <a:gd name="connsiteX25" fmla="*/ 724395 w 2671948"/>
              <a:gd name="connsiteY25" fmla="*/ 1425039 h 2885704"/>
              <a:gd name="connsiteX26" fmla="*/ 783771 w 2671948"/>
              <a:gd name="connsiteY26" fmla="*/ 1365663 h 2885704"/>
              <a:gd name="connsiteX27" fmla="*/ 795647 w 2671948"/>
              <a:gd name="connsiteY27" fmla="*/ 1318161 h 2885704"/>
              <a:gd name="connsiteX28" fmla="*/ 866899 w 2671948"/>
              <a:gd name="connsiteY28" fmla="*/ 1235034 h 2885704"/>
              <a:gd name="connsiteX29" fmla="*/ 914400 w 2671948"/>
              <a:gd name="connsiteY29" fmla="*/ 1140032 h 2885704"/>
              <a:gd name="connsiteX30" fmla="*/ 997527 w 2671948"/>
              <a:gd name="connsiteY30" fmla="*/ 1021278 h 2885704"/>
              <a:gd name="connsiteX31" fmla="*/ 1033153 w 2671948"/>
              <a:gd name="connsiteY31" fmla="*/ 961902 h 2885704"/>
              <a:gd name="connsiteX32" fmla="*/ 1068779 w 2671948"/>
              <a:gd name="connsiteY32" fmla="*/ 914400 h 2885704"/>
              <a:gd name="connsiteX33" fmla="*/ 1092530 w 2671948"/>
              <a:gd name="connsiteY33" fmla="*/ 878774 h 2885704"/>
              <a:gd name="connsiteX34" fmla="*/ 1151907 w 2671948"/>
              <a:gd name="connsiteY34" fmla="*/ 771897 h 2885704"/>
              <a:gd name="connsiteX35" fmla="*/ 1211283 w 2671948"/>
              <a:gd name="connsiteY35" fmla="*/ 700645 h 2885704"/>
              <a:gd name="connsiteX36" fmla="*/ 1246909 w 2671948"/>
              <a:gd name="connsiteY36" fmla="*/ 676894 h 2885704"/>
              <a:gd name="connsiteX37" fmla="*/ 1258784 w 2671948"/>
              <a:gd name="connsiteY37" fmla="*/ 641268 h 2885704"/>
              <a:gd name="connsiteX38" fmla="*/ 1365662 w 2671948"/>
              <a:gd name="connsiteY38" fmla="*/ 581891 h 2885704"/>
              <a:gd name="connsiteX39" fmla="*/ 1413164 w 2671948"/>
              <a:gd name="connsiteY39" fmla="*/ 558141 h 2885704"/>
              <a:gd name="connsiteX40" fmla="*/ 1448790 w 2671948"/>
              <a:gd name="connsiteY40" fmla="*/ 534390 h 2885704"/>
              <a:gd name="connsiteX41" fmla="*/ 1555668 w 2671948"/>
              <a:gd name="connsiteY41" fmla="*/ 498764 h 2885704"/>
              <a:gd name="connsiteX42" fmla="*/ 1603169 w 2671948"/>
              <a:gd name="connsiteY42" fmla="*/ 475013 h 2885704"/>
              <a:gd name="connsiteX43" fmla="*/ 1638795 w 2671948"/>
              <a:gd name="connsiteY43" fmla="*/ 463138 h 2885704"/>
              <a:gd name="connsiteX44" fmla="*/ 1733797 w 2671948"/>
              <a:gd name="connsiteY44" fmla="*/ 415637 h 2885704"/>
              <a:gd name="connsiteX45" fmla="*/ 1828800 w 2671948"/>
              <a:gd name="connsiteY45" fmla="*/ 380011 h 2885704"/>
              <a:gd name="connsiteX46" fmla="*/ 1900052 w 2671948"/>
              <a:gd name="connsiteY46" fmla="*/ 344385 h 2885704"/>
              <a:gd name="connsiteX47" fmla="*/ 1947553 w 2671948"/>
              <a:gd name="connsiteY47" fmla="*/ 332510 h 2885704"/>
              <a:gd name="connsiteX48" fmla="*/ 2006930 w 2671948"/>
              <a:gd name="connsiteY48" fmla="*/ 308759 h 2885704"/>
              <a:gd name="connsiteX49" fmla="*/ 2101932 w 2671948"/>
              <a:gd name="connsiteY49" fmla="*/ 261258 h 2885704"/>
              <a:gd name="connsiteX50" fmla="*/ 2137558 w 2671948"/>
              <a:gd name="connsiteY50" fmla="*/ 249382 h 2885704"/>
              <a:gd name="connsiteX51" fmla="*/ 2220686 w 2671948"/>
              <a:gd name="connsiteY51" fmla="*/ 201881 h 2885704"/>
              <a:gd name="connsiteX52" fmla="*/ 2291938 w 2671948"/>
              <a:gd name="connsiteY52" fmla="*/ 178130 h 2885704"/>
              <a:gd name="connsiteX53" fmla="*/ 2327564 w 2671948"/>
              <a:gd name="connsiteY53" fmla="*/ 166255 h 2885704"/>
              <a:gd name="connsiteX54" fmla="*/ 2446317 w 2671948"/>
              <a:gd name="connsiteY54" fmla="*/ 106878 h 2885704"/>
              <a:gd name="connsiteX55" fmla="*/ 2481943 w 2671948"/>
              <a:gd name="connsiteY55" fmla="*/ 83128 h 2885704"/>
              <a:gd name="connsiteX56" fmla="*/ 2553195 w 2671948"/>
              <a:gd name="connsiteY56" fmla="*/ 59377 h 2885704"/>
              <a:gd name="connsiteX57" fmla="*/ 2588821 w 2671948"/>
              <a:gd name="connsiteY57" fmla="*/ 35626 h 2885704"/>
              <a:gd name="connsiteX58" fmla="*/ 2671948 w 2671948"/>
              <a:gd name="connsiteY58" fmla="*/ 0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71948" h="2885704">
                <a:moveTo>
                  <a:pt x="0" y="2885704"/>
                </a:moveTo>
                <a:cubicBezTo>
                  <a:pt x="19792" y="2873829"/>
                  <a:pt x="43056" y="2866399"/>
                  <a:pt x="59377" y="2850078"/>
                </a:cubicBezTo>
                <a:cubicBezTo>
                  <a:pt x="71895" y="2837560"/>
                  <a:pt x="72838" y="2816982"/>
                  <a:pt x="83127" y="2802577"/>
                </a:cubicBezTo>
                <a:cubicBezTo>
                  <a:pt x="92888" y="2788911"/>
                  <a:pt x="106878" y="2778826"/>
                  <a:pt x="118753" y="2766951"/>
                </a:cubicBezTo>
                <a:cubicBezTo>
                  <a:pt x="122712" y="2755076"/>
                  <a:pt x="125449" y="2742721"/>
                  <a:pt x="130629" y="2731325"/>
                </a:cubicBezTo>
                <a:cubicBezTo>
                  <a:pt x="145280" y="2699093"/>
                  <a:pt x="178130" y="2636323"/>
                  <a:pt x="178130" y="2636323"/>
                </a:cubicBezTo>
                <a:cubicBezTo>
                  <a:pt x="184769" y="2609768"/>
                  <a:pt x="202190" y="2534918"/>
                  <a:pt x="213756" y="2517569"/>
                </a:cubicBezTo>
                <a:lnTo>
                  <a:pt x="237507" y="2481943"/>
                </a:lnTo>
                <a:cubicBezTo>
                  <a:pt x="245424" y="2458192"/>
                  <a:pt x="257141" y="2435386"/>
                  <a:pt x="261257" y="2410691"/>
                </a:cubicBezTo>
                <a:cubicBezTo>
                  <a:pt x="269174" y="2363190"/>
                  <a:pt x="269780" y="2313872"/>
                  <a:pt x="285008" y="2268187"/>
                </a:cubicBezTo>
                <a:cubicBezTo>
                  <a:pt x="288966" y="2256312"/>
                  <a:pt x="291285" y="2243757"/>
                  <a:pt x="296883" y="2232561"/>
                </a:cubicBezTo>
                <a:cubicBezTo>
                  <a:pt x="303266" y="2219795"/>
                  <a:pt x="312717" y="2208810"/>
                  <a:pt x="320634" y="2196935"/>
                </a:cubicBezTo>
                <a:cubicBezTo>
                  <a:pt x="374693" y="2034755"/>
                  <a:pt x="315714" y="2200498"/>
                  <a:pt x="368135" y="2078182"/>
                </a:cubicBezTo>
                <a:cubicBezTo>
                  <a:pt x="373066" y="2066676"/>
                  <a:pt x="375079" y="2054062"/>
                  <a:pt x="380010" y="2042556"/>
                </a:cubicBezTo>
                <a:cubicBezTo>
                  <a:pt x="386983" y="2026285"/>
                  <a:pt x="396788" y="2011326"/>
                  <a:pt x="403761" y="1995055"/>
                </a:cubicBezTo>
                <a:cubicBezTo>
                  <a:pt x="408692" y="1983549"/>
                  <a:pt x="410038" y="1970625"/>
                  <a:pt x="415636" y="1959429"/>
                </a:cubicBezTo>
                <a:cubicBezTo>
                  <a:pt x="422019" y="1946663"/>
                  <a:pt x="432306" y="1936195"/>
                  <a:pt x="439387" y="1923803"/>
                </a:cubicBezTo>
                <a:cubicBezTo>
                  <a:pt x="448170" y="1908433"/>
                  <a:pt x="455221" y="1892136"/>
                  <a:pt x="463138" y="1876302"/>
                </a:cubicBezTo>
                <a:cubicBezTo>
                  <a:pt x="466943" y="1861083"/>
                  <a:pt x="478370" y="1810210"/>
                  <a:pt x="486888" y="1793174"/>
                </a:cubicBezTo>
                <a:cubicBezTo>
                  <a:pt x="493271" y="1780408"/>
                  <a:pt x="502722" y="1769423"/>
                  <a:pt x="510639" y="1757548"/>
                </a:cubicBezTo>
                <a:cubicBezTo>
                  <a:pt x="514597" y="1745673"/>
                  <a:pt x="516916" y="1733119"/>
                  <a:pt x="522514" y="1721923"/>
                </a:cubicBezTo>
                <a:cubicBezTo>
                  <a:pt x="528897" y="1709157"/>
                  <a:pt x="540776" y="1699472"/>
                  <a:pt x="546265" y="1686297"/>
                </a:cubicBezTo>
                <a:cubicBezTo>
                  <a:pt x="600299" y="1556616"/>
                  <a:pt x="545364" y="1603771"/>
                  <a:pt x="617517" y="1555668"/>
                </a:cubicBezTo>
                <a:cubicBezTo>
                  <a:pt x="640635" y="1486312"/>
                  <a:pt x="611304" y="1550005"/>
                  <a:pt x="665018" y="1496291"/>
                </a:cubicBezTo>
                <a:cubicBezTo>
                  <a:pt x="675110" y="1486199"/>
                  <a:pt x="679632" y="1471629"/>
                  <a:pt x="688769" y="1460665"/>
                </a:cubicBezTo>
                <a:cubicBezTo>
                  <a:pt x="699520" y="1447763"/>
                  <a:pt x="713644" y="1437941"/>
                  <a:pt x="724395" y="1425039"/>
                </a:cubicBezTo>
                <a:cubicBezTo>
                  <a:pt x="773875" y="1365663"/>
                  <a:pt x="718457" y="1409205"/>
                  <a:pt x="783771" y="1365663"/>
                </a:cubicBezTo>
                <a:cubicBezTo>
                  <a:pt x="787730" y="1349829"/>
                  <a:pt x="789218" y="1333163"/>
                  <a:pt x="795647" y="1318161"/>
                </a:cubicBezTo>
                <a:cubicBezTo>
                  <a:pt x="809212" y="1286508"/>
                  <a:pt x="844772" y="1257161"/>
                  <a:pt x="866899" y="1235034"/>
                </a:cubicBezTo>
                <a:lnTo>
                  <a:pt x="914400" y="1140032"/>
                </a:lnTo>
                <a:cubicBezTo>
                  <a:pt x="939758" y="1089315"/>
                  <a:pt x="967740" y="1065958"/>
                  <a:pt x="997527" y="1021278"/>
                </a:cubicBezTo>
                <a:cubicBezTo>
                  <a:pt x="1010330" y="1002073"/>
                  <a:pt x="1020350" y="981107"/>
                  <a:pt x="1033153" y="961902"/>
                </a:cubicBezTo>
                <a:cubicBezTo>
                  <a:pt x="1044132" y="945434"/>
                  <a:pt x="1057275" y="930506"/>
                  <a:pt x="1068779" y="914400"/>
                </a:cubicBezTo>
                <a:cubicBezTo>
                  <a:pt x="1077075" y="902786"/>
                  <a:pt x="1084613" y="890649"/>
                  <a:pt x="1092530" y="878774"/>
                </a:cubicBezTo>
                <a:cubicBezTo>
                  <a:pt x="1113432" y="816067"/>
                  <a:pt x="1097460" y="853566"/>
                  <a:pt x="1151907" y="771897"/>
                </a:cubicBezTo>
                <a:cubicBezTo>
                  <a:pt x="1175262" y="736864"/>
                  <a:pt x="1176991" y="729222"/>
                  <a:pt x="1211283" y="700645"/>
                </a:cubicBezTo>
                <a:cubicBezTo>
                  <a:pt x="1222247" y="691508"/>
                  <a:pt x="1235034" y="684811"/>
                  <a:pt x="1246909" y="676894"/>
                </a:cubicBezTo>
                <a:cubicBezTo>
                  <a:pt x="1250867" y="665019"/>
                  <a:pt x="1249933" y="650119"/>
                  <a:pt x="1258784" y="641268"/>
                </a:cubicBezTo>
                <a:cubicBezTo>
                  <a:pt x="1316638" y="583414"/>
                  <a:pt x="1313399" y="604289"/>
                  <a:pt x="1365662" y="581891"/>
                </a:cubicBezTo>
                <a:cubicBezTo>
                  <a:pt x="1381933" y="574918"/>
                  <a:pt x="1397794" y="566924"/>
                  <a:pt x="1413164" y="558141"/>
                </a:cubicBezTo>
                <a:cubicBezTo>
                  <a:pt x="1425556" y="551060"/>
                  <a:pt x="1435615" y="539879"/>
                  <a:pt x="1448790" y="534390"/>
                </a:cubicBezTo>
                <a:cubicBezTo>
                  <a:pt x="1483454" y="519946"/>
                  <a:pt x="1520042" y="510639"/>
                  <a:pt x="1555668" y="498764"/>
                </a:cubicBezTo>
                <a:cubicBezTo>
                  <a:pt x="1572462" y="493166"/>
                  <a:pt x="1586898" y="481986"/>
                  <a:pt x="1603169" y="475013"/>
                </a:cubicBezTo>
                <a:cubicBezTo>
                  <a:pt x="1614675" y="470082"/>
                  <a:pt x="1627399" y="468318"/>
                  <a:pt x="1638795" y="463138"/>
                </a:cubicBezTo>
                <a:cubicBezTo>
                  <a:pt x="1671027" y="448487"/>
                  <a:pt x="1700209" y="426834"/>
                  <a:pt x="1733797" y="415637"/>
                </a:cubicBezTo>
                <a:cubicBezTo>
                  <a:pt x="1770878" y="403276"/>
                  <a:pt x="1789761" y="397756"/>
                  <a:pt x="1828800" y="380011"/>
                </a:cubicBezTo>
                <a:cubicBezTo>
                  <a:pt x="1852974" y="369023"/>
                  <a:pt x="1875397" y="354247"/>
                  <a:pt x="1900052" y="344385"/>
                </a:cubicBezTo>
                <a:cubicBezTo>
                  <a:pt x="1915206" y="338324"/>
                  <a:pt x="1932070" y="337671"/>
                  <a:pt x="1947553" y="332510"/>
                </a:cubicBezTo>
                <a:cubicBezTo>
                  <a:pt x="1967776" y="325769"/>
                  <a:pt x="1987575" y="317692"/>
                  <a:pt x="2006930" y="308759"/>
                </a:cubicBezTo>
                <a:cubicBezTo>
                  <a:pt x="2039076" y="293922"/>
                  <a:pt x="2068344" y="272455"/>
                  <a:pt x="2101932" y="261258"/>
                </a:cubicBezTo>
                <a:cubicBezTo>
                  <a:pt x="2113807" y="257299"/>
                  <a:pt x="2126362" y="254980"/>
                  <a:pt x="2137558" y="249382"/>
                </a:cubicBezTo>
                <a:cubicBezTo>
                  <a:pt x="2223246" y="206538"/>
                  <a:pt x="2116594" y="243518"/>
                  <a:pt x="2220686" y="201881"/>
                </a:cubicBezTo>
                <a:cubicBezTo>
                  <a:pt x="2243931" y="192583"/>
                  <a:pt x="2268187" y="186047"/>
                  <a:pt x="2291938" y="178130"/>
                </a:cubicBezTo>
                <a:lnTo>
                  <a:pt x="2327564" y="166255"/>
                </a:lnTo>
                <a:cubicBezTo>
                  <a:pt x="2395093" y="115608"/>
                  <a:pt x="2356289" y="136888"/>
                  <a:pt x="2446317" y="106878"/>
                </a:cubicBezTo>
                <a:cubicBezTo>
                  <a:pt x="2459857" y="102365"/>
                  <a:pt x="2468901" y="88924"/>
                  <a:pt x="2481943" y="83128"/>
                </a:cubicBezTo>
                <a:cubicBezTo>
                  <a:pt x="2504821" y="72960"/>
                  <a:pt x="2553195" y="59377"/>
                  <a:pt x="2553195" y="59377"/>
                </a:cubicBezTo>
                <a:cubicBezTo>
                  <a:pt x="2565070" y="51460"/>
                  <a:pt x="2575779" y="41423"/>
                  <a:pt x="2588821" y="35626"/>
                </a:cubicBezTo>
                <a:cubicBezTo>
                  <a:pt x="2680695" y="-5207"/>
                  <a:pt x="2638947" y="33003"/>
                  <a:pt x="267194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6420" name="Slide Number Placeholder 3">
            <a:extLst>
              <a:ext uri="{FF2B5EF4-FFF2-40B4-BE49-F238E27FC236}">
                <a16:creationId xmlns:a16="http://schemas.microsoft.com/office/drawing/2014/main" id="{8AA9F937-4FCD-1D5D-DC84-D2790F0E13F3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9A13B9B-E878-43DE-86C3-A7102F2FC26B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de-CH" altLang="de-DE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6782BB9-2D1C-17D2-D8A8-AC731CE6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dirty="0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dirty="0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dirty="0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7411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58AB9D14-B7A9-8F6B-10C9-FDD14B062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0EAA5-BE4B-5303-B98D-51C9A4E18DD7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6785C64-2E8E-7CE6-AE3E-6EA9DDBCB683}"/>
              </a:ext>
            </a:extLst>
          </p:cNvPr>
          <p:cNvSpPr/>
          <p:nvPr/>
        </p:nvSpPr>
        <p:spPr>
          <a:xfrm>
            <a:off x="4338638" y="16176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7B341F-7170-0A87-E72D-E5A5EAAA687B}"/>
              </a:ext>
            </a:extLst>
          </p:cNvPr>
          <p:cNvSpPr/>
          <p:nvPr/>
        </p:nvSpPr>
        <p:spPr>
          <a:xfrm>
            <a:off x="2625725" y="24495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6128EB-7551-BC49-4A39-05557118087C}"/>
              </a:ext>
            </a:extLst>
          </p:cNvPr>
          <p:cNvSpPr/>
          <p:nvPr/>
        </p:nvSpPr>
        <p:spPr>
          <a:xfrm>
            <a:off x="5978525" y="24511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CDB505-761A-0450-EA38-5C1B62AEBF1F}"/>
              </a:ext>
            </a:extLst>
          </p:cNvPr>
          <p:cNvSpPr/>
          <p:nvPr/>
        </p:nvSpPr>
        <p:spPr>
          <a:xfrm>
            <a:off x="5254625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D8E38B-52F0-6860-4F8C-DEC862017803}"/>
              </a:ext>
            </a:extLst>
          </p:cNvPr>
          <p:cNvSpPr/>
          <p:nvPr/>
        </p:nvSpPr>
        <p:spPr>
          <a:xfrm>
            <a:off x="6799263" y="34813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9C4FAC-A66C-7CF9-671E-ABC4680A4A04}"/>
              </a:ext>
            </a:extLst>
          </p:cNvPr>
          <p:cNvSpPr/>
          <p:nvPr/>
        </p:nvSpPr>
        <p:spPr>
          <a:xfrm>
            <a:off x="1852613" y="3535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179BF8-DBBA-61C9-72BF-B537196E5B29}"/>
              </a:ext>
            </a:extLst>
          </p:cNvPr>
          <p:cNvSpPr/>
          <p:nvPr/>
        </p:nvSpPr>
        <p:spPr>
          <a:xfrm>
            <a:off x="3398838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374090-8ECB-7EC3-9D1B-DF6D44038334}"/>
              </a:ext>
            </a:extLst>
          </p:cNvPr>
          <p:cNvSpPr/>
          <p:nvPr/>
        </p:nvSpPr>
        <p:spPr>
          <a:xfrm>
            <a:off x="488315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4A2F12-15D0-439E-3974-127B93777E3C}"/>
              </a:ext>
            </a:extLst>
          </p:cNvPr>
          <p:cNvSpPr/>
          <p:nvPr/>
        </p:nvSpPr>
        <p:spPr>
          <a:xfrm>
            <a:off x="5662613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433899-644E-4F56-B6BA-F329A94AC3BE}"/>
              </a:ext>
            </a:extLst>
          </p:cNvPr>
          <p:cNvSpPr/>
          <p:nvPr/>
        </p:nvSpPr>
        <p:spPr>
          <a:xfrm>
            <a:off x="3768725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294572-2876-2023-A1FF-8065E95905E8}"/>
              </a:ext>
            </a:extLst>
          </p:cNvPr>
          <p:cNvSpPr/>
          <p:nvPr/>
        </p:nvSpPr>
        <p:spPr>
          <a:xfrm>
            <a:off x="142240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98924D-C788-F073-E35B-8BD24880BC5E}"/>
              </a:ext>
            </a:extLst>
          </p:cNvPr>
          <p:cNvCxnSpPr>
            <a:endCxn id="46" idx="1"/>
          </p:cNvCxnSpPr>
          <p:nvPr/>
        </p:nvCxnSpPr>
        <p:spPr>
          <a:xfrm>
            <a:off x="4987925" y="19637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436165-9BC2-E724-73E3-16F3A8D31EFE}"/>
              </a:ext>
            </a:extLst>
          </p:cNvPr>
          <p:cNvCxnSpPr>
            <a:endCxn id="50" idx="1"/>
          </p:cNvCxnSpPr>
          <p:nvPr/>
        </p:nvCxnSpPr>
        <p:spPr>
          <a:xfrm>
            <a:off x="3103563" y="29368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6BA6D4-C703-D6E7-827C-A544D6CD8A4D}"/>
              </a:ext>
            </a:extLst>
          </p:cNvPr>
          <p:cNvCxnSpPr/>
          <p:nvPr/>
        </p:nvCxnSpPr>
        <p:spPr>
          <a:xfrm>
            <a:off x="3881438" y="41036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63C079-10E2-9CC6-E7D0-DAE14B6BD38E}"/>
              </a:ext>
            </a:extLst>
          </p:cNvPr>
          <p:cNvCxnSpPr/>
          <p:nvPr/>
        </p:nvCxnSpPr>
        <p:spPr>
          <a:xfrm>
            <a:off x="5662613" y="39925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A755D-E06F-6B14-4194-BC157AF7096C}"/>
              </a:ext>
            </a:extLst>
          </p:cNvPr>
          <p:cNvCxnSpPr/>
          <p:nvPr/>
        </p:nvCxnSpPr>
        <p:spPr>
          <a:xfrm flipH="1">
            <a:off x="5245100" y="39925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59A022-1D55-00B3-95A4-0DA275551ED7}"/>
              </a:ext>
            </a:extLst>
          </p:cNvPr>
          <p:cNvCxnSpPr/>
          <p:nvPr/>
        </p:nvCxnSpPr>
        <p:spPr>
          <a:xfrm>
            <a:off x="6494463" y="29289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FBAED1-A8B2-0469-F54E-F68B12046D7C}"/>
              </a:ext>
            </a:extLst>
          </p:cNvPr>
          <p:cNvCxnSpPr/>
          <p:nvPr/>
        </p:nvCxnSpPr>
        <p:spPr>
          <a:xfrm flipH="1">
            <a:off x="5762625" y="29273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E9241E-91C7-AAF5-7A43-D3E85D45C497}"/>
              </a:ext>
            </a:extLst>
          </p:cNvPr>
          <p:cNvCxnSpPr>
            <a:endCxn id="50" idx="2"/>
          </p:cNvCxnSpPr>
          <p:nvPr/>
        </p:nvCxnSpPr>
        <p:spPr>
          <a:xfrm flipV="1">
            <a:off x="2462213" y="37925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D071A0-4C6B-0EB0-E42C-793C66CD6A5B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2032000" y="47831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C4009B-963B-FDD7-9F2B-26E234135250}"/>
              </a:ext>
            </a:extLst>
          </p:cNvPr>
          <p:cNvCxnSpPr>
            <a:endCxn id="47" idx="1"/>
          </p:cNvCxnSpPr>
          <p:nvPr/>
        </p:nvCxnSpPr>
        <p:spPr>
          <a:xfrm>
            <a:off x="4691063" y="2182813"/>
            <a:ext cx="654050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DFB43D-B19B-DEED-CCED-995F90558A21}"/>
              </a:ext>
            </a:extLst>
          </p:cNvPr>
          <p:cNvCxnSpPr>
            <a:stCxn id="45" idx="6"/>
          </p:cNvCxnSpPr>
          <p:nvPr/>
        </p:nvCxnSpPr>
        <p:spPr>
          <a:xfrm>
            <a:off x="3235325" y="27336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0357D0-3D94-613E-6680-31942F05A666}"/>
              </a:ext>
            </a:extLst>
          </p:cNvPr>
          <p:cNvCxnSpPr>
            <a:stCxn id="50" idx="7"/>
            <a:endCxn id="46" idx="2"/>
          </p:cNvCxnSpPr>
          <p:nvPr/>
        </p:nvCxnSpPr>
        <p:spPr>
          <a:xfrm flipV="1">
            <a:off x="3919538" y="27352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0" name="File">
            <a:extLst>
              <a:ext uri="{FF2B5EF4-FFF2-40B4-BE49-F238E27FC236}">
                <a16:creationId xmlns:a16="http://schemas.microsoft.com/office/drawing/2014/main" id="{65BC5F42-3967-8ED9-407C-89331B92897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6300" y="13509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7441" name="Rectangle 7">
            <a:extLst>
              <a:ext uri="{FF2B5EF4-FFF2-40B4-BE49-F238E27FC236}">
                <a16:creationId xmlns:a16="http://schemas.microsoft.com/office/drawing/2014/main" id="{9E04CF39-1ACD-53BE-C02C-596B5427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4446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7442" name="Rectangle 7">
            <a:extLst>
              <a:ext uri="{FF2B5EF4-FFF2-40B4-BE49-F238E27FC236}">
                <a16:creationId xmlns:a16="http://schemas.microsoft.com/office/drawing/2014/main" id="{463F3015-9870-79D5-1067-2D834927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856163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wait()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3EF22DC-8A3C-3373-4DC8-BFE44A5AE94A}"/>
              </a:ext>
            </a:extLst>
          </p:cNvPr>
          <p:cNvSpPr/>
          <p:nvPr/>
        </p:nvSpPr>
        <p:spPr>
          <a:xfrm>
            <a:off x="1354138" y="1698625"/>
            <a:ext cx="2671762" cy="2884488"/>
          </a:xfrm>
          <a:custGeom>
            <a:avLst/>
            <a:gdLst>
              <a:gd name="connsiteX0" fmla="*/ 0 w 2671948"/>
              <a:gd name="connsiteY0" fmla="*/ 2885704 h 2885704"/>
              <a:gd name="connsiteX1" fmla="*/ 59377 w 2671948"/>
              <a:gd name="connsiteY1" fmla="*/ 2850078 h 2885704"/>
              <a:gd name="connsiteX2" fmla="*/ 83127 w 2671948"/>
              <a:gd name="connsiteY2" fmla="*/ 2802577 h 2885704"/>
              <a:gd name="connsiteX3" fmla="*/ 118753 w 2671948"/>
              <a:gd name="connsiteY3" fmla="*/ 2766951 h 2885704"/>
              <a:gd name="connsiteX4" fmla="*/ 130629 w 2671948"/>
              <a:gd name="connsiteY4" fmla="*/ 2731325 h 2885704"/>
              <a:gd name="connsiteX5" fmla="*/ 178130 w 2671948"/>
              <a:gd name="connsiteY5" fmla="*/ 2636323 h 2885704"/>
              <a:gd name="connsiteX6" fmla="*/ 213756 w 2671948"/>
              <a:gd name="connsiteY6" fmla="*/ 2517569 h 2885704"/>
              <a:gd name="connsiteX7" fmla="*/ 237507 w 2671948"/>
              <a:gd name="connsiteY7" fmla="*/ 2481943 h 2885704"/>
              <a:gd name="connsiteX8" fmla="*/ 261257 w 2671948"/>
              <a:gd name="connsiteY8" fmla="*/ 2410691 h 2885704"/>
              <a:gd name="connsiteX9" fmla="*/ 285008 w 2671948"/>
              <a:gd name="connsiteY9" fmla="*/ 2268187 h 2885704"/>
              <a:gd name="connsiteX10" fmla="*/ 296883 w 2671948"/>
              <a:gd name="connsiteY10" fmla="*/ 2232561 h 2885704"/>
              <a:gd name="connsiteX11" fmla="*/ 320634 w 2671948"/>
              <a:gd name="connsiteY11" fmla="*/ 2196935 h 2885704"/>
              <a:gd name="connsiteX12" fmla="*/ 368135 w 2671948"/>
              <a:gd name="connsiteY12" fmla="*/ 2078182 h 2885704"/>
              <a:gd name="connsiteX13" fmla="*/ 380010 w 2671948"/>
              <a:gd name="connsiteY13" fmla="*/ 2042556 h 2885704"/>
              <a:gd name="connsiteX14" fmla="*/ 403761 w 2671948"/>
              <a:gd name="connsiteY14" fmla="*/ 1995055 h 2885704"/>
              <a:gd name="connsiteX15" fmla="*/ 415636 w 2671948"/>
              <a:gd name="connsiteY15" fmla="*/ 1959429 h 2885704"/>
              <a:gd name="connsiteX16" fmla="*/ 439387 w 2671948"/>
              <a:gd name="connsiteY16" fmla="*/ 1923803 h 2885704"/>
              <a:gd name="connsiteX17" fmla="*/ 463138 w 2671948"/>
              <a:gd name="connsiteY17" fmla="*/ 1876302 h 2885704"/>
              <a:gd name="connsiteX18" fmla="*/ 486888 w 2671948"/>
              <a:gd name="connsiteY18" fmla="*/ 1793174 h 2885704"/>
              <a:gd name="connsiteX19" fmla="*/ 510639 w 2671948"/>
              <a:gd name="connsiteY19" fmla="*/ 1757548 h 2885704"/>
              <a:gd name="connsiteX20" fmla="*/ 522514 w 2671948"/>
              <a:gd name="connsiteY20" fmla="*/ 1721923 h 2885704"/>
              <a:gd name="connsiteX21" fmla="*/ 546265 w 2671948"/>
              <a:gd name="connsiteY21" fmla="*/ 1686297 h 2885704"/>
              <a:gd name="connsiteX22" fmla="*/ 617517 w 2671948"/>
              <a:gd name="connsiteY22" fmla="*/ 1555668 h 2885704"/>
              <a:gd name="connsiteX23" fmla="*/ 665018 w 2671948"/>
              <a:gd name="connsiteY23" fmla="*/ 1496291 h 2885704"/>
              <a:gd name="connsiteX24" fmla="*/ 688769 w 2671948"/>
              <a:gd name="connsiteY24" fmla="*/ 1460665 h 2885704"/>
              <a:gd name="connsiteX25" fmla="*/ 724395 w 2671948"/>
              <a:gd name="connsiteY25" fmla="*/ 1425039 h 2885704"/>
              <a:gd name="connsiteX26" fmla="*/ 783771 w 2671948"/>
              <a:gd name="connsiteY26" fmla="*/ 1365663 h 2885704"/>
              <a:gd name="connsiteX27" fmla="*/ 795647 w 2671948"/>
              <a:gd name="connsiteY27" fmla="*/ 1318161 h 2885704"/>
              <a:gd name="connsiteX28" fmla="*/ 866899 w 2671948"/>
              <a:gd name="connsiteY28" fmla="*/ 1235034 h 2885704"/>
              <a:gd name="connsiteX29" fmla="*/ 914400 w 2671948"/>
              <a:gd name="connsiteY29" fmla="*/ 1140032 h 2885704"/>
              <a:gd name="connsiteX30" fmla="*/ 997527 w 2671948"/>
              <a:gd name="connsiteY30" fmla="*/ 1021278 h 2885704"/>
              <a:gd name="connsiteX31" fmla="*/ 1033153 w 2671948"/>
              <a:gd name="connsiteY31" fmla="*/ 961902 h 2885704"/>
              <a:gd name="connsiteX32" fmla="*/ 1068779 w 2671948"/>
              <a:gd name="connsiteY32" fmla="*/ 914400 h 2885704"/>
              <a:gd name="connsiteX33" fmla="*/ 1092530 w 2671948"/>
              <a:gd name="connsiteY33" fmla="*/ 878774 h 2885704"/>
              <a:gd name="connsiteX34" fmla="*/ 1151907 w 2671948"/>
              <a:gd name="connsiteY34" fmla="*/ 771897 h 2885704"/>
              <a:gd name="connsiteX35" fmla="*/ 1211283 w 2671948"/>
              <a:gd name="connsiteY35" fmla="*/ 700645 h 2885704"/>
              <a:gd name="connsiteX36" fmla="*/ 1246909 w 2671948"/>
              <a:gd name="connsiteY36" fmla="*/ 676894 h 2885704"/>
              <a:gd name="connsiteX37" fmla="*/ 1258784 w 2671948"/>
              <a:gd name="connsiteY37" fmla="*/ 641268 h 2885704"/>
              <a:gd name="connsiteX38" fmla="*/ 1365662 w 2671948"/>
              <a:gd name="connsiteY38" fmla="*/ 581891 h 2885704"/>
              <a:gd name="connsiteX39" fmla="*/ 1413164 w 2671948"/>
              <a:gd name="connsiteY39" fmla="*/ 558141 h 2885704"/>
              <a:gd name="connsiteX40" fmla="*/ 1448790 w 2671948"/>
              <a:gd name="connsiteY40" fmla="*/ 534390 h 2885704"/>
              <a:gd name="connsiteX41" fmla="*/ 1555668 w 2671948"/>
              <a:gd name="connsiteY41" fmla="*/ 498764 h 2885704"/>
              <a:gd name="connsiteX42" fmla="*/ 1603169 w 2671948"/>
              <a:gd name="connsiteY42" fmla="*/ 475013 h 2885704"/>
              <a:gd name="connsiteX43" fmla="*/ 1638795 w 2671948"/>
              <a:gd name="connsiteY43" fmla="*/ 463138 h 2885704"/>
              <a:gd name="connsiteX44" fmla="*/ 1733797 w 2671948"/>
              <a:gd name="connsiteY44" fmla="*/ 415637 h 2885704"/>
              <a:gd name="connsiteX45" fmla="*/ 1828800 w 2671948"/>
              <a:gd name="connsiteY45" fmla="*/ 380011 h 2885704"/>
              <a:gd name="connsiteX46" fmla="*/ 1900052 w 2671948"/>
              <a:gd name="connsiteY46" fmla="*/ 344385 h 2885704"/>
              <a:gd name="connsiteX47" fmla="*/ 1947553 w 2671948"/>
              <a:gd name="connsiteY47" fmla="*/ 332510 h 2885704"/>
              <a:gd name="connsiteX48" fmla="*/ 2006930 w 2671948"/>
              <a:gd name="connsiteY48" fmla="*/ 308759 h 2885704"/>
              <a:gd name="connsiteX49" fmla="*/ 2101932 w 2671948"/>
              <a:gd name="connsiteY49" fmla="*/ 261258 h 2885704"/>
              <a:gd name="connsiteX50" fmla="*/ 2137558 w 2671948"/>
              <a:gd name="connsiteY50" fmla="*/ 249382 h 2885704"/>
              <a:gd name="connsiteX51" fmla="*/ 2220686 w 2671948"/>
              <a:gd name="connsiteY51" fmla="*/ 201881 h 2885704"/>
              <a:gd name="connsiteX52" fmla="*/ 2291938 w 2671948"/>
              <a:gd name="connsiteY52" fmla="*/ 178130 h 2885704"/>
              <a:gd name="connsiteX53" fmla="*/ 2327564 w 2671948"/>
              <a:gd name="connsiteY53" fmla="*/ 166255 h 2885704"/>
              <a:gd name="connsiteX54" fmla="*/ 2446317 w 2671948"/>
              <a:gd name="connsiteY54" fmla="*/ 106878 h 2885704"/>
              <a:gd name="connsiteX55" fmla="*/ 2481943 w 2671948"/>
              <a:gd name="connsiteY55" fmla="*/ 83128 h 2885704"/>
              <a:gd name="connsiteX56" fmla="*/ 2553195 w 2671948"/>
              <a:gd name="connsiteY56" fmla="*/ 59377 h 2885704"/>
              <a:gd name="connsiteX57" fmla="*/ 2588821 w 2671948"/>
              <a:gd name="connsiteY57" fmla="*/ 35626 h 2885704"/>
              <a:gd name="connsiteX58" fmla="*/ 2671948 w 2671948"/>
              <a:gd name="connsiteY58" fmla="*/ 0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71948" h="2885704">
                <a:moveTo>
                  <a:pt x="0" y="2885704"/>
                </a:moveTo>
                <a:cubicBezTo>
                  <a:pt x="19792" y="2873829"/>
                  <a:pt x="43056" y="2866399"/>
                  <a:pt x="59377" y="2850078"/>
                </a:cubicBezTo>
                <a:cubicBezTo>
                  <a:pt x="71895" y="2837560"/>
                  <a:pt x="72838" y="2816982"/>
                  <a:pt x="83127" y="2802577"/>
                </a:cubicBezTo>
                <a:cubicBezTo>
                  <a:pt x="92888" y="2788911"/>
                  <a:pt x="106878" y="2778826"/>
                  <a:pt x="118753" y="2766951"/>
                </a:cubicBezTo>
                <a:cubicBezTo>
                  <a:pt x="122712" y="2755076"/>
                  <a:pt x="125449" y="2742721"/>
                  <a:pt x="130629" y="2731325"/>
                </a:cubicBezTo>
                <a:cubicBezTo>
                  <a:pt x="145280" y="2699093"/>
                  <a:pt x="178130" y="2636323"/>
                  <a:pt x="178130" y="2636323"/>
                </a:cubicBezTo>
                <a:cubicBezTo>
                  <a:pt x="184769" y="2609768"/>
                  <a:pt x="202190" y="2534918"/>
                  <a:pt x="213756" y="2517569"/>
                </a:cubicBezTo>
                <a:lnTo>
                  <a:pt x="237507" y="2481943"/>
                </a:lnTo>
                <a:cubicBezTo>
                  <a:pt x="245424" y="2458192"/>
                  <a:pt x="257141" y="2435386"/>
                  <a:pt x="261257" y="2410691"/>
                </a:cubicBezTo>
                <a:cubicBezTo>
                  <a:pt x="269174" y="2363190"/>
                  <a:pt x="269780" y="2313872"/>
                  <a:pt x="285008" y="2268187"/>
                </a:cubicBezTo>
                <a:cubicBezTo>
                  <a:pt x="288966" y="2256312"/>
                  <a:pt x="291285" y="2243757"/>
                  <a:pt x="296883" y="2232561"/>
                </a:cubicBezTo>
                <a:cubicBezTo>
                  <a:pt x="303266" y="2219795"/>
                  <a:pt x="312717" y="2208810"/>
                  <a:pt x="320634" y="2196935"/>
                </a:cubicBezTo>
                <a:cubicBezTo>
                  <a:pt x="374693" y="2034755"/>
                  <a:pt x="315714" y="2200498"/>
                  <a:pt x="368135" y="2078182"/>
                </a:cubicBezTo>
                <a:cubicBezTo>
                  <a:pt x="373066" y="2066676"/>
                  <a:pt x="375079" y="2054062"/>
                  <a:pt x="380010" y="2042556"/>
                </a:cubicBezTo>
                <a:cubicBezTo>
                  <a:pt x="386983" y="2026285"/>
                  <a:pt x="396788" y="2011326"/>
                  <a:pt x="403761" y="1995055"/>
                </a:cubicBezTo>
                <a:cubicBezTo>
                  <a:pt x="408692" y="1983549"/>
                  <a:pt x="410038" y="1970625"/>
                  <a:pt x="415636" y="1959429"/>
                </a:cubicBezTo>
                <a:cubicBezTo>
                  <a:pt x="422019" y="1946663"/>
                  <a:pt x="432306" y="1936195"/>
                  <a:pt x="439387" y="1923803"/>
                </a:cubicBezTo>
                <a:cubicBezTo>
                  <a:pt x="448170" y="1908433"/>
                  <a:pt x="455221" y="1892136"/>
                  <a:pt x="463138" y="1876302"/>
                </a:cubicBezTo>
                <a:cubicBezTo>
                  <a:pt x="466943" y="1861083"/>
                  <a:pt x="478370" y="1810210"/>
                  <a:pt x="486888" y="1793174"/>
                </a:cubicBezTo>
                <a:cubicBezTo>
                  <a:pt x="493271" y="1780408"/>
                  <a:pt x="502722" y="1769423"/>
                  <a:pt x="510639" y="1757548"/>
                </a:cubicBezTo>
                <a:cubicBezTo>
                  <a:pt x="514597" y="1745673"/>
                  <a:pt x="516916" y="1733119"/>
                  <a:pt x="522514" y="1721923"/>
                </a:cubicBezTo>
                <a:cubicBezTo>
                  <a:pt x="528897" y="1709157"/>
                  <a:pt x="540776" y="1699472"/>
                  <a:pt x="546265" y="1686297"/>
                </a:cubicBezTo>
                <a:cubicBezTo>
                  <a:pt x="600299" y="1556616"/>
                  <a:pt x="545364" y="1603771"/>
                  <a:pt x="617517" y="1555668"/>
                </a:cubicBezTo>
                <a:cubicBezTo>
                  <a:pt x="640635" y="1486312"/>
                  <a:pt x="611304" y="1550005"/>
                  <a:pt x="665018" y="1496291"/>
                </a:cubicBezTo>
                <a:cubicBezTo>
                  <a:pt x="675110" y="1486199"/>
                  <a:pt x="679632" y="1471629"/>
                  <a:pt x="688769" y="1460665"/>
                </a:cubicBezTo>
                <a:cubicBezTo>
                  <a:pt x="699520" y="1447763"/>
                  <a:pt x="713644" y="1437941"/>
                  <a:pt x="724395" y="1425039"/>
                </a:cubicBezTo>
                <a:cubicBezTo>
                  <a:pt x="773875" y="1365663"/>
                  <a:pt x="718457" y="1409205"/>
                  <a:pt x="783771" y="1365663"/>
                </a:cubicBezTo>
                <a:cubicBezTo>
                  <a:pt x="787730" y="1349829"/>
                  <a:pt x="789218" y="1333163"/>
                  <a:pt x="795647" y="1318161"/>
                </a:cubicBezTo>
                <a:cubicBezTo>
                  <a:pt x="809212" y="1286508"/>
                  <a:pt x="844772" y="1257161"/>
                  <a:pt x="866899" y="1235034"/>
                </a:cubicBezTo>
                <a:lnTo>
                  <a:pt x="914400" y="1140032"/>
                </a:lnTo>
                <a:cubicBezTo>
                  <a:pt x="939758" y="1089315"/>
                  <a:pt x="967740" y="1065958"/>
                  <a:pt x="997527" y="1021278"/>
                </a:cubicBezTo>
                <a:cubicBezTo>
                  <a:pt x="1010330" y="1002073"/>
                  <a:pt x="1020350" y="981107"/>
                  <a:pt x="1033153" y="961902"/>
                </a:cubicBezTo>
                <a:cubicBezTo>
                  <a:pt x="1044132" y="945434"/>
                  <a:pt x="1057275" y="930506"/>
                  <a:pt x="1068779" y="914400"/>
                </a:cubicBezTo>
                <a:cubicBezTo>
                  <a:pt x="1077075" y="902786"/>
                  <a:pt x="1084613" y="890649"/>
                  <a:pt x="1092530" y="878774"/>
                </a:cubicBezTo>
                <a:cubicBezTo>
                  <a:pt x="1113432" y="816067"/>
                  <a:pt x="1097460" y="853566"/>
                  <a:pt x="1151907" y="771897"/>
                </a:cubicBezTo>
                <a:cubicBezTo>
                  <a:pt x="1175262" y="736864"/>
                  <a:pt x="1176991" y="729222"/>
                  <a:pt x="1211283" y="700645"/>
                </a:cubicBezTo>
                <a:cubicBezTo>
                  <a:pt x="1222247" y="691508"/>
                  <a:pt x="1235034" y="684811"/>
                  <a:pt x="1246909" y="676894"/>
                </a:cubicBezTo>
                <a:cubicBezTo>
                  <a:pt x="1250867" y="665019"/>
                  <a:pt x="1249933" y="650119"/>
                  <a:pt x="1258784" y="641268"/>
                </a:cubicBezTo>
                <a:cubicBezTo>
                  <a:pt x="1316638" y="583414"/>
                  <a:pt x="1313399" y="604289"/>
                  <a:pt x="1365662" y="581891"/>
                </a:cubicBezTo>
                <a:cubicBezTo>
                  <a:pt x="1381933" y="574918"/>
                  <a:pt x="1397794" y="566924"/>
                  <a:pt x="1413164" y="558141"/>
                </a:cubicBezTo>
                <a:cubicBezTo>
                  <a:pt x="1425556" y="551060"/>
                  <a:pt x="1435615" y="539879"/>
                  <a:pt x="1448790" y="534390"/>
                </a:cubicBezTo>
                <a:cubicBezTo>
                  <a:pt x="1483454" y="519946"/>
                  <a:pt x="1520042" y="510639"/>
                  <a:pt x="1555668" y="498764"/>
                </a:cubicBezTo>
                <a:cubicBezTo>
                  <a:pt x="1572462" y="493166"/>
                  <a:pt x="1586898" y="481986"/>
                  <a:pt x="1603169" y="475013"/>
                </a:cubicBezTo>
                <a:cubicBezTo>
                  <a:pt x="1614675" y="470082"/>
                  <a:pt x="1627399" y="468318"/>
                  <a:pt x="1638795" y="463138"/>
                </a:cubicBezTo>
                <a:cubicBezTo>
                  <a:pt x="1671027" y="448487"/>
                  <a:pt x="1700209" y="426834"/>
                  <a:pt x="1733797" y="415637"/>
                </a:cubicBezTo>
                <a:cubicBezTo>
                  <a:pt x="1770878" y="403276"/>
                  <a:pt x="1789761" y="397756"/>
                  <a:pt x="1828800" y="380011"/>
                </a:cubicBezTo>
                <a:cubicBezTo>
                  <a:pt x="1852974" y="369023"/>
                  <a:pt x="1875397" y="354247"/>
                  <a:pt x="1900052" y="344385"/>
                </a:cubicBezTo>
                <a:cubicBezTo>
                  <a:pt x="1915206" y="338324"/>
                  <a:pt x="1932070" y="337671"/>
                  <a:pt x="1947553" y="332510"/>
                </a:cubicBezTo>
                <a:cubicBezTo>
                  <a:pt x="1967776" y="325769"/>
                  <a:pt x="1987575" y="317692"/>
                  <a:pt x="2006930" y="308759"/>
                </a:cubicBezTo>
                <a:cubicBezTo>
                  <a:pt x="2039076" y="293922"/>
                  <a:pt x="2068344" y="272455"/>
                  <a:pt x="2101932" y="261258"/>
                </a:cubicBezTo>
                <a:cubicBezTo>
                  <a:pt x="2113807" y="257299"/>
                  <a:pt x="2126362" y="254980"/>
                  <a:pt x="2137558" y="249382"/>
                </a:cubicBezTo>
                <a:cubicBezTo>
                  <a:pt x="2223246" y="206538"/>
                  <a:pt x="2116594" y="243518"/>
                  <a:pt x="2220686" y="201881"/>
                </a:cubicBezTo>
                <a:cubicBezTo>
                  <a:pt x="2243931" y="192583"/>
                  <a:pt x="2268187" y="186047"/>
                  <a:pt x="2291938" y="178130"/>
                </a:cubicBezTo>
                <a:lnTo>
                  <a:pt x="2327564" y="166255"/>
                </a:lnTo>
                <a:cubicBezTo>
                  <a:pt x="2395093" y="115608"/>
                  <a:pt x="2356289" y="136888"/>
                  <a:pt x="2446317" y="106878"/>
                </a:cubicBezTo>
                <a:cubicBezTo>
                  <a:pt x="2459857" y="102365"/>
                  <a:pt x="2468901" y="88924"/>
                  <a:pt x="2481943" y="83128"/>
                </a:cubicBezTo>
                <a:cubicBezTo>
                  <a:pt x="2504821" y="72960"/>
                  <a:pt x="2553195" y="59377"/>
                  <a:pt x="2553195" y="59377"/>
                </a:cubicBezTo>
                <a:cubicBezTo>
                  <a:pt x="2565070" y="51460"/>
                  <a:pt x="2575779" y="41423"/>
                  <a:pt x="2588821" y="35626"/>
                </a:cubicBezTo>
                <a:cubicBezTo>
                  <a:pt x="2680695" y="-5207"/>
                  <a:pt x="2638947" y="33003"/>
                  <a:pt x="267194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7444" name="Rectangle 7">
            <a:extLst>
              <a:ext uri="{FF2B5EF4-FFF2-40B4-BE49-F238E27FC236}">
                <a16:creationId xmlns:a16="http://schemas.microsoft.com/office/drawing/2014/main" id="{72E1EBA9-FA69-B248-D842-B7A95F9C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044575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still in use!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17445" name="Slide Number Placeholder 3">
            <a:extLst>
              <a:ext uri="{FF2B5EF4-FFF2-40B4-BE49-F238E27FC236}">
                <a16:creationId xmlns:a16="http://schemas.microsoft.com/office/drawing/2014/main" id="{8B4E71C7-E41D-956D-C31D-9997362FE80E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685330F-1395-431F-A457-6F16772EDD74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de-CH" altLang="de-DE" sz="12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BC87FD-A290-4549-90CE-150BDD0D2362}"/>
              </a:ext>
            </a:extLst>
          </p:cNvPr>
          <p:cNvCxnSpPr/>
          <p:nvPr/>
        </p:nvCxnSpPr>
        <p:spPr>
          <a:xfrm flipH="1">
            <a:off x="3144838" y="19986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04193E-4055-4A86-873D-D846434F4247}"/>
              </a:ext>
            </a:extLst>
          </p:cNvPr>
          <p:cNvCxnSpPr/>
          <p:nvPr/>
        </p:nvCxnSpPr>
        <p:spPr>
          <a:xfrm flipH="1">
            <a:off x="2373313" y="29352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58C184-719C-484B-A568-FF095D7E4510}"/>
              </a:ext>
            </a:extLst>
          </p:cNvPr>
          <p:cNvCxnSpPr/>
          <p:nvPr/>
        </p:nvCxnSpPr>
        <p:spPr>
          <a:xfrm flipH="1">
            <a:off x="1727200" y="40290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6782BB9-2D1C-17D2-D8A8-AC731CE6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dirty="0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dirty="0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dirty="0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7411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58AB9D14-B7A9-8F6B-10C9-FDD14B062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0EAA5-BE4B-5303-B98D-51C9A4E18DD7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6785C64-2E8E-7CE6-AE3E-6EA9DDBCB683}"/>
              </a:ext>
            </a:extLst>
          </p:cNvPr>
          <p:cNvSpPr/>
          <p:nvPr/>
        </p:nvSpPr>
        <p:spPr>
          <a:xfrm>
            <a:off x="4338638" y="16176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7B341F-7170-0A87-E72D-E5A5EAAA687B}"/>
              </a:ext>
            </a:extLst>
          </p:cNvPr>
          <p:cNvSpPr/>
          <p:nvPr/>
        </p:nvSpPr>
        <p:spPr>
          <a:xfrm>
            <a:off x="2625725" y="24495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6128EB-7551-BC49-4A39-05557118087C}"/>
              </a:ext>
            </a:extLst>
          </p:cNvPr>
          <p:cNvSpPr/>
          <p:nvPr/>
        </p:nvSpPr>
        <p:spPr>
          <a:xfrm>
            <a:off x="5978525" y="24511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CDB505-761A-0450-EA38-5C1B62AEBF1F}"/>
              </a:ext>
            </a:extLst>
          </p:cNvPr>
          <p:cNvSpPr/>
          <p:nvPr/>
        </p:nvSpPr>
        <p:spPr>
          <a:xfrm>
            <a:off x="5254625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D8E38B-52F0-6860-4F8C-DEC862017803}"/>
              </a:ext>
            </a:extLst>
          </p:cNvPr>
          <p:cNvSpPr/>
          <p:nvPr/>
        </p:nvSpPr>
        <p:spPr>
          <a:xfrm>
            <a:off x="6799263" y="34813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9C4FAC-A66C-7CF9-671E-ABC4680A4A04}"/>
              </a:ext>
            </a:extLst>
          </p:cNvPr>
          <p:cNvSpPr/>
          <p:nvPr/>
        </p:nvSpPr>
        <p:spPr>
          <a:xfrm>
            <a:off x="1852613" y="3535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179BF8-DBBA-61C9-72BF-B537196E5B29}"/>
              </a:ext>
            </a:extLst>
          </p:cNvPr>
          <p:cNvSpPr/>
          <p:nvPr/>
        </p:nvSpPr>
        <p:spPr>
          <a:xfrm>
            <a:off x="3398838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374090-8ECB-7EC3-9D1B-DF6D44038334}"/>
              </a:ext>
            </a:extLst>
          </p:cNvPr>
          <p:cNvSpPr/>
          <p:nvPr/>
        </p:nvSpPr>
        <p:spPr>
          <a:xfrm>
            <a:off x="488315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4A2F12-15D0-439E-3974-127B93777E3C}"/>
              </a:ext>
            </a:extLst>
          </p:cNvPr>
          <p:cNvSpPr/>
          <p:nvPr/>
        </p:nvSpPr>
        <p:spPr>
          <a:xfrm>
            <a:off x="5662613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433899-644E-4F56-B6BA-F329A94AC3BE}"/>
              </a:ext>
            </a:extLst>
          </p:cNvPr>
          <p:cNvSpPr/>
          <p:nvPr/>
        </p:nvSpPr>
        <p:spPr>
          <a:xfrm>
            <a:off x="3768725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294572-2876-2023-A1FF-8065E95905E8}"/>
              </a:ext>
            </a:extLst>
          </p:cNvPr>
          <p:cNvSpPr/>
          <p:nvPr/>
        </p:nvSpPr>
        <p:spPr>
          <a:xfrm>
            <a:off x="142240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98924D-C788-F073-E35B-8BD24880BC5E}"/>
              </a:ext>
            </a:extLst>
          </p:cNvPr>
          <p:cNvCxnSpPr>
            <a:endCxn id="46" idx="1"/>
          </p:cNvCxnSpPr>
          <p:nvPr/>
        </p:nvCxnSpPr>
        <p:spPr>
          <a:xfrm>
            <a:off x="4987925" y="19637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DC5AC4-A050-C666-4312-D76A1686F146}"/>
              </a:ext>
            </a:extLst>
          </p:cNvPr>
          <p:cNvCxnSpPr>
            <a:endCxn id="45" idx="7"/>
          </p:cNvCxnSpPr>
          <p:nvPr/>
        </p:nvCxnSpPr>
        <p:spPr>
          <a:xfrm flipH="1">
            <a:off x="3144838" y="1998663"/>
            <a:ext cx="1198562" cy="5334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436165-9BC2-E724-73E3-16F3A8D31EFE}"/>
              </a:ext>
            </a:extLst>
          </p:cNvPr>
          <p:cNvCxnSpPr>
            <a:endCxn id="50" idx="1"/>
          </p:cNvCxnSpPr>
          <p:nvPr/>
        </p:nvCxnSpPr>
        <p:spPr>
          <a:xfrm>
            <a:off x="3103563" y="29368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CE3C58-87CB-8949-C64A-1926F8277654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2373313" y="2935288"/>
            <a:ext cx="341312" cy="682625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3745E8-2C5D-F245-03FE-6D2BD8D5DC7D}"/>
              </a:ext>
            </a:extLst>
          </p:cNvPr>
          <p:cNvCxnSpPr>
            <a:endCxn id="54" idx="0"/>
          </p:cNvCxnSpPr>
          <p:nvPr/>
        </p:nvCxnSpPr>
        <p:spPr>
          <a:xfrm flipH="1">
            <a:off x="1727200" y="4029075"/>
            <a:ext cx="239713" cy="4699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6BA6D4-C703-D6E7-827C-A544D6CD8A4D}"/>
              </a:ext>
            </a:extLst>
          </p:cNvPr>
          <p:cNvCxnSpPr/>
          <p:nvPr/>
        </p:nvCxnSpPr>
        <p:spPr>
          <a:xfrm>
            <a:off x="3881438" y="41036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63C079-10E2-9CC6-E7D0-DAE14B6BD38E}"/>
              </a:ext>
            </a:extLst>
          </p:cNvPr>
          <p:cNvCxnSpPr/>
          <p:nvPr/>
        </p:nvCxnSpPr>
        <p:spPr>
          <a:xfrm>
            <a:off x="5662613" y="39925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A755D-E06F-6B14-4194-BC157AF7096C}"/>
              </a:ext>
            </a:extLst>
          </p:cNvPr>
          <p:cNvCxnSpPr/>
          <p:nvPr/>
        </p:nvCxnSpPr>
        <p:spPr>
          <a:xfrm flipH="1">
            <a:off x="5245100" y="39925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59A022-1D55-00B3-95A4-0DA275551ED7}"/>
              </a:ext>
            </a:extLst>
          </p:cNvPr>
          <p:cNvCxnSpPr/>
          <p:nvPr/>
        </p:nvCxnSpPr>
        <p:spPr>
          <a:xfrm>
            <a:off x="6494463" y="29289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FBAED1-A8B2-0469-F54E-F68B12046D7C}"/>
              </a:ext>
            </a:extLst>
          </p:cNvPr>
          <p:cNvCxnSpPr/>
          <p:nvPr/>
        </p:nvCxnSpPr>
        <p:spPr>
          <a:xfrm flipH="1">
            <a:off x="5762625" y="29273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E9241E-91C7-AAF5-7A43-D3E85D45C497}"/>
              </a:ext>
            </a:extLst>
          </p:cNvPr>
          <p:cNvCxnSpPr>
            <a:endCxn id="50" idx="2"/>
          </p:cNvCxnSpPr>
          <p:nvPr/>
        </p:nvCxnSpPr>
        <p:spPr>
          <a:xfrm flipV="1">
            <a:off x="2462213" y="37925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D071A0-4C6B-0EB0-E42C-793C66CD6A5B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2032000" y="47831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C4009B-963B-FDD7-9F2B-26E234135250}"/>
              </a:ext>
            </a:extLst>
          </p:cNvPr>
          <p:cNvCxnSpPr>
            <a:endCxn id="47" idx="1"/>
          </p:cNvCxnSpPr>
          <p:nvPr/>
        </p:nvCxnSpPr>
        <p:spPr>
          <a:xfrm>
            <a:off x="4691063" y="2182813"/>
            <a:ext cx="654050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DFB43D-B19B-DEED-CCED-995F90558A21}"/>
              </a:ext>
            </a:extLst>
          </p:cNvPr>
          <p:cNvCxnSpPr>
            <a:stCxn id="45" idx="6"/>
          </p:cNvCxnSpPr>
          <p:nvPr/>
        </p:nvCxnSpPr>
        <p:spPr>
          <a:xfrm>
            <a:off x="3235325" y="27336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0357D0-3D94-613E-6680-31942F05A666}"/>
              </a:ext>
            </a:extLst>
          </p:cNvPr>
          <p:cNvCxnSpPr>
            <a:stCxn id="50" idx="7"/>
            <a:endCxn id="46" idx="2"/>
          </p:cNvCxnSpPr>
          <p:nvPr/>
        </p:nvCxnSpPr>
        <p:spPr>
          <a:xfrm flipV="1">
            <a:off x="3919538" y="27352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0" name="File">
            <a:extLst>
              <a:ext uri="{FF2B5EF4-FFF2-40B4-BE49-F238E27FC236}">
                <a16:creationId xmlns:a16="http://schemas.microsoft.com/office/drawing/2014/main" id="{65BC5F42-3967-8ED9-407C-89331B92897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6300" y="13509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7441" name="Rectangle 7">
            <a:extLst>
              <a:ext uri="{FF2B5EF4-FFF2-40B4-BE49-F238E27FC236}">
                <a16:creationId xmlns:a16="http://schemas.microsoft.com/office/drawing/2014/main" id="{9E04CF39-1ACD-53BE-C02C-596B5427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4446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7442" name="Rectangle 7">
            <a:extLst>
              <a:ext uri="{FF2B5EF4-FFF2-40B4-BE49-F238E27FC236}">
                <a16:creationId xmlns:a16="http://schemas.microsoft.com/office/drawing/2014/main" id="{463F3015-9870-79D5-1067-2D834927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856163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wait()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3EF22DC-8A3C-3373-4DC8-BFE44A5AE94A}"/>
              </a:ext>
            </a:extLst>
          </p:cNvPr>
          <p:cNvSpPr/>
          <p:nvPr/>
        </p:nvSpPr>
        <p:spPr>
          <a:xfrm>
            <a:off x="1354138" y="1698625"/>
            <a:ext cx="2671762" cy="2884488"/>
          </a:xfrm>
          <a:custGeom>
            <a:avLst/>
            <a:gdLst>
              <a:gd name="connsiteX0" fmla="*/ 0 w 2671948"/>
              <a:gd name="connsiteY0" fmla="*/ 2885704 h 2885704"/>
              <a:gd name="connsiteX1" fmla="*/ 59377 w 2671948"/>
              <a:gd name="connsiteY1" fmla="*/ 2850078 h 2885704"/>
              <a:gd name="connsiteX2" fmla="*/ 83127 w 2671948"/>
              <a:gd name="connsiteY2" fmla="*/ 2802577 h 2885704"/>
              <a:gd name="connsiteX3" fmla="*/ 118753 w 2671948"/>
              <a:gd name="connsiteY3" fmla="*/ 2766951 h 2885704"/>
              <a:gd name="connsiteX4" fmla="*/ 130629 w 2671948"/>
              <a:gd name="connsiteY4" fmla="*/ 2731325 h 2885704"/>
              <a:gd name="connsiteX5" fmla="*/ 178130 w 2671948"/>
              <a:gd name="connsiteY5" fmla="*/ 2636323 h 2885704"/>
              <a:gd name="connsiteX6" fmla="*/ 213756 w 2671948"/>
              <a:gd name="connsiteY6" fmla="*/ 2517569 h 2885704"/>
              <a:gd name="connsiteX7" fmla="*/ 237507 w 2671948"/>
              <a:gd name="connsiteY7" fmla="*/ 2481943 h 2885704"/>
              <a:gd name="connsiteX8" fmla="*/ 261257 w 2671948"/>
              <a:gd name="connsiteY8" fmla="*/ 2410691 h 2885704"/>
              <a:gd name="connsiteX9" fmla="*/ 285008 w 2671948"/>
              <a:gd name="connsiteY9" fmla="*/ 2268187 h 2885704"/>
              <a:gd name="connsiteX10" fmla="*/ 296883 w 2671948"/>
              <a:gd name="connsiteY10" fmla="*/ 2232561 h 2885704"/>
              <a:gd name="connsiteX11" fmla="*/ 320634 w 2671948"/>
              <a:gd name="connsiteY11" fmla="*/ 2196935 h 2885704"/>
              <a:gd name="connsiteX12" fmla="*/ 368135 w 2671948"/>
              <a:gd name="connsiteY12" fmla="*/ 2078182 h 2885704"/>
              <a:gd name="connsiteX13" fmla="*/ 380010 w 2671948"/>
              <a:gd name="connsiteY13" fmla="*/ 2042556 h 2885704"/>
              <a:gd name="connsiteX14" fmla="*/ 403761 w 2671948"/>
              <a:gd name="connsiteY14" fmla="*/ 1995055 h 2885704"/>
              <a:gd name="connsiteX15" fmla="*/ 415636 w 2671948"/>
              <a:gd name="connsiteY15" fmla="*/ 1959429 h 2885704"/>
              <a:gd name="connsiteX16" fmla="*/ 439387 w 2671948"/>
              <a:gd name="connsiteY16" fmla="*/ 1923803 h 2885704"/>
              <a:gd name="connsiteX17" fmla="*/ 463138 w 2671948"/>
              <a:gd name="connsiteY17" fmla="*/ 1876302 h 2885704"/>
              <a:gd name="connsiteX18" fmla="*/ 486888 w 2671948"/>
              <a:gd name="connsiteY18" fmla="*/ 1793174 h 2885704"/>
              <a:gd name="connsiteX19" fmla="*/ 510639 w 2671948"/>
              <a:gd name="connsiteY19" fmla="*/ 1757548 h 2885704"/>
              <a:gd name="connsiteX20" fmla="*/ 522514 w 2671948"/>
              <a:gd name="connsiteY20" fmla="*/ 1721923 h 2885704"/>
              <a:gd name="connsiteX21" fmla="*/ 546265 w 2671948"/>
              <a:gd name="connsiteY21" fmla="*/ 1686297 h 2885704"/>
              <a:gd name="connsiteX22" fmla="*/ 617517 w 2671948"/>
              <a:gd name="connsiteY22" fmla="*/ 1555668 h 2885704"/>
              <a:gd name="connsiteX23" fmla="*/ 665018 w 2671948"/>
              <a:gd name="connsiteY23" fmla="*/ 1496291 h 2885704"/>
              <a:gd name="connsiteX24" fmla="*/ 688769 w 2671948"/>
              <a:gd name="connsiteY24" fmla="*/ 1460665 h 2885704"/>
              <a:gd name="connsiteX25" fmla="*/ 724395 w 2671948"/>
              <a:gd name="connsiteY25" fmla="*/ 1425039 h 2885704"/>
              <a:gd name="connsiteX26" fmla="*/ 783771 w 2671948"/>
              <a:gd name="connsiteY26" fmla="*/ 1365663 h 2885704"/>
              <a:gd name="connsiteX27" fmla="*/ 795647 w 2671948"/>
              <a:gd name="connsiteY27" fmla="*/ 1318161 h 2885704"/>
              <a:gd name="connsiteX28" fmla="*/ 866899 w 2671948"/>
              <a:gd name="connsiteY28" fmla="*/ 1235034 h 2885704"/>
              <a:gd name="connsiteX29" fmla="*/ 914400 w 2671948"/>
              <a:gd name="connsiteY29" fmla="*/ 1140032 h 2885704"/>
              <a:gd name="connsiteX30" fmla="*/ 997527 w 2671948"/>
              <a:gd name="connsiteY30" fmla="*/ 1021278 h 2885704"/>
              <a:gd name="connsiteX31" fmla="*/ 1033153 w 2671948"/>
              <a:gd name="connsiteY31" fmla="*/ 961902 h 2885704"/>
              <a:gd name="connsiteX32" fmla="*/ 1068779 w 2671948"/>
              <a:gd name="connsiteY32" fmla="*/ 914400 h 2885704"/>
              <a:gd name="connsiteX33" fmla="*/ 1092530 w 2671948"/>
              <a:gd name="connsiteY33" fmla="*/ 878774 h 2885704"/>
              <a:gd name="connsiteX34" fmla="*/ 1151907 w 2671948"/>
              <a:gd name="connsiteY34" fmla="*/ 771897 h 2885704"/>
              <a:gd name="connsiteX35" fmla="*/ 1211283 w 2671948"/>
              <a:gd name="connsiteY35" fmla="*/ 700645 h 2885704"/>
              <a:gd name="connsiteX36" fmla="*/ 1246909 w 2671948"/>
              <a:gd name="connsiteY36" fmla="*/ 676894 h 2885704"/>
              <a:gd name="connsiteX37" fmla="*/ 1258784 w 2671948"/>
              <a:gd name="connsiteY37" fmla="*/ 641268 h 2885704"/>
              <a:gd name="connsiteX38" fmla="*/ 1365662 w 2671948"/>
              <a:gd name="connsiteY38" fmla="*/ 581891 h 2885704"/>
              <a:gd name="connsiteX39" fmla="*/ 1413164 w 2671948"/>
              <a:gd name="connsiteY39" fmla="*/ 558141 h 2885704"/>
              <a:gd name="connsiteX40" fmla="*/ 1448790 w 2671948"/>
              <a:gd name="connsiteY40" fmla="*/ 534390 h 2885704"/>
              <a:gd name="connsiteX41" fmla="*/ 1555668 w 2671948"/>
              <a:gd name="connsiteY41" fmla="*/ 498764 h 2885704"/>
              <a:gd name="connsiteX42" fmla="*/ 1603169 w 2671948"/>
              <a:gd name="connsiteY42" fmla="*/ 475013 h 2885704"/>
              <a:gd name="connsiteX43" fmla="*/ 1638795 w 2671948"/>
              <a:gd name="connsiteY43" fmla="*/ 463138 h 2885704"/>
              <a:gd name="connsiteX44" fmla="*/ 1733797 w 2671948"/>
              <a:gd name="connsiteY44" fmla="*/ 415637 h 2885704"/>
              <a:gd name="connsiteX45" fmla="*/ 1828800 w 2671948"/>
              <a:gd name="connsiteY45" fmla="*/ 380011 h 2885704"/>
              <a:gd name="connsiteX46" fmla="*/ 1900052 w 2671948"/>
              <a:gd name="connsiteY46" fmla="*/ 344385 h 2885704"/>
              <a:gd name="connsiteX47" fmla="*/ 1947553 w 2671948"/>
              <a:gd name="connsiteY47" fmla="*/ 332510 h 2885704"/>
              <a:gd name="connsiteX48" fmla="*/ 2006930 w 2671948"/>
              <a:gd name="connsiteY48" fmla="*/ 308759 h 2885704"/>
              <a:gd name="connsiteX49" fmla="*/ 2101932 w 2671948"/>
              <a:gd name="connsiteY49" fmla="*/ 261258 h 2885704"/>
              <a:gd name="connsiteX50" fmla="*/ 2137558 w 2671948"/>
              <a:gd name="connsiteY50" fmla="*/ 249382 h 2885704"/>
              <a:gd name="connsiteX51" fmla="*/ 2220686 w 2671948"/>
              <a:gd name="connsiteY51" fmla="*/ 201881 h 2885704"/>
              <a:gd name="connsiteX52" fmla="*/ 2291938 w 2671948"/>
              <a:gd name="connsiteY52" fmla="*/ 178130 h 2885704"/>
              <a:gd name="connsiteX53" fmla="*/ 2327564 w 2671948"/>
              <a:gd name="connsiteY53" fmla="*/ 166255 h 2885704"/>
              <a:gd name="connsiteX54" fmla="*/ 2446317 w 2671948"/>
              <a:gd name="connsiteY54" fmla="*/ 106878 h 2885704"/>
              <a:gd name="connsiteX55" fmla="*/ 2481943 w 2671948"/>
              <a:gd name="connsiteY55" fmla="*/ 83128 h 2885704"/>
              <a:gd name="connsiteX56" fmla="*/ 2553195 w 2671948"/>
              <a:gd name="connsiteY56" fmla="*/ 59377 h 2885704"/>
              <a:gd name="connsiteX57" fmla="*/ 2588821 w 2671948"/>
              <a:gd name="connsiteY57" fmla="*/ 35626 h 2885704"/>
              <a:gd name="connsiteX58" fmla="*/ 2671948 w 2671948"/>
              <a:gd name="connsiteY58" fmla="*/ 0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71948" h="2885704">
                <a:moveTo>
                  <a:pt x="0" y="2885704"/>
                </a:moveTo>
                <a:cubicBezTo>
                  <a:pt x="19792" y="2873829"/>
                  <a:pt x="43056" y="2866399"/>
                  <a:pt x="59377" y="2850078"/>
                </a:cubicBezTo>
                <a:cubicBezTo>
                  <a:pt x="71895" y="2837560"/>
                  <a:pt x="72838" y="2816982"/>
                  <a:pt x="83127" y="2802577"/>
                </a:cubicBezTo>
                <a:cubicBezTo>
                  <a:pt x="92888" y="2788911"/>
                  <a:pt x="106878" y="2778826"/>
                  <a:pt x="118753" y="2766951"/>
                </a:cubicBezTo>
                <a:cubicBezTo>
                  <a:pt x="122712" y="2755076"/>
                  <a:pt x="125449" y="2742721"/>
                  <a:pt x="130629" y="2731325"/>
                </a:cubicBezTo>
                <a:cubicBezTo>
                  <a:pt x="145280" y="2699093"/>
                  <a:pt x="178130" y="2636323"/>
                  <a:pt x="178130" y="2636323"/>
                </a:cubicBezTo>
                <a:cubicBezTo>
                  <a:pt x="184769" y="2609768"/>
                  <a:pt x="202190" y="2534918"/>
                  <a:pt x="213756" y="2517569"/>
                </a:cubicBezTo>
                <a:lnTo>
                  <a:pt x="237507" y="2481943"/>
                </a:lnTo>
                <a:cubicBezTo>
                  <a:pt x="245424" y="2458192"/>
                  <a:pt x="257141" y="2435386"/>
                  <a:pt x="261257" y="2410691"/>
                </a:cubicBezTo>
                <a:cubicBezTo>
                  <a:pt x="269174" y="2363190"/>
                  <a:pt x="269780" y="2313872"/>
                  <a:pt x="285008" y="2268187"/>
                </a:cubicBezTo>
                <a:cubicBezTo>
                  <a:pt x="288966" y="2256312"/>
                  <a:pt x="291285" y="2243757"/>
                  <a:pt x="296883" y="2232561"/>
                </a:cubicBezTo>
                <a:cubicBezTo>
                  <a:pt x="303266" y="2219795"/>
                  <a:pt x="312717" y="2208810"/>
                  <a:pt x="320634" y="2196935"/>
                </a:cubicBezTo>
                <a:cubicBezTo>
                  <a:pt x="374693" y="2034755"/>
                  <a:pt x="315714" y="2200498"/>
                  <a:pt x="368135" y="2078182"/>
                </a:cubicBezTo>
                <a:cubicBezTo>
                  <a:pt x="373066" y="2066676"/>
                  <a:pt x="375079" y="2054062"/>
                  <a:pt x="380010" y="2042556"/>
                </a:cubicBezTo>
                <a:cubicBezTo>
                  <a:pt x="386983" y="2026285"/>
                  <a:pt x="396788" y="2011326"/>
                  <a:pt x="403761" y="1995055"/>
                </a:cubicBezTo>
                <a:cubicBezTo>
                  <a:pt x="408692" y="1983549"/>
                  <a:pt x="410038" y="1970625"/>
                  <a:pt x="415636" y="1959429"/>
                </a:cubicBezTo>
                <a:cubicBezTo>
                  <a:pt x="422019" y="1946663"/>
                  <a:pt x="432306" y="1936195"/>
                  <a:pt x="439387" y="1923803"/>
                </a:cubicBezTo>
                <a:cubicBezTo>
                  <a:pt x="448170" y="1908433"/>
                  <a:pt x="455221" y="1892136"/>
                  <a:pt x="463138" y="1876302"/>
                </a:cubicBezTo>
                <a:cubicBezTo>
                  <a:pt x="466943" y="1861083"/>
                  <a:pt x="478370" y="1810210"/>
                  <a:pt x="486888" y="1793174"/>
                </a:cubicBezTo>
                <a:cubicBezTo>
                  <a:pt x="493271" y="1780408"/>
                  <a:pt x="502722" y="1769423"/>
                  <a:pt x="510639" y="1757548"/>
                </a:cubicBezTo>
                <a:cubicBezTo>
                  <a:pt x="514597" y="1745673"/>
                  <a:pt x="516916" y="1733119"/>
                  <a:pt x="522514" y="1721923"/>
                </a:cubicBezTo>
                <a:cubicBezTo>
                  <a:pt x="528897" y="1709157"/>
                  <a:pt x="540776" y="1699472"/>
                  <a:pt x="546265" y="1686297"/>
                </a:cubicBezTo>
                <a:cubicBezTo>
                  <a:pt x="600299" y="1556616"/>
                  <a:pt x="545364" y="1603771"/>
                  <a:pt x="617517" y="1555668"/>
                </a:cubicBezTo>
                <a:cubicBezTo>
                  <a:pt x="640635" y="1486312"/>
                  <a:pt x="611304" y="1550005"/>
                  <a:pt x="665018" y="1496291"/>
                </a:cubicBezTo>
                <a:cubicBezTo>
                  <a:pt x="675110" y="1486199"/>
                  <a:pt x="679632" y="1471629"/>
                  <a:pt x="688769" y="1460665"/>
                </a:cubicBezTo>
                <a:cubicBezTo>
                  <a:pt x="699520" y="1447763"/>
                  <a:pt x="713644" y="1437941"/>
                  <a:pt x="724395" y="1425039"/>
                </a:cubicBezTo>
                <a:cubicBezTo>
                  <a:pt x="773875" y="1365663"/>
                  <a:pt x="718457" y="1409205"/>
                  <a:pt x="783771" y="1365663"/>
                </a:cubicBezTo>
                <a:cubicBezTo>
                  <a:pt x="787730" y="1349829"/>
                  <a:pt x="789218" y="1333163"/>
                  <a:pt x="795647" y="1318161"/>
                </a:cubicBezTo>
                <a:cubicBezTo>
                  <a:pt x="809212" y="1286508"/>
                  <a:pt x="844772" y="1257161"/>
                  <a:pt x="866899" y="1235034"/>
                </a:cubicBezTo>
                <a:lnTo>
                  <a:pt x="914400" y="1140032"/>
                </a:lnTo>
                <a:cubicBezTo>
                  <a:pt x="939758" y="1089315"/>
                  <a:pt x="967740" y="1065958"/>
                  <a:pt x="997527" y="1021278"/>
                </a:cubicBezTo>
                <a:cubicBezTo>
                  <a:pt x="1010330" y="1002073"/>
                  <a:pt x="1020350" y="981107"/>
                  <a:pt x="1033153" y="961902"/>
                </a:cubicBezTo>
                <a:cubicBezTo>
                  <a:pt x="1044132" y="945434"/>
                  <a:pt x="1057275" y="930506"/>
                  <a:pt x="1068779" y="914400"/>
                </a:cubicBezTo>
                <a:cubicBezTo>
                  <a:pt x="1077075" y="902786"/>
                  <a:pt x="1084613" y="890649"/>
                  <a:pt x="1092530" y="878774"/>
                </a:cubicBezTo>
                <a:cubicBezTo>
                  <a:pt x="1113432" y="816067"/>
                  <a:pt x="1097460" y="853566"/>
                  <a:pt x="1151907" y="771897"/>
                </a:cubicBezTo>
                <a:cubicBezTo>
                  <a:pt x="1175262" y="736864"/>
                  <a:pt x="1176991" y="729222"/>
                  <a:pt x="1211283" y="700645"/>
                </a:cubicBezTo>
                <a:cubicBezTo>
                  <a:pt x="1222247" y="691508"/>
                  <a:pt x="1235034" y="684811"/>
                  <a:pt x="1246909" y="676894"/>
                </a:cubicBezTo>
                <a:cubicBezTo>
                  <a:pt x="1250867" y="665019"/>
                  <a:pt x="1249933" y="650119"/>
                  <a:pt x="1258784" y="641268"/>
                </a:cubicBezTo>
                <a:cubicBezTo>
                  <a:pt x="1316638" y="583414"/>
                  <a:pt x="1313399" y="604289"/>
                  <a:pt x="1365662" y="581891"/>
                </a:cubicBezTo>
                <a:cubicBezTo>
                  <a:pt x="1381933" y="574918"/>
                  <a:pt x="1397794" y="566924"/>
                  <a:pt x="1413164" y="558141"/>
                </a:cubicBezTo>
                <a:cubicBezTo>
                  <a:pt x="1425556" y="551060"/>
                  <a:pt x="1435615" y="539879"/>
                  <a:pt x="1448790" y="534390"/>
                </a:cubicBezTo>
                <a:cubicBezTo>
                  <a:pt x="1483454" y="519946"/>
                  <a:pt x="1520042" y="510639"/>
                  <a:pt x="1555668" y="498764"/>
                </a:cubicBezTo>
                <a:cubicBezTo>
                  <a:pt x="1572462" y="493166"/>
                  <a:pt x="1586898" y="481986"/>
                  <a:pt x="1603169" y="475013"/>
                </a:cubicBezTo>
                <a:cubicBezTo>
                  <a:pt x="1614675" y="470082"/>
                  <a:pt x="1627399" y="468318"/>
                  <a:pt x="1638795" y="463138"/>
                </a:cubicBezTo>
                <a:cubicBezTo>
                  <a:pt x="1671027" y="448487"/>
                  <a:pt x="1700209" y="426834"/>
                  <a:pt x="1733797" y="415637"/>
                </a:cubicBezTo>
                <a:cubicBezTo>
                  <a:pt x="1770878" y="403276"/>
                  <a:pt x="1789761" y="397756"/>
                  <a:pt x="1828800" y="380011"/>
                </a:cubicBezTo>
                <a:cubicBezTo>
                  <a:pt x="1852974" y="369023"/>
                  <a:pt x="1875397" y="354247"/>
                  <a:pt x="1900052" y="344385"/>
                </a:cubicBezTo>
                <a:cubicBezTo>
                  <a:pt x="1915206" y="338324"/>
                  <a:pt x="1932070" y="337671"/>
                  <a:pt x="1947553" y="332510"/>
                </a:cubicBezTo>
                <a:cubicBezTo>
                  <a:pt x="1967776" y="325769"/>
                  <a:pt x="1987575" y="317692"/>
                  <a:pt x="2006930" y="308759"/>
                </a:cubicBezTo>
                <a:cubicBezTo>
                  <a:pt x="2039076" y="293922"/>
                  <a:pt x="2068344" y="272455"/>
                  <a:pt x="2101932" y="261258"/>
                </a:cubicBezTo>
                <a:cubicBezTo>
                  <a:pt x="2113807" y="257299"/>
                  <a:pt x="2126362" y="254980"/>
                  <a:pt x="2137558" y="249382"/>
                </a:cubicBezTo>
                <a:cubicBezTo>
                  <a:pt x="2223246" y="206538"/>
                  <a:pt x="2116594" y="243518"/>
                  <a:pt x="2220686" y="201881"/>
                </a:cubicBezTo>
                <a:cubicBezTo>
                  <a:pt x="2243931" y="192583"/>
                  <a:pt x="2268187" y="186047"/>
                  <a:pt x="2291938" y="178130"/>
                </a:cubicBezTo>
                <a:lnTo>
                  <a:pt x="2327564" y="166255"/>
                </a:lnTo>
                <a:cubicBezTo>
                  <a:pt x="2395093" y="115608"/>
                  <a:pt x="2356289" y="136888"/>
                  <a:pt x="2446317" y="106878"/>
                </a:cubicBezTo>
                <a:cubicBezTo>
                  <a:pt x="2459857" y="102365"/>
                  <a:pt x="2468901" y="88924"/>
                  <a:pt x="2481943" y="83128"/>
                </a:cubicBezTo>
                <a:cubicBezTo>
                  <a:pt x="2504821" y="72960"/>
                  <a:pt x="2553195" y="59377"/>
                  <a:pt x="2553195" y="59377"/>
                </a:cubicBezTo>
                <a:cubicBezTo>
                  <a:pt x="2565070" y="51460"/>
                  <a:pt x="2575779" y="41423"/>
                  <a:pt x="2588821" y="35626"/>
                </a:cubicBezTo>
                <a:cubicBezTo>
                  <a:pt x="2680695" y="-5207"/>
                  <a:pt x="2638947" y="33003"/>
                  <a:pt x="267194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7444" name="Rectangle 7">
            <a:extLst>
              <a:ext uri="{FF2B5EF4-FFF2-40B4-BE49-F238E27FC236}">
                <a16:creationId xmlns:a16="http://schemas.microsoft.com/office/drawing/2014/main" id="{72E1EBA9-FA69-B248-D842-B7A95F9C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786" y="1040608"/>
            <a:ext cx="3978804" cy="90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de-CH" altLang="de-DE" sz="2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CH" altLang="de-DE" sz="2000" b="1" dirty="0"/>
              <a:t>Idea: </a:t>
            </a:r>
            <a:r>
              <a:rPr lang="de-CH" altLang="de-DE" sz="2000" dirty="0" err="1"/>
              <a:t>when</a:t>
            </a:r>
            <a:r>
              <a:rPr lang="de-CH" altLang="de-DE" sz="2000" dirty="0"/>
              <a:t> </a:t>
            </a:r>
            <a:r>
              <a:rPr lang="de-CH" altLang="de-DE" sz="2000" dirty="0" err="1"/>
              <a:t>searching</a:t>
            </a:r>
            <a:r>
              <a:rPr lang="de-CH" altLang="de-DE" sz="2000" dirty="0"/>
              <a:t>,  </a:t>
            </a:r>
          </a:p>
          <a:p>
            <a:pPr>
              <a:buFontTx/>
              <a:buNone/>
            </a:pPr>
            <a:r>
              <a:rPr lang="de-CH" altLang="de-DE" sz="2000" dirty="0"/>
              <a:t>reverse links, so </a:t>
            </a:r>
            <a:r>
              <a:rPr lang="de-CH" altLang="de-DE" sz="2000" dirty="0" err="1"/>
              <a:t>other</a:t>
            </a:r>
            <a:r>
              <a:rPr lang="de-CH" altLang="de-DE" sz="2000" dirty="0"/>
              <a:t> </a:t>
            </a:r>
            <a:r>
              <a:rPr lang="de-CH" altLang="de-DE" sz="2000" dirty="0" err="1"/>
              <a:t>nodes</a:t>
            </a:r>
            <a:r>
              <a:rPr lang="de-CH" altLang="de-DE" sz="2000" dirty="0"/>
              <a:t> </a:t>
            </a:r>
          </a:p>
          <a:p>
            <a:pPr>
              <a:buFontTx/>
              <a:buNone/>
            </a:pPr>
            <a:r>
              <a:rPr lang="de-CH" altLang="de-DE" sz="2000" dirty="0"/>
              <a:t>will find end </a:t>
            </a:r>
            <a:r>
              <a:rPr lang="de-CH" altLang="de-DE" sz="2000" dirty="0" err="1"/>
              <a:t>of</a:t>
            </a:r>
            <a:r>
              <a:rPr lang="de-CH" altLang="de-DE" sz="2000" dirty="0"/>
              <a:t> </a:t>
            </a:r>
            <a:r>
              <a:rPr lang="de-CH" altLang="de-DE" sz="2000" dirty="0" err="1"/>
              <a:t>queue</a:t>
            </a:r>
            <a:r>
              <a:rPr lang="de-CH" altLang="de-DE" sz="2000" dirty="0"/>
              <a:t>!</a:t>
            </a:r>
            <a:endParaRPr lang="en-US" altLang="de-DE" sz="2000" dirty="0"/>
          </a:p>
        </p:txBody>
      </p:sp>
      <p:sp>
        <p:nvSpPr>
          <p:cNvPr id="17445" name="Slide Number Placeholder 3">
            <a:extLst>
              <a:ext uri="{FF2B5EF4-FFF2-40B4-BE49-F238E27FC236}">
                <a16:creationId xmlns:a16="http://schemas.microsoft.com/office/drawing/2014/main" id="{8B4E71C7-E41D-956D-C31D-9997362FE80E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685330F-1395-431F-A457-6F16772EDD74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118307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4E35FA1-74FF-A682-C58F-19E981E6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8435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33FBDC73-EF50-D6A9-E7C1-939AD89AE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E86D13-E8DA-D7E7-9627-12D64A69EEDB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46F9943-B9FC-3DA1-A98F-AE1B70A87A23}"/>
              </a:ext>
            </a:extLst>
          </p:cNvPr>
          <p:cNvSpPr/>
          <p:nvPr/>
        </p:nvSpPr>
        <p:spPr>
          <a:xfrm>
            <a:off x="4338638" y="16176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B158F3-9A23-2768-8E1D-2A42437AB678}"/>
              </a:ext>
            </a:extLst>
          </p:cNvPr>
          <p:cNvSpPr/>
          <p:nvPr/>
        </p:nvSpPr>
        <p:spPr>
          <a:xfrm>
            <a:off x="2625725" y="24495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8C80D-BB0D-CE16-09A7-A9BCA2B783E8}"/>
              </a:ext>
            </a:extLst>
          </p:cNvPr>
          <p:cNvSpPr/>
          <p:nvPr/>
        </p:nvSpPr>
        <p:spPr>
          <a:xfrm>
            <a:off x="5978525" y="24511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1B38CA-2783-018F-8C69-D800F14E9981}"/>
              </a:ext>
            </a:extLst>
          </p:cNvPr>
          <p:cNvSpPr/>
          <p:nvPr/>
        </p:nvSpPr>
        <p:spPr>
          <a:xfrm>
            <a:off x="5254625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654264-DB8B-667D-2F1D-4F39E483EA37}"/>
              </a:ext>
            </a:extLst>
          </p:cNvPr>
          <p:cNvSpPr/>
          <p:nvPr/>
        </p:nvSpPr>
        <p:spPr>
          <a:xfrm>
            <a:off x="6799263" y="34813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B102F9-5612-50AC-9865-F9B64565F184}"/>
              </a:ext>
            </a:extLst>
          </p:cNvPr>
          <p:cNvSpPr/>
          <p:nvPr/>
        </p:nvSpPr>
        <p:spPr>
          <a:xfrm>
            <a:off x="1852613" y="3535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22D84A-3416-F908-1CCC-8BECEA601F7F}"/>
              </a:ext>
            </a:extLst>
          </p:cNvPr>
          <p:cNvSpPr/>
          <p:nvPr/>
        </p:nvSpPr>
        <p:spPr>
          <a:xfrm>
            <a:off x="3398838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5B6BB9-5277-F126-69BC-59D3A037A14A}"/>
              </a:ext>
            </a:extLst>
          </p:cNvPr>
          <p:cNvSpPr/>
          <p:nvPr/>
        </p:nvSpPr>
        <p:spPr>
          <a:xfrm>
            <a:off x="488315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98A310-D798-5425-51EF-DA923306F50C}"/>
              </a:ext>
            </a:extLst>
          </p:cNvPr>
          <p:cNvSpPr/>
          <p:nvPr/>
        </p:nvSpPr>
        <p:spPr>
          <a:xfrm>
            <a:off x="5662613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0E0E-D9BB-A203-7041-77FB119022A0}"/>
              </a:ext>
            </a:extLst>
          </p:cNvPr>
          <p:cNvSpPr/>
          <p:nvPr/>
        </p:nvSpPr>
        <p:spPr>
          <a:xfrm>
            <a:off x="3768725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3092EB-EDC2-E86D-D80B-A59FC3615434}"/>
              </a:ext>
            </a:extLst>
          </p:cNvPr>
          <p:cNvSpPr/>
          <p:nvPr/>
        </p:nvSpPr>
        <p:spPr>
          <a:xfrm>
            <a:off x="142240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E64272-7A4A-F0F4-6BA9-B21F00F7F0D2}"/>
              </a:ext>
            </a:extLst>
          </p:cNvPr>
          <p:cNvCxnSpPr>
            <a:endCxn id="46" idx="1"/>
          </p:cNvCxnSpPr>
          <p:nvPr/>
        </p:nvCxnSpPr>
        <p:spPr>
          <a:xfrm>
            <a:off x="4987925" y="19637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48251E-5EB3-80EE-620A-A24969F1E445}"/>
              </a:ext>
            </a:extLst>
          </p:cNvPr>
          <p:cNvCxnSpPr>
            <a:endCxn id="45" idx="7"/>
          </p:cNvCxnSpPr>
          <p:nvPr/>
        </p:nvCxnSpPr>
        <p:spPr>
          <a:xfrm flipH="1">
            <a:off x="3144838" y="1998663"/>
            <a:ext cx="1198562" cy="5334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C96D79-A784-4E5D-F16A-A8C239135008}"/>
              </a:ext>
            </a:extLst>
          </p:cNvPr>
          <p:cNvCxnSpPr>
            <a:endCxn id="50" idx="1"/>
          </p:cNvCxnSpPr>
          <p:nvPr/>
        </p:nvCxnSpPr>
        <p:spPr>
          <a:xfrm>
            <a:off x="3103563" y="29368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D74757-0198-7C87-CCB5-4ED14D1E8BF9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2373313" y="2935288"/>
            <a:ext cx="341312" cy="682625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898D93-B528-61D3-3FC5-DCF5CB69F239}"/>
              </a:ext>
            </a:extLst>
          </p:cNvPr>
          <p:cNvCxnSpPr>
            <a:endCxn id="54" idx="0"/>
          </p:cNvCxnSpPr>
          <p:nvPr/>
        </p:nvCxnSpPr>
        <p:spPr>
          <a:xfrm flipH="1">
            <a:off x="1727200" y="4029075"/>
            <a:ext cx="239713" cy="4699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9BB3A6-D600-2E09-B204-C577686ED4B5}"/>
              </a:ext>
            </a:extLst>
          </p:cNvPr>
          <p:cNvCxnSpPr/>
          <p:nvPr/>
        </p:nvCxnSpPr>
        <p:spPr>
          <a:xfrm>
            <a:off x="3881438" y="41036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14602B-19EC-9325-B3D6-DC737506A9E6}"/>
              </a:ext>
            </a:extLst>
          </p:cNvPr>
          <p:cNvCxnSpPr/>
          <p:nvPr/>
        </p:nvCxnSpPr>
        <p:spPr>
          <a:xfrm>
            <a:off x="5662613" y="39925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C1123A-9504-4F80-011B-06715801BD26}"/>
              </a:ext>
            </a:extLst>
          </p:cNvPr>
          <p:cNvCxnSpPr/>
          <p:nvPr/>
        </p:nvCxnSpPr>
        <p:spPr>
          <a:xfrm flipH="1">
            <a:off x="5245100" y="39925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E3C96A-01F6-7BE2-AA4B-9D805F6EBB1F}"/>
              </a:ext>
            </a:extLst>
          </p:cNvPr>
          <p:cNvCxnSpPr/>
          <p:nvPr/>
        </p:nvCxnSpPr>
        <p:spPr>
          <a:xfrm>
            <a:off x="6494463" y="29289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3C6F14-56F0-7A1A-5BC9-BAEF113A1C73}"/>
              </a:ext>
            </a:extLst>
          </p:cNvPr>
          <p:cNvCxnSpPr/>
          <p:nvPr/>
        </p:nvCxnSpPr>
        <p:spPr>
          <a:xfrm flipH="1">
            <a:off x="5762625" y="29273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EF1C92-6BF2-62BB-F9A4-2DD9BCCCC4CC}"/>
              </a:ext>
            </a:extLst>
          </p:cNvPr>
          <p:cNvCxnSpPr>
            <a:endCxn id="50" idx="2"/>
          </p:cNvCxnSpPr>
          <p:nvPr/>
        </p:nvCxnSpPr>
        <p:spPr>
          <a:xfrm flipV="1">
            <a:off x="2462213" y="37925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693A3B-7F66-0D03-B31C-7F78FFDC8924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2032000" y="47831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425612-9A16-AD19-1CA8-94F7E1CBF2E3}"/>
              </a:ext>
            </a:extLst>
          </p:cNvPr>
          <p:cNvCxnSpPr>
            <a:endCxn id="47" idx="1"/>
          </p:cNvCxnSpPr>
          <p:nvPr/>
        </p:nvCxnSpPr>
        <p:spPr>
          <a:xfrm>
            <a:off x="4691063" y="2182813"/>
            <a:ext cx="654050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4687C8-957C-E193-63AC-77C60107FDC9}"/>
              </a:ext>
            </a:extLst>
          </p:cNvPr>
          <p:cNvCxnSpPr>
            <a:stCxn id="45" idx="6"/>
          </p:cNvCxnSpPr>
          <p:nvPr/>
        </p:nvCxnSpPr>
        <p:spPr>
          <a:xfrm>
            <a:off x="3235325" y="27336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1CBA-582C-FCD1-605A-04F9F8C56367}"/>
              </a:ext>
            </a:extLst>
          </p:cNvPr>
          <p:cNvCxnSpPr>
            <a:stCxn id="50" idx="7"/>
            <a:endCxn id="46" idx="2"/>
          </p:cNvCxnSpPr>
          <p:nvPr/>
        </p:nvCxnSpPr>
        <p:spPr>
          <a:xfrm flipV="1">
            <a:off x="3919538" y="27352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4" name="File">
            <a:extLst>
              <a:ext uri="{FF2B5EF4-FFF2-40B4-BE49-F238E27FC236}">
                <a16:creationId xmlns:a16="http://schemas.microsoft.com/office/drawing/2014/main" id="{6F362CD8-ED47-4DAF-0FBC-0CAB45C9DFC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6300" y="13509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8465" name="Rectangle 7">
            <a:extLst>
              <a:ext uri="{FF2B5EF4-FFF2-40B4-BE49-F238E27FC236}">
                <a16:creationId xmlns:a16="http://schemas.microsoft.com/office/drawing/2014/main" id="{230406D5-5DD4-0FCD-017F-248E1D30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4446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8466" name="Rectangle 7">
            <a:extLst>
              <a:ext uri="{FF2B5EF4-FFF2-40B4-BE49-F238E27FC236}">
                <a16:creationId xmlns:a16="http://schemas.microsoft.com/office/drawing/2014/main" id="{5EB6A5B9-A916-2126-6C55-1B2FB72A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856163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wait()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18467" name="Rectangle 7">
            <a:extLst>
              <a:ext uri="{FF2B5EF4-FFF2-40B4-BE49-F238E27FC236}">
                <a16:creationId xmlns:a16="http://schemas.microsoft.com/office/drawing/2014/main" id="{4E0A8372-8174-346E-1E64-E7691C89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6" y="5105401"/>
            <a:ext cx="22240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dirty="0">
                <a:solidFill>
                  <a:srgbClr val="FF0000"/>
                </a:solidFill>
              </a:rPr>
              <a:t>I </a:t>
            </a:r>
            <a:r>
              <a:rPr lang="de-CH" altLang="de-DE" sz="2000" dirty="0" err="1">
                <a:solidFill>
                  <a:srgbClr val="FF0000"/>
                </a:solidFill>
              </a:rPr>
              <a:t>want</a:t>
            </a:r>
            <a:r>
              <a:rPr lang="de-CH" altLang="de-DE" sz="2000" dirty="0">
                <a:solidFill>
                  <a:srgbClr val="FF0000"/>
                </a:solidFill>
              </a:rPr>
              <a:t> </a:t>
            </a:r>
            <a:r>
              <a:rPr lang="de-CH" altLang="de-DE" sz="2000" dirty="0" err="1">
                <a:solidFill>
                  <a:srgbClr val="FF0000"/>
                </a:solidFill>
              </a:rPr>
              <a:t>access</a:t>
            </a:r>
            <a:r>
              <a:rPr lang="de-CH" altLang="de-DE" sz="2000" dirty="0">
                <a:solidFill>
                  <a:srgbClr val="FF0000"/>
                </a:solidFill>
              </a:rPr>
              <a:t>!</a:t>
            </a:r>
            <a:endParaRPr lang="en-US" altLang="de-DE" sz="2000" dirty="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7636B09-1270-3A12-6460-83136E273533}"/>
              </a:ext>
            </a:extLst>
          </p:cNvPr>
          <p:cNvSpPr/>
          <p:nvPr/>
        </p:nvSpPr>
        <p:spPr>
          <a:xfrm>
            <a:off x="1354138" y="1698625"/>
            <a:ext cx="2671762" cy="2884488"/>
          </a:xfrm>
          <a:custGeom>
            <a:avLst/>
            <a:gdLst>
              <a:gd name="connsiteX0" fmla="*/ 0 w 2671948"/>
              <a:gd name="connsiteY0" fmla="*/ 2885704 h 2885704"/>
              <a:gd name="connsiteX1" fmla="*/ 59377 w 2671948"/>
              <a:gd name="connsiteY1" fmla="*/ 2850078 h 2885704"/>
              <a:gd name="connsiteX2" fmla="*/ 83127 w 2671948"/>
              <a:gd name="connsiteY2" fmla="*/ 2802577 h 2885704"/>
              <a:gd name="connsiteX3" fmla="*/ 118753 w 2671948"/>
              <a:gd name="connsiteY3" fmla="*/ 2766951 h 2885704"/>
              <a:gd name="connsiteX4" fmla="*/ 130629 w 2671948"/>
              <a:gd name="connsiteY4" fmla="*/ 2731325 h 2885704"/>
              <a:gd name="connsiteX5" fmla="*/ 178130 w 2671948"/>
              <a:gd name="connsiteY5" fmla="*/ 2636323 h 2885704"/>
              <a:gd name="connsiteX6" fmla="*/ 213756 w 2671948"/>
              <a:gd name="connsiteY6" fmla="*/ 2517569 h 2885704"/>
              <a:gd name="connsiteX7" fmla="*/ 237507 w 2671948"/>
              <a:gd name="connsiteY7" fmla="*/ 2481943 h 2885704"/>
              <a:gd name="connsiteX8" fmla="*/ 261257 w 2671948"/>
              <a:gd name="connsiteY8" fmla="*/ 2410691 h 2885704"/>
              <a:gd name="connsiteX9" fmla="*/ 285008 w 2671948"/>
              <a:gd name="connsiteY9" fmla="*/ 2268187 h 2885704"/>
              <a:gd name="connsiteX10" fmla="*/ 296883 w 2671948"/>
              <a:gd name="connsiteY10" fmla="*/ 2232561 h 2885704"/>
              <a:gd name="connsiteX11" fmla="*/ 320634 w 2671948"/>
              <a:gd name="connsiteY11" fmla="*/ 2196935 h 2885704"/>
              <a:gd name="connsiteX12" fmla="*/ 368135 w 2671948"/>
              <a:gd name="connsiteY12" fmla="*/ 2078182 h 2885704"/>
              <a:gd name="connsiteX13" fmla="*/ 380010 w 2671948"/>
              <a:gd name="connsiteY13" fmla="*/ 2042556 h 2885704"/>
              <a:gd name="connsiteX14" fmla="*/ 403761 w 2671948"/>
              <a:gd name="connsiteY14" fmla="*/ 1995055 h 2885704"/>
              <a:gd name="connsiteX15" fmla="*/ 415636 w 2671948"/>
              <a:gd name="connsiteY15" fmla="*/ 1959429 h 2885704"/>
              <a:gd name="connsiteX16" fmla="*/ 439387 w 2671948"/>
              <a:gd name="connsiteY16" fmla="*/ 1923803 h 2885704"/>
              <a:gd name="connsiteX17" fmla="*/ 463138 w 2671948"/>
              <a:gd name="connsiteY17" fmla="*/ 1876302 h 2885704"/>
              <a:gd name="connsiteX18" fmla="*/ 486888 w 2671948"/>
              <a:gd name="connsiteY18" fmla="*/ 1793174 h 2885704"/>
              <a:gd name="connsiteX19" fmla="*/ 510639 w 2671948"/>
              <a:gd name="connsiteY19" fmla="*/ 1757548 h 2885704"/>
              <a:gd name="connsiteX20" fmla="*/ 522514 w 2671948"/>
              <a:gd name="connsiteY20" fmla="*/ 1721923 h 2885704"/>
              <a:gd name="connsiteX21" fmla="*/ 546265 w 2671948"/>
              <a:gd name="connsiteY21" fmla="*/ 1686297 h 2885704"/>
              <a:gd name="connsiteX22" fmla="*/ 617517 w 2671948"/>
              <a:gd name="connsiteY22" fmla="*/ 1555668 h 2885704"/>
              <a:gd name="connsiteX23" fmla="*/ 665018 w 2671948"/>
              <a:gd name="connsiteY23" fmla="*/ 1496291 h 2885704"/>
              <a:gd name="connsiteX24" fmla="*/ 688769 w 2671948"/>
              <a:gd name="connsiteY24" fmla="*/ 1460665 h 2885704"/>
              <a:gd name="connsiteX25" fmla="*/ 724395 w 2671948"/>
              <a:gd name="connsiteY25" fmla="*/ 1425039 h 2885704"/>
              <a:gd name="connsiteX26" fmla="*/ 783771 w 2671948"/>
              <a:gd name="connsiteY26" fmla="*/ 1365663 h 2885704"/>
              <a:gd name="connsiteX27" fmla="*/ 795647 w 2671948"/>
              <a:gd name="connsiteY27" fmla="*/ 1318161 h 2885704"/>
              <a:gd name="connsiteX28" fmla="*/ 866899 w 2671948"/>
              <a:gd name="connsiteY28" fmla="*/ 1235034 h 2885704"/>
              <a:gd name="connsiteX29" fmla="*/ 914400 w 2671948"/>
              <a:gd name="connsiteY29" fmla="*/ 1140032 h 2885704"/>
              <a:gd name="connsiteX30" fmla="*/ 997527 w 2671948"/>
              <a:gd name="connsiteY30" fmla="*/ 1021278 h 2885704"/>
              <a:gd name="connsiteX31" fmla="*/ 1033153 w 2671948"/>
              <a:gd name="connsiteY31" fmla="*/ 961902 h 2885704"/>
              <a:gd name="connsiteX32" fmla="*/ 1068779 w 2671948"/>
              <a:gd name="connsiteY32" fmla="*/ 914400 h 2885704"/>
              <a:gd name="connsiteX33" fmla="*/ 1092530 w 2671948"/>
              <a:gd name="connsiteY33" fmla="*/ 878774 h 2885704"/>
              <a:gd name="connsiteX34" fmla="*/ 1151907 w 2671948"/>
              <a:gd name="connsiteY34" fmla="*/ 771897 h 2885704"/>
              <a:gd name="connsiteX35" fmla="*/ 1211283 w 2671948"/>
              <a:gd name="connsiteY35" fmla="*/ 700645 h 2885704"/>
              <a:gd name="connsiteX36" fmla="*/ 1246909 w 2671948"/>
              <a:gd name="connsiteY36" fmla="*/ 676894 h 2885704"/>
              <a:gd name="connsiteX37" fmla="*/ 1258784 w 2671948"/>
              <a:gd name="connsiteY37" fmla="*/ 641268 h 2885704"/>
              <a:gd name="connsiteX38" fmla="*/ 1365662 w 2671948"/>
              <a:gd name="connsiteY38" fmla="*/ 581891 h 2885704"/>
              <a:gd name="connsiteX39" fmla="*/ 1413164 w 2671948"/>
              <a:gd name="connsiteY39" fmla="*/ 558141 h 2885704"/>
              <a:gd name="connsiteX40" fmla="*/ 1448790 w 2671948"/>
              <a:gd name="connsiteY40" fmla="*/ 534390 h 2885704"/>
              <a:gd name="connsiteX41" fmla="*/ 1555668 w 2671948"/>
              <a:gd name="connsiteY41" fmla="*/ 498764 h 2885704"/>
              <a:gd name="connsiteX42" fmla="*/ 1603169 w 2671948"/>
              <a:gd name="connsiteY42" fmla="*/ 475013 h 2885704"/>
              <a:gd name="connsiteX43" fmla="*/ 1638795 w 2671948"/>
              <a:gd name="connsiteY43" fmla="*/ 463138 h 2885704"/>
              <a:gd name="connsiteX44" fmla="*/ 1733797 w 2671948"/>
              <a:gd name="connsiteY44" fmla="*/ 415637 h 2885704"/>
              <a:gd name="connsiteX45" fmla="*/ 1828800 w 2671948"/>
              <a:gd name="connsiteY45" fmla="*/ 380011 h 2885704"/>
              <a:gd name="connsiteX46" fmla="*/ 1900052 w 2671948"/>
              <a:gd name="connsiteY46" fmla="*/ 344385 h 2885704"/>
              <a:gd name="connsiteX47" fmla="*/ 1947553 w 2671948"/>
              <a:gd name="connsiteY47" fmla="*/ 332510 h 2885704"/>
              <a:gd name="connsiteX48" fmla="*/ 2006930 w 2671948"/>
              <a:gd name="connsiteY48" fmla="*/ 308759 h 2885704"/>
              <a:gd name="connsiteX49" fmla="*/ 2101932 w 2671948"/>
              <a:gd name="connsiteY49" fmla="*/ 261258 h 2885704"/>
              <a:gd name="connsiteX50" fmla="*/ 2137558 w 2671948"/>
              <a:gd name="connsiteY50" fmla="*/ 249382 h 2885704"/>
              <a:gd name="connsiteX51" fmla="*/ 2220686 w 2671948"/>
              <a:gd name="connsiteY51" fmla="*/ 201881 h 2885704"/>
              <a:gd name="connsiteX52" fmla="*/ 2291938 w 2671948"/>
              <a:gd name="connsiteY52" fmla="*/ 178130 h 2885704"/>
              <a:gd name="connsiteX53" fmla="*/ 2327564 w 2671948"/>
              <a:gd name="connsiteY53" fmla="*/ 166255 h 2885704"/>
              <a:gd name="connsiteX54" fmla="*/ 2446317 w 2671948"/>
              <a:gd name="connsiteY54" fmla="*/ 106878 h 2885704"/>
              <a:gd name="connsiteX55" fmla="*/ 2481943 w 2671948"/>
              <a:gd name="connsiteY55" fmla="*/ 83128 h 2885704"/>
              <a:gd name="connsiteX56" fmla="*/ 2553195 w 2671948"/>
              <a:gd name="connsiteY56" fmla="*/ 59377 h 2885704"/>
              <a:gd name="connsiteX57" fmla="*/ 2588821 w 2671948"/>
              <a:gd name="connsiteY57" fmla="*/ 35626 h 2885704"/>
              <a:gd name="connsiteX58" fmla="*/ 2671948 w 2671948"/>
              <a:gd name="connsiteY58" fmla="*/ 0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71948" h="2885704">
                <a:moveTo>
                  <a:pt x="0" y="2885704"/>
                </a:moveTo>
                <a:cubicBezTo>
                  <a:pt x="19792" y="2873829"/>
                  <a:pt x="43056" y="2866399"/>
                  <a:pt x="59377" y="2850078"/>
                </a:cubicBezTo>
                <a:cubicBezTo>
                  <a:pt x="71895" y="2837560"/>
                  <a:pt x="72838" y="2816982"/>
                  <a:pt x="83127" y="2802577"/>
                </a:cubicBezTo>
                <a:cubicBezTo>
                  <a:pt x="92888" y="2788911"/>
                  <a:pt x="106878" y="2778826"/>
                  <a:pt x="118753" y="2766951"/>
                </a:cubicBezTo>
                <a:cubicBezTo>
                  <a:pt x="122712" y="2755076"/>
                  <a:pt x="125449" y="2742721"/>
                  <a:pt x="130629" y="2731325"/>
                </a:cubicBezTo>
                <a:cubicBezTo>
                  <a:pt x="145280" y="2699093"/>
                  <a:pt x="178130" y="2636323"/>
                  <a:pt x="178130" y="2636323"/>
                </a:cubicBezTo>
                <a:cubicBezTo>
                  <a:pt x="184769" y="2609768"/>
                  <a:pt x="202190" y="2534918"/>
                  <a:pt x="213756" y="2517569"/>
                </a:cubicBezTo>
                <a:lnTo>
                  <a:pt x="237507" y="2481943"/>
                </a:lnTo>
                <a:cubicBezTo>
                  <a:pt x="245424" y="2458192"/>
                  <a:pt x="257141" y="2435386"/>
                  <a:pt x="261257" y="2410691"/>
                </a:cubicBezTo>
                <a:cubicBezTo>
                  <a:pt x="269174" y="2363190"/>
                  <a:pt x="269780" y="2313872"/>
                  <a:pt x="285008" y="2268187"/>
                </a:cubicBezTo>
                <a:cubicBezTo>
                  <a:pt x="288966" y="2256312"/>
                  <a:pt x="291285" y="2243757"/>
                  <a:pt x="296883" y="2232561"/>
                </a:cubicBezTo>
                <a:cubicBezTo>
                  <a:pt x="303266" y="2219795"/>
                  <a:pt x="312717" y="2208810"/>
                  <a:pt x="320634" y="2196935"/>
                </a:cubicBezTo>
                <a:cubicBezTo>
                  <a:pt x="374693" y="2034755"/>
                  <a:pt x="315714" y="2200498"/>
                  <a:pt x="368135" y="2078182"/>
                </a:cubicBezTo>
                <a:cubicBezTo>
                  <a:pt x="373066" y="2066676"/>
                  <a:pt x="375079" y="2054062"/>
                  <a:pt x="380010" y="2042556"/>
                </a:cubicBezTo>
                <a:cubicBezTo>
                  <a:pt x="386983" y="2026285"/>
                  <a:pt x="396788" y="2011326"/>
                  <a:pt x="403761" y="1995055"/>
                </a:cubicBezTo>
                <a:cubicBezTo>
                  <a:pt x="408692" y="1983549"/>
                  <a:pt x="410038" y="1970625"/>
                  <a:pt x="415636" y="1959429"/>
                </a:cubicBezTo>
                <a:cubicBezTo>
                  <a:pt x="422019" y="1946663"/>
                  <a:pt x="432306" y="1936195"/>
                  <a:pt x="439387" y="1923803"/>
                </a:cubicBezTo>
                <a:cubicBezTo>
                  <a:pt x="448170" y="1908433"/>
                  <a:pt x="455221" y="1892136"/>
                  <a:pt x="463138" y="1876302"/>
                </a:cubicBezTo>
                <a:cubicBezTo>
                  <a:pt x="466943" y="1861083"/>
                  <a:pt x="478370" y="1810210"/>
                  <a:pt x="486888" y="1793174"/>
                </a:cubicBezTo>
                <a:cubicBezTo>
                  <a:pt x="493271" y="1780408"/>
                  <a:pt x="502722" y="1769423"/>
                  <a:pt x="510639" y="1757548"/>
                </a:cubicBezTo>
                <a:cubicBezTo>
                  <a:pt x="514597" y="1745673"/>
                  <a:pt x="516916" y="1733119"/>
                  <a:pt x="522514" y="1721923"/>
                </a:cubicBezTo>
                <a:cubicBezTo>
                  <a:pt x="528897" y="1709157"/>
                  <a:pt x="540776" y="1699472"/>
                  <a:pt x="546265" y="1686297"/>
                </a:cubicBezTo>
                <a:cubicBezTo>
                  <a:pt x="600299" y="1556616"/>
                  <a:pt x="545364" y="1603771"/>
                  <a:pt x="617517" y="1555668"/>
                </a:cubicBezTo>
                <a:cubicBezTo>
                  <a:pt x="640635" y="1486312"/>
                  <a:pt x="611304" y="1550005"/>
                  <a:pt x="665018" y="1496291"/>
                </a:cubicBezTo>
                <a:cubicBezTo>
                  <a:pt x="675110" y="1486199"/>
                  <a:pt x="679632" y="1471629"/>
                  <a:pt x="688769" y="1460665"/>
                </a:cubicBezTo>
                <a:cubicBezTo>
                  <a:pt x="699520" y="1447763"/>
                  <a:pt x="713644" y="1437941"/>
                  <a:pt x="724395" y="1425039"/>
                </a:cubicBezTo>
                <a:cubicBezTo>
                  <a:pt x="773875" y="1365663"/>
                  <a:pt x="718457" y="1409205"/>
                  <a:pt x="783771" y="1365663"/>
                </a:cubicBezTo>
                <a:cubicBezTo>
                  <a:pt x="787730" y="1349829"/>
                  <a:pt x="789218" y="1333163"/>
                  <a:pt x="795647" y="1318161"/>
                </a:cubicBezTo>
                <a:cubicBezTo>
                  <a:pt x="809212" y="1286508"/>
                  <a:pt x="844772" y="1257161"/>
                  <a:pt x="866899" y="1235034"/>
                </a:cubicBezTo>
                <a:lnTo>
                  <a:pt x="914400" y="1140032"/>
                </a:lnTo>
                <a:cubicBezTo>
                  <a:pt x="939758" y="1089315"/>
                  <a:pt x="967740" y="1065958"/>
                  <a:pt x="997527" y="1021278"/>
                </a:cubicBezTo>
                <a:cubicBezTo>
                  <a:pt x="1010330" y="1002073"/>
                  <a:pt x="1020350" y="981107"/>
                  <a:pt x="1033153" y="961902"/>
                </a:cubicBezTo>
                <a:cubicBezTo>
                  <a:pt x="1044132" y="945434"/>
                  <a:pt x="1057275" y="930506"/>
                  <a:pt x="1068779" y="914400"/>
                </a:cubicBezTo>
                <a:cubicBezTo>
                  <a:pt x="1077075" y="902786"/>
                  <a:pt x="1084613" y="890649"/>
                  <a:pt x="1092530" y="878774"/>
                </a:cubicBezTo>
                <a:cubicBezTo>
                  <a:pt x="1113432" y="816067"/>
                  <a:pt x="1097460" y="853566"/>
                  <a:pt x="1151907" y="771897"/>
                </a:cubicBezTo>
                <a:cubicBezTo>
                  <a:pt x="1175262" y="736864"/>
                  <a:pt x="1176991" y="729222"/>
                  <a:pt x="1211283" y="700645"/>
                </a:cubicBezTo>
                <a:cubicBezTo>
                  <a:pt x="1222247" y="691508"/>
                  <a:pt x="1235034" y="684811"/>
                  <a:pt x="1246909" y="676894"/>
                </a:cubicBezTo>
                <a:cubicBezTo>
                  <a:pt x="1250867" y="665019"/>
                  <a:pt x="1249933" y="650119"/>
                  <a:pt x="1258784" y="641268"/>
                </a:cubicBezTo>
                <a:cubicBezTo>
                  <a:pt x="1316638" y="583414"/>
                  <a:pt x="1313399" y="604289"/>
                  <a:pt x="1365662" y="581891"/>
                </a:cubicBezTo>
                <a:cubicBezTo>
                  <a:pt x="1381933" y="574918"/>
                  <a:pt x="1397794" y="566924"/>
                  <a:pt x="1413164" y="558141"/>
                </a:cubicBezTo>
                <a:cubicBezTo>
                  <a:pt x="1425556" y="551060"/>
                  <a:pt x="1435615" y="539879"/>
                  <a:pt x="1448790" y="534390"/>
                </a:cubicBezTo>
                <a:cubicBezTo>
                  <a:pt x="1483454" y="519946"/>
                  <a:pt x="1520042" y="510639"/>
                  <a:pt x="1555668" y="498764"/>
                </a:cubicBezTo>
                <a:cubicBezTo>
                  <a:pt x="1572462" y="493166"/>
                  <a:pt x="1586898" y="481986"/>
                  <a:pt x="1603169" y="475013"/>
                </a:cubicBezTo>
                <a:cubicBezTo>
                  <a:pt x="1614675" y="470082"/>
                  <a:pt x="1627399" y="468318"/>
                  <a:pt x="1638795" y="463138"/>
                </a:cubicBezTo>
                <a:cubicBezTo>
                  <a:pt x="1671027" y="448487"/>
                  <a:pt x="1700209" y="426834"/>
                  <a:pt x="1733797" y="415637"/>
                </a:cubicBezTo>
                <a:cubicBezTo>
                  <a:pt x="1770878" y="403276"/>
                  <a:pt x="1789761" y="397756"/>
                  <a:pt x="1828800" y="380011"/>
                </a:cubicBezTo>
                <a:cubicBezTo>
                  <a:pt x="1852974" y="369023"/>
                  <a:pt x="1875397" y="354247"/>
                  <a:pt x="1900052" y="344385"/>
                </a:cubicBezTo>
                <a:cubicBezTo>
                  <a:pt x="1915206" y="338324"/>
                  <a:pt x="1932070" y="337671"/>
                  <a:pt x="1947553" y="332510"/>
                </a:cubicBezTo>
                <a:cubicBezTo>
                  <a:pt x="1967776" y="325769"/>
                  <a:pt x="1987575" y="317692"/>
                  <a:pt x="2006930" y="308759"/>
                </a:cubicBezTo>
                <a:cubicBezTo>
                  <a:pt x="2039076" y="293922"/>
                  <a:pt x="2068344" y="272455"/>
                  <a:pt x="2101932" y="261258"/>
                </a:cubicBezTo>
                <a:cubicBezTo>
                  <a:pt x="2113807" y="257299"/>
                  <a:pt x="2126362" y="254980"/>
                  <a:pt x="2137558" y="249382"/>
                </a:cubicBezTo>
                <a:cubicBezTo>
                  <a:pt x="2223246" y="206538"/>
                  <a:pt x="2116594" y="243518"/>
                  <a:pt x="2220686" y="201881"/>
                </a:cubicBezTo>
                <a:cubicBezTo>
                  <a:pt x="2243931" y="192583"/>
                  <a:pt x="2268187" y="186047"/>
                  <a:pt x="2291938" y="178130"/>
                </a:cubicBezTo>
                <a:lnTo>
                  <a:pt x="2327564" y="166255"/>
                </a:lnTo>
                <a:cubicBezTo>
                  <a:pt x="2395093" y="115608"/>
                  <a:pt x="2356289" y="136888"/>
                  <a:pt x="2446317" y="106878"/>
                </a:cubicBezTo>
                <a:cubicBezTo>
                  <a:pt x="2459857" y="102365"/>
                  <a:pt x="2468901" y="88924"/>
                  <a:pt x="2481943" y="83128"/>
                </a:cubicBezTo>
                <a:cubicBezTo>
                  <a:pt x="2504821" y="72960"/>
                  <a:pt x="2553195" y="59377"/>
                  <a:pt x="2553195" y="59377"/>
                </a:cubicBezTo>
                <a:cubicBezTo>
                  <a:pt x="2565070" y="51460"/>
                  <a:pt x="2575779" y="41423"/>
                  <a:pt x="2588821" y="35626"/>
                </a:cubicBezTo>
                <a:cubicBezTo>
                  <a:pt x="2680695" y="-5207"/>
                  <a:pt x="2638947" y="33003"/>
                  <a:pt x="267194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469" name="Rectangle 7">
            <a:extLst>
              <a:ext uri="{FF2B5EF4-FFF2-40B4-BE49-F238E27FC236}">
                <a16:creationId xmlns:a16="http://schemas.microsoft.com/office/drawing/2014/main" id="{179B9BF1-7E7B-E5BF-51B6-7B05FDB9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044575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still in use!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15681B4-BF86-E7E5-F310-679CD1C3ECDA}"/>
              </a:ext>
            </a:extLst>
          </p:cNvPr>
          <p:cNvSpPr/>
          <p:nvPr/>
        </p:nvSpPr>
        <p:spPr>
          <a:xfrm>
            <a:off x="1885950" y="3082925"/>
            <a:ext cx="1876425" cy="1639888"/>
          </a:xfrm>
          <a:custGeom>
            <a:avLst/>
            <a:gdLst>
              <a:gd name="connsiteX0" fmla="*/ 1876301 w 1876301"/>
              <a:gd name="connsiteY0" fmla="*/ 1496291 h 1638795"/>
              <a:gd name="connsiteX1" fmla="*/ 1769423 w 1876301"/>
              <a:gd name="connsiteY1" fmla="*/ 1258785 h 1638795"/>
              <a:gd name="connsiteX2" fmla="*/ 1745673 w 1876301"/>
              <a:gd name="connsiteY2" fmla="*/ 1199408 h 1638795"/>
              <a:gd name="connsiteX3" fmla="*/ 1662545 w 1876301"/>
              <a:gd name="connsiteY3" fmla="*/ 1056904 h 1638795"/>
              <a:gd name="connsiteX4" fmla="*/ 1638795 w 1876301"/>
              <a:gd name="connsiteY4" fmla="*/ 997527 h 1638795"/>
              <a:gd name="connsiteX5" fmla="*/ 1603169 w 1876301"/>
              <a:gd name="connsiteY5" fmla="*/ 938151 h 1638795"/>
              <a:gd name="connsiteX6" fmla="*/ 1543792 w 1876301"/>
              <a:gd name="connsiteY6" fmla="*/ 819397 h 1638795"/>
              <a:gd name="connsiteX7" fmla="*/ 1520041 w 1876301"/>
              <a:gd name="connsiteY7" fmla="*/ 748146 h 1638795"/>
              <a:gd name="connsiteX8" fmla="*/ 1472540 w 1876301"/>
              <a:gd name="connsiteY8" fmla="*/ 665018 h 1638795"/>
              <a:gd name="connsiteX9" fmla="*/ 1425039 w 1876301"/>
              <a:gd name="connsiteY9" fmla="*/ 546265 h 1638795"/>
              <a:gd name="connsiteX10" fmla="*/ 1377538 w 1876301"/>
              <a:gd name="connsiteY10" fmla="*/ 463138 h 1638795"/>
              <a:gd name="connsiteX11" fmla="*/ 1365662 w 1876301"/>
              <a:gd name="connsiteY11" fmla="*/ 415636 h 1638795"/>
              <a:gd name="connsiteX12" fmla="*/ 1341912 w 1876301"/>
              <a:gd name="connsiteY12" fmla="*/ 368135 h 1638795"/>
              <a:gd name="connsiteX13" fmla="*/ 1294410 w 1876301"/>
              <a:gd name="connsiteY13" fmla="*/ 296883 h 1638795"/>
              <a:gd name="connsiteX14" fmla="*/ 1258784 w 1876301"/>
              <a:gd name="connsiteY14" fmla="*/ 213756 h 1638795"/>
              <a:gd name="connsiteX15" fmla="*/ 1223158 w 1876301"/>
              <a:gd name="connsiteY15" fmla="*/ 154379 h 1638795"/>
              <a:gd name="connsiteX16" fmla="*/ 1211283 w 1876301"/>
              <a:gd name="connsiteY16" fmla="*/ 118753 h 1638795"/>
              <a:gd name="connsiteX17" fmla="*/ 1128156 w 1876301"/>
              <a:gd name="connsiteY17" fmla="*/ 11875 h 1638795"/>
              <a:gd name="connsiteX18" fmla="*/ 1092530 w 1876301"/>
              <a:gd name="connsiteY18" fmla="*/ 0 h 1638795"/>
              <a:gd name="connsiteX19" fmla="*/ 997527 w 1876301"/>
              <a:gd name="connsiteY19" fmla="*/ 23751 h 1638795"/>
              <a:gd name="connsiteX20" fmla="*/ 855023 w 1876301"/>
              <a:gd name="connsiteY20" fmla="*/ 201881 h 1638795"/>
              <a:gd name="connsiteX21" fmla="*/ 819397 w 1876301"/>
              <a:gd name="connsiteY21" fmla="*/ 261257 h 1638795"/>
              <a:gd name="connsiteX22" fmla="*/ 748145 w 1876301"/>
              <a:gd name="connsiteY22" fmla="*/ 344385 h 1638795"/>
              <a:gd name="connsiteX23" fmla="*/ 724395 w 1876301"/>
              <a:gd name="connsiteY23" fmla="*/ 391886 h 1638795"/>
              <a:gd name="connsiteX24" fmla="*/ 665018 w 1876301"/>
              <a:gd name="connsiteY24" fmla="*/ 475013 h 1638795"/>
              <a:gd name="connsiteX25" fmla="*/ 653143 w 1876301"/>
              <a:gd name="connsiteY25" fmla="*/ 510639 h 1638795"/>
              <a:gd name="connsiteX26" fmla="*/ 605641 w 1876301"/>
              <a:gd name="connsiteY26" fmla="*/ 581891 h 1638795"/>
              <a:gd name="connsiteX27" fmla="*/ 570015 w 1876301"/>
              <a:gd name="connsiteY27" fmla="*/ 665018 h 1638795"/>
              <a:gd name="connsiteX28" fmla="*/ 558140 w 1876301"/>
              <a:gd name="connsiteY28" fmla="*/ 712520 h 1638795"/>
              <a:gd name="connsiteX29" fmla="*/ 510639 w 1876301"/>
              <a:gd name="connsiteY29" fmla="*/ 819397 h 1638795"/>
              <a:gd name="connsiteX30" fmla="*/ 463138 w 1876301"/>
              <a:gd name="connsiteY30" fmla="*/ 938151 h 1638795"/>
              <a:gd name="connsiteX31" fmla="*/ 415636 w 1876301"/>
              <a:gd name="connsiteY31" fmla="*/ 1009403 h 1638795"/>
              <a:gd name="connsiteX32" fmla="*/ 391886 w 1876301"/>
              <a:gd name="connsiteY32" fmla="*/ 1056904 h 1638795"/>
              <a:gd name="connsiteX33" fmla="*/ 356260 w 1876301"/>
              <a:gd name="connsiteY33" fmla="*/ 1104405 h 1638795"/>
              <a:gd name="connsiteX34" fmla="*/ 320634 w 1876301"/>
              <a:gd name="connsiteY34" fmla="*/ 1175657 h 1638795"/>
              <a:gd name="connsiteX35" fmla="*/ 273132 w 1876301"/>
              <a:gd name="connsiteY35" fmla="*/ 1270660 h 1638795"/>
              <a:gd name="connsiteX36" fmla="*/ 237506 w 1876301"/>
              <a:gd name="connsiteY36" fmla="*/ 1353787 h 1638795"/>
              <a:gd name="connsiteX37" fmla="*/ 201880 w 1876301"/>
              <a:gd name="connsiteY37" fmla="*/ 1377538 h 1638795"/>
              <a:gd name="connsiteX38" fmla="*/ 154379 w 1876301"/>
              <a:gd name="connsiteY38" fmla="*/ 1448790 h 1638795"/>
              <a:gd name="connsiteX39" fmla="*/ 142504 w 1876301"/>
              <a:gd name="connsiteY39" fmla="*/ 1484416 h 1638795"/>
              <a:gd name="connsiteX40" fmla="*/ 106878 w 1876301"/>
              <a:gd name="connsiteY40" fmla="*/ 1520042 h 1638795"/>
              <a:gd name="connsiteX41" fmla="*/ 83127 w 1876301"/>
              <a:gd name="connsiteY41" fmla="*/ 1555668 h 1638795"/>
              <a:gd name="connsiteX42" fmla="*/ 47501 w 1876301"/>
              <a:gd name="connsiteY42" fmla="*/ 1591294 h 1638795"/>
              <a:gd name="connsiteX43" fmla="*/ 0 w 1876301"/>
              <a:gd name="connsiteY43" fmla="*/ 1638795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76301" h="1638795">
                <a:moveTo>
                  <a:pt x="1876301" y="1496291"/>
                </a:moveTo>
                <a:cubicBezTo>
                  <a:pt x="1840675" y="1417122"/>
                  <a:pt x="1801664" y="1339391"/>
                  <a:pt x="1769423" y="1258785"/>
                </a:cubicBezTo>
                <a:cubicBezTo>
                  <a:pt x="1761506" y="1238993"/>
                  <a:pt x="1755647" y="1218248"/>
                  <a:pt x="1745673" y="1199408"/>
                </a:cubicBezTo>
                <a:cubicBezTo>
                  <a:pt x="1719943" y="1150806"/>
                  <a:pt x="1690254" y="1104405"/>
                  <a:pt x="1662545" y="1056904"/>
                </a:cubicBezTo>
                <a:cubicBezTo>
                  <a:pt x="1651804" y="1038491"/>
                  <a:pt x="1648328" y="1016593"/>
                  <a:pt x="1638795" y="997527"/>
                </a:cubicBezTo>
                <a:cubicBezTo>
                  <a:pt x="1628473" y="976882"/>
                  <a:pt x="1614031" y="958517"/>
                  <a:pt x="1603169" y="938151"/>
                </a:cubicBezTo>
                <a:cubicBezTo>
                  <a:pt x="1582342" y="899101"/>
                  <a:pt x="1563584" y="858982"/>
                  <a:pt x="1543792" y="819397"/>
                </a:cubicBezTo>
                <a:cubicBezTo>
                  <a:pt x="1532596" y="797005"/>
                  <a:pt x="1531237" y="770538"/>
                  <a:pt x="1520041" y="748146"/>
                </a:cubicBezTo>
                <a:cubicBezTo>
                  <a:pt x="1489908" y="687878"/>
                  <a:pt x="1506111" y="715374"/>
                  <a:pt x="1472540" y="665018"/>
                </a:cubicBezTo>
                <a:cubicBezTo>
                  <a:pt x="1453077" y="606630"/>
                  <a:pt x="1452995" y="595187"/>
                  <a:pt x="1425039" y="546265"/>
                </a:cubicBezTo>
                <a:cubicBezTo>
                  <a:pt x="1399979" y="502410"/>
                  <a:pt x="1397114" y="515342"/>
                  <a:pt x="1377538" y="463138"/>
                </a:cubicBezTo>
                <a:cubicBezTo>
                  <a:pt x="1371807" y="447856"/>
                  <a:pt x="1371393" y="430918"/>
                  <a:pt x="1365662" y="415636"/>
                </a:cubicBezTo>
                <a:cubicBezTo>
                  <a:pt x="1359446" y="399061"/>
                  <a:pt x="1351020" y="383315"/>
                  <a:pt x="1341912" y="368135"/>
                </a:cubicBezTo>
                <a:cubicBezTo>
                  <a:pt x="1327226" y="343658"/>
                  <a:pt x="1294410" y="296883"/>
                  <a:pt x="1294410" y="296883"/>
                </a:cubicBezTo>
                <a:cubicBezTo>
                  <a:pt x="1280395" y="254837"/>
                  <a:pt x="1283243" y="257782"/>
                  <a:pt x="1258784" y="213756"/>
                </a:cubicBezTo>
                <a:cubicBezTo>
                  <a:pt x="1247575" y="193579"/>
                  <a:pt x="1233480" y="175024"/>
                  <a:pt x="1223158" y="154379"/>
                </a:cubicBezTo>
                <a:cubicBezTo>
                  <a:pt x="1217560" y="143183"/>
                  <a:pt x="1217362" y="129695"/>
                  <a:pt x="1211283" y="118753"/>
                </a:cubicBezTo>
                <a:cubicBezTo>
                  <a:pt x="1197406" y="93773"/>
                  <a:pt x="1158703" y="32239"/>
                  <a:pt x="1128156" y="11875"/>
                </a:cubicBezTo>
                <a:cubicBezTo>
                  <a:pt x="1117741" y="4931"/>
                  <a:pt x="1104405" y="3958"/>
                  <a:pt x="1092530" y="0"/>
                </a:cubicBezTo>
                <a:lnTo>
                  <a:pt x="997527" y="23751"/>
                </a:lnTo>
                <a:cubicBezTo>
                  <a:pt x="958044" y="33622"/>
                  <a:pt x="865814" y="183896"/>
                  <a:pt x="855023" y="201881"/>
                </a:cubicBezTo>
                <a:cubicBezTo>
                  <a:pt x="843148" y="221673"/>
                  <a:pt x="833246" y="242792"/>
                  <a:pt x="819397" y="261257"/>
                </a:cubicBezTo>
                <a:cubicBezTo>
                  <a:pt x="746534" y="358407"/>
                  <a:pt x="821239" y="227434"/>
                  <a:pt x="748145" y="344385"/>
                </a:cubicBezTo>
                <a:cubicBezTo>
                  <a:pt x="738763" y="359397"/>
                  <a:pt x="733178" y="376516"/>
                  <a:pt x="724395" y="391886"/>
                </a:cubicBezTo>
                <a:cubicBezTo>
                  <a:pt x="710505" y="416194"/>
                  <a:pt x="680309" y="454625"/>
                  <a:pt x="665018" y="475013"/>
                </a:cubicBezTo>
                <a:cubicBezTo>
                  <a:pt x="661060" y="486888"/>
                  <a:pt x="659222" y="499697"/>
                  <a:pt x="653143" y="510639"/>
                </a:cubicBezTo>
                <a:cubicBezTo>
                  <a:pt x="639280" y="535592"/>
                  <a:pt x="605641" y="581891"/>
                  <a:pt x="605641" y="581891"/>
                </a:cubicBezTo>
                <a:cubicBezTo>
                  <a:pt x="571548" y="718266"/>
                  <a:pt x="619222" y="550202"/>
                  <a:pt x="570015" y="665018"/>
                </a:cubicBezTo>
                <a:cubicBezTo>
                  <a:pt x="563586" y="680020"/>
                  <a:pt x="562830" y="696887"/>
                  <a:pt x="558140" y="712520"/>
                </a:cubicBezTo>
                <a:cubicBezTo>
                  <a:pt x="535016" y="789602"/>
                  <a:pt x="545346" y="767336"/>
                  <a:pt x="510639" y="819397"/>
                </a:cubicBezTo>
                <a:cubicBezTo>
                  <a:pt x="493648" y="870369"/>
                  <a:pt x="489345" y="894472"/>
                  <a:pt x="463138" y="938151"/>
                </a:cubicBezTo>
                <a:cubicBezTo>
                  <a:pt x="448452" y="962628"/>
                  <a:pt x="431470" y="985652"/>
                  <a:pt x="415636" y="1009403"/>
                </a:cubicBezTo>
                <a:cubicBezTo>
                  <a:pt x="405816" y="1024132"/>
                  <a:pt x="401268" y="1041892"/>
                  <a:pt x="391886" y="1056904"/>
                </a:cubicBezTo>
                <a:cubicBezTo>
                  <a:pt x="381396" y="1073688"/>
                  <a:pt x="368135" y="1088571"/>
                  <a:pt x="356260" y="1104405"/>
                </a:cubicBezTo>
                <a:cubicBezTo>
                  <a:pt x="332179" y="1176645"/>
                  <a:pt x="360097" y="1103307"/>
                  <a:pt x="320634" y="1175657"/>
                </a:cubicBezTo>
                <a:cubicBezTo>
                  <a:pt x="303680" y="1206739"/>
                  <a:pt x="288966" y="1238992"/>
                  <a:pt x="273132" y="1270660"/>
                </a:cubicBezTo>
                <a:cubicBezTo>
                  <a:pt x="254568" y="1307788"/>
                  <a:pt x="268399" y="1316716"/>
                  <a:pt x="237506" y="1353787"/>
                </a:cubicBezTo>
                <a:cubicBezTo>
                  <a:pt x="228369" y="1364751"/>
                  <a:pt x="213755" y="1369621"/>
                  <a:pt x="201880" y="1377538"/>
                </a:cubicBezTo>
                <a:cubicBezTo>
                  <a:pt x="186046" y="1401289"/>
                  <a:pt x="163405" y="1421710"/>
                  <a:pt x="154379" y="1448790"/>
                </a:cubicBezTo>
                <a:cubicBezTo>
                  <a:pt x="150421" y="1460665"/>
                  <a:pt x="149448" y="1474001"/>
                  <a:pt x="142504" y="1484416"/>
                </a:cubicBezTo>
                <a:cubicBezTo>
                  <a:pt x="133188" y="1498390"/>
                  <a:pt x="117629" y="1507140"/>
                  <a:pt x="106878" y="1520042"/>
                </a:cubicBezTo>
                <a:cubicBezTo>
                  <a:pt x="97741" y="1531006"/>
                  <a:pt x="92264" y="1544704"/>
                  <a:pt x="83127" y="1555668"/>
                </a:cubicBezTo>
                <a:cubicBezTo>
                  <a:pt x="72376" y="1568570"/>
                  <a:pt x="58252" y="1578392"/>
                  <a:pt x="47501" y="1591294"/>
                </a:cubicBezTo>
                <a:cubicBezTo>
                  <a:pt x="6558" y="1640426"/>
                  <a:pt x="44135" y="1616729"/>
                  <a:pt x="0" y="1638795"/>
                </a:cubicBezTo>
              </a:path>
            </a:pathLst>
          </a:custGeom>
          <a:noFill/>
          <a:ln w="762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471" name="Slide Number Placeholder 3">
            <a:extLst>
              <a:ext uri="{FF2B5EF4-FFF2-40B4-BE49-F238E27FC236}">
                <a16:creationId xmlns:a16="http://schemas.microsoft.com/office/drawing/2014/main" id="{49F3A473-7992-D93D-45B6-D2BB50C7D445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FB42002-03CF-426D-AE58-508AC0FA2DA3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de-CH" altLang="de-DE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4E35FA1-74FF-A682-C58F-19E981E6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8435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33FBDC73-EF50-D6A9-E7C1-939AD89AE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E86D13-E8DA-D7E7-9627-12D64A69EEDB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46F9943-B9FC-3DA1-A98F-AE1B70A87A23}"/>
              </a:ext>
            </a:extLst>
          </p:cNvPr>
          <p:cNvSpPr/>
          <p:nvPr/>
        </p:nvSpPr>
        <p:spPr>
          <a:xfrm>
            <a:off x="4338638" y="16176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B158F3-9A23-2768-8E1D-2A42437AB678}"/>
              </a:ext>
            </a:extLst>
          </p:cNvPr>
          <p:cNvSpPr/>
          <p:nvPr/>
        </p:nvSpPr>
        <p:spPr>
          <a:xfrm>
            <a:off x="2625725" y="24495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68C80D-BB0D-CE16-09A7-A9BCA2B783E8}"/>
              </a:ext>
            </a:extLst>
          </p:cNvPr>
          <p:cNvSpPr/>
          <p:nvPr/>
        </p:nvSpPr>
        <p:spPr>
          <a:xfrm>
            <a:off x="5978525" y="24511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1B38CA-2783-018F-8C69-D800F14E9981}"/>
              </a:ext>
            </a:extLst>
          </p:cNvPr>
          <p:cNvSpPr/>
          <p:nvPr/>
        </p:nvSpPr>
        <p:spPr>
          <a:xfrm>
            <a:off x="5254625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654264-DB8B-667D-2F1D-4F39E483EA37}"/>
              </a:ext>
            </a:extLst>
          </p:cNvPr>
          <p:cNvSpPr/>
          <p:nvPr/>
        </p:nvSpPr>
        <p:spPr>
          <a:xfrm>
            <a:off x="6799263" y="34813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B102F9-5612-50AC-9865-F9B64565F184}"/>
              </a:ext>
            </a:extLst>
          </p:cNvPr>
          <p:cNvSpPr/>
          <p:nvPr/>
        </p:nvSpPr>
        <p:spPr>
          <a:xfrm>
            <a:off x="1852613" y="3535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22D84A-3416-F908-1CCC-8BECEA601F7F}"/>
              </a:ext>
            </a:extLst>
          </p:cNvPr>
          <p:cNvSpPr/>
          <p:nvPr/>
        </p:nvSpPr>
        <p:spPr>
          <a:xfrm>
            <a:off x="3398838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5B6BB9-5277-F126-69BC-59D3A037A14A}"/>
              </a:ext>
            </a:extLst>
          </p:cNvPr>
          <p:cNvSpPr/>
          <p:nvPr/>
        </p:nvSpPr>
        <p:spPr>
          <a:xfrm>
            <a:off x="488315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98A310-D798-5425-51EF-DA923306F50C}"/>
              </a:ext>
            </a:extLst>
          </p:cNvPr>
          <p:cNvSpPr/>
          <p:nvPr/>
        </p:nvSpPr>
        <p:spPr>
          <a:xfrm>
            <a:off x="5662613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0E0E-D9BB-A203-7041-77FB119022A0}"/>
              </a:ext>
            </a:extLst>
          </p:cNvPr>
          <p:cNvSpPr/>
          <p:nvPr/>
        </p:nvSpPr>
        <p:spPr>
          <a:xfrm>
            <a:off x="3768725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3092EB-EDC2-E86D-D80B-A59FC3615434}"/>
              </a:ext>
            </a:extLst>
          </p:cNvPr>
          <p:cNvSpPr/>
          <p:nvPr/>
        </p:nvSpPr>
        <p:spPr>
          <a:xfrm>
            <a:off x="142240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E64272-7A4A-F0F4-6BA9-B21F00F7F0D2}"/>
              </a:ext>
            </a:extLst>
          </p:cNvPr>
          <p:cNvCxnSpPr>
            <a:endCxn id="46" idx="1"/>
          </p:cNvCxnSpPr>
          <p:nvPr/>
        </p:nvCxnSpPr>
        <p:spPr>
          <a:xfrm>
            <a:off x="4987925" y="19637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48251E-5EB3-80EE-620A-A24969F1E445}"/>
              </a:ext>
            </a:extLst>
          </p:cNvPr>
          <p:cNvCxnSpPr>
            <a:endCxn id="45" idx="7"/>
          </p:cNvCxnSpPr>
          <p:nvPr/>
        </p:nvCxnSpPr>
        <p:spPr>
          <a:xfrm flipH="1">
            <a:off x="3144838" y="1998663"/>
            <a:ext cx="1198562" cy="5334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C96D79-A784-4E5D-F16A-A8C239135008}"/>
              </a:ext>
            </a:extLst>
          </p:cNvPr>
          <p:cNvCxnSpPr>
            <a:endCxn id="50" idx="1"/>
          </p:cNvCxnSpPr>
          <p:nvPr/>
        </p:nvCxnSpPr>
        <p:spPr>
          <a:xfrm>
            <a:off x="3103563" y="29368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D74757-0198-7C87-CCB5-4ED14D1E8BF9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2373313" y="2935288"/>
            <a:ext cx="341312" cy="682625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898D93-B528-61D3-3FC5-DCF5CB69F239}"/>
              </a:ext>
            </a:extLst>
          </p:cNvPr>
          <p:cNvCxnSpPr>
            <a:endCxn id="54" idx="0"/>
          </p:cNvCxnSpPr>
          <p:nvPr/>
        </p:nvCxnSpPr>
        <p:spPr>
          <a:xfrm flipH="1">
            <a:off x="1727200" y="4029075"/>
            <a:ext cx="239713" cy="4699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9BB3A6-D600-2E09-B204-C577686ED4B5}"/>
              </a:ext>
            </a:extLst>
          </p:cNvPr>
          <p:cNvCxnSpPr/>
          <p:nvPr/>
        </p:nvCxnSpPr>
        <p:spPr>
          <a:xfrm>
            <a:off x="3881438" y="41036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14602B-19EC-9325-B3D6-DC737506A9E6}"/>
              </a:ext>
            </a:extLst>
          </p:cNvPr>
          <p:cNvCxnSpPr/>
          <p:nvPr/>
        </p:nvCxnSpPr>
        <p:spPr>
          <a:xfrm>
            <a:off x="5662613" y="39925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C1123A-9504-4F80-011B-06715801BD26}"/>
              </a:ext>
            </a:extLst>
          </p:cNvPr>
          <p:cNvCxnSpPr/>
          <p:nvPr/>
        </p:nvCxnSpPr>
        <p:spPr>
          <a:xfrm flipH="1">
            <a:off x="5245100" y="39925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E3C96A-01F6-7BE2-AA4B-9D805F6EBB1F}"/>
              </a:ext>
            </a:extLst>
          </p:cNvPr>
          <p:cNvCxnSpPr/>
          <p:nvPr/>
        </p:nvCxnSpPr>
        <p:spPr>
          <a:xfrm>
            <a:off x="6494463" y="29289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3C6F14-56F0-7A1A-5BC9-BAEF113A1C73}"/>
              </a:ext>
            </a:extLst>
          </p:cNvPr>
          <p:cNvCxnSpPr/>
          <p:nvPr/>
        </p:nvCxnSpPr>
        <p:spPr>
          <a:xfrm flipH="1">
            <a:off x="5762625" y="29273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EF1C92-6BF2-62BB-F9A4-2DD9BCCCC4CC}"/>
              </a:ext>
            </a:extLst>
          </p:cNvPr>
          <p:cNvCxnSpPr>
            <a:endCxn id="50" idx="2"/>
          </p:cNvCxnSpPr>
          <p:nvPr/>
        </p:nvCxnSpPr>
        <p:spPr>
          <a:xfrm flipV="1">
            <a:off x="2462213" y="37925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693A3B-7F66-0D03-B31C-7F78FFDC8924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2032000" y="47831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425612-9A16-AD19-1CA8-94F7E1CBF2E3}"/>
              </a:ext>
            </a:extLst>
          </p:cNvPr>
          <p:cNvCxnSpPr>
            <a:endCxn id="47" idx="1"/>
          </p:cNvCxnSpPr>
          <p:nvPr/>
        </p:nvCxnSpPr>
        <p:spPr>
          <a:xfrm>
            <a:off x="4691063" y="2182813"/>
            <a:ext cx="654050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4687C8-957C-E193-63AC-77C60107FDC9}"/>
              </a:ext>
            </a:extLst>
          </p:cNvPr>
          <p:cNvCxnSpPr>
            <a:stCxn id="45" idx="6"/>
          </p:cNvCxnSpPr>
          <p:nvPr/>
        </p:nvCxnSpPr>
        <p:spPr>
          <a:xfrm>
            <a:off x="3235325" y="27336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1CBA-582C-FCD1-605A-04F9F8C56367}"/>
              </a:ext>
            </a:extLst>
          </p:cNvPr>
          <p:cNvCxnSpPr>
            <a:stCxn id="50" idx="7"/>
            <a:endCxn id="46" idx="2"/>
          </p:cNvCxnSpPr>
          <p:nvPr/>
        </p:nvCxnSpPr>
        <p:spPr>
          <a:xfrm flipV="1">
            <a:off x="3919538" y="27352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4" name="File">
            <a:extLst>
              <a:ext uri="{FF2B5EF4-FFF2-40B4-BE49-F238E27FC236}">
                <a16:creationId xmlns:a16="http://schemas.microsoft.com/office/drawing/2014/main" id="{6F362CD8-ED47-4DAF-0FBC-0CAB45C9DFC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6300" y="13509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8465" name="Rectangle 7">
            <a:extLst>
              <a:ext uri="{FF2B5EF4-FFF2-40B4-BE49-F238E27FC236}">
                <a16:creationId xmlns:a16="http://schemas.microsoft.com/office/drawing/2014/main" id="{230406D5-5DD4-0FCD-017F-248E1D30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4446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8466" name="Rectangle 7">
            <a:extLst>
              <a:ext uri="{FF2B5EF4-FFF2-40B4-BE49-F238E27FC236}">
                <a16:creationId xmlns:a16="http://schemas.microsoft.com/office/drawing/2014/main" id="{5EB6A5B9-A916-2126-6C55-1B2FB72A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856163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wait()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7636B09-1270-3A12-6460-83136E273533}"/>
              </a:ext>
            </a:extLst>
          </p:cNvPr>
          <p:cNvSpPr/>
          <p:nvPr/>
        </p:nvSpPr>
        <p:spPr>
          <a:xfrm>
            <a:off x="1354138" y="1698625"/>
            <a:ext cx="2671762" cy="2884488"/>
          </a:xfrm>
          <a:custGeom>
            <a:avLst/>
            <a:gdLst>
              <a:gd name="connsiteX0" fmla="*/ 0 w 2671948"/>
              <a:gd name="connsiteY0" fmla="*/ 2885704 h 2885704"/>
              <a:gd name="connsiteX1" fmla="*/ 59377 w 2671948"/>
              <a:gd name="connsiteY1" fmla="*/ 2850078 h 2885704"/>
              <a:gd name="connsiteX2" fmla="*/ 83127 w 2671948"/>
              <a:gd name="connsiteY2" fmla="*/ 2802577 h 2885704"/>
              <a:gd name="connsiteX3" fmla="*/ 118753 w 2671948"/>
              <a:gd name="connsiteY3" fmla="*/ 2766951 h 2885704"/>
              <a:gd name="connsiteX4" fmla="*/ 130629 w 2671948"/>
              <a:gd name="connsiteY4" fmla="*/ 2731325 h 2885704"/>
              <a:gd name="connsiteX5" fmla="*/ 178130 w 2671948"/>
              <a:gd name="connsiteY5" fmla="*/ 2636323 h 2885704"/>
              <a:gd name="connsiteX6" fmla="*/ 213756 w 2671948"/>
              <a:gd name="connsiteY6" fmla="*/ 2517569 h 2885704"/>
              <a:gd name="connsiteX7" fmla="*/ 237507 w 2671948"/>
              <a:gd name="connsiteY7" fmla="*/ 2481943 h 2885704"/>
              <a:gd name="connsiteX8" fmla="*/ 261257 w 2671948"/>
              <a:gd name="connsiteY8" fmla="*/ 2410691 h 2885704"/>
              <a:gd name="connsiteX9" fmla="*/ 285008 w 2671948"/>
              <a:gd name="connsiteY9" fmla="*/ 2268187 h 2885704"/>
              <a:gd name="connsiteX10" fmla="*/ 296883 w 2671948"/>
              <a:gd name="connsiteY10" fmla="*/ 2232561 h 2885704"/>
              <a:gd name="connsiteX11" fmla="*/ 320634 w 2671948"/>
              <a:gd name="connsiteY11" fmla="*/ 2196935 h 2885704"/>
              <a:gd name="connsiteX12" fmla="*/ 368135 w 2671948"/>
              <a:gd name="connsiteY12" fmla="*/ 2078182 h 2885704"/>
              <a:gd name="connsiteX13" fmla="*/ 380010 w 2671948"/>
              <a:gd name="connsiteY13" fmla="*/ 2042556 h 2885704"/>
              <a:gd name="connsiteX14" fmla="*/ 403761 w 2671948"/>
              <a:gd name="connsiteY14" fmla="*/ 1995055 h 2885704"/>
              <a:gd name="connsiteX15" fmla="*/ 415636 w 2671948"/>
              <a:gd name="connsiteY15" fmla="*/ 1959429 h 2885704"/>
              <a:gd name="connsiteX16" fmla="*/ 439387 w 2671948"/>
              <a:gd name="connsiteY16" fmla="*/ 1923803 h 2885704"/>
              <a:gd name="connsiteX17" fmla="*/ 463138 w 2671948"/>
              <a:gd name="connsiteY17" fmla="*/ 1876302 h 2885704"/>
              <a:gd name="connsiteX18" fmla="*/ 486888 w 2671948"/>
              <a:gd name="connsiteY18" fmla="*/ 1793174 h 2885704"/>
              <a:gd name="connsiteX19" fmla="*/ 510639 w 2671948"/>
              <a:gd name="connsiteY19" fmla="*/ 1757548 h 2885704"/>
              <a:gd name="connsiteX20" fmla="*/ 522514 w 2671948"/>
              <a:gd name="connsiteY20" fmla="*/ 1721923 h 2885704"/>
              <a:gd name="connsiteX21" fmla="*/ 546265 w 2671948"/>
              <a:gd name="connsiteY21" fmla="*/ 1686297 h 2885704"/>
              <a:gd name="connsiteX22" fmla="*/ 617517 w 2671948"/>
              <a:gd name="connsiteY22" fmla="*/ 1555668 h 2885704"/>
              <a:gd name="connsiteX23" fmla="*/ 665018 w 2671948"/>
              <a:gd name="connsiteY23" fmla="*/ 1496291 h 2885704"/>
              <a:gd name="connsiteX24" fmla="*/ 688769 w 2671948"/>
              <a:gd name="connsiteY24" fmla="*/ 1460665 h 2885704"/>
              <a:gd name="connsiteX25" fmla="*/ 724395 w 2671948"/>
              <a:gd name="connsiteY25" fmla="*/ 1425039 h 2885704"/>
              <a:gd name="connsiteX26" fmla="*/ 783771 w 2671948"/>
              <a:gd name="connsiteY26" fmla="*/ 1365663 h 2885704"/>
              <a:gd name="connsiteX27" fmla="*/ 795647 w 2671948"/>
              <a:gd name="connsiteY27" fmla="*/ 1318161 h 2885704"/>
              <a:gd name="connsiteX28" fmla="*/ 866899 w 2671948"/>
              <a:gd name="connsiteY28" fmla="*/ 1235034 h 2885704"/>
              <a:gd name="connsiteX29" fmla="*/ 914400 w 2671948"/>
              <a:gd name="connsiteY29" fmla="*/ 1140032 h 2885704"/>
              <a:gd name="connsiteX30" fmla="*/ 997527 w 2671948"/>
              <a:gd name="connsiteY30" fmla="*/ 1021278 h 2885704"/>
              <a:gd name="connsiteX31" fmla="*/ 1033153 w 2671948"/>
              <a:gd name="connsiteY31" fmla="*/ 961902 h 2885704"/>
              <a:gd name="connsiteX32" fmla="*/ 1068779 w 2671948"/>
              <a:gd name="connsiteY32" fmla="*/ 914400 h 2885704"/>
              <a:gd name="connsiteX33" fmla="*/ 1092530 w 2671948"/>
              <a:gd name="connsiteY33" fmla="*/ 878774 h 2885704"/>
              <a:gd name="connsiteX34" fmla="*/ 1151907 w 2671948"/>
              <a:gd name="connsiteY34" fmla="*/ 771897 h 2885704"/>
              <a:gd name="connsiteX35" fmla="*/ 1211283 w 2671948"/>
              <a:gd name="connsiteY35" fmla="*/ 700645 h 2885704"/>
              <a:gd name="connsiteX36" fmla="*/ 1246909 w 2671948"/>
              <a:gd name="connsiteY36" fmla="*/ 676894 h 2885704"/>
              <a:gd name="connsiteX37" fmla="*/ 1258784 w 2671948"/>
              <a:gd name="connsiteY37" fmla="*/ 641268 h 2885704"/>
              <a:gd name="connsiteX38" fmla="*/ 1365662 w 2671948"/>
              <a:gd name="connsiteY38" fmla="*/ 581891 h 2885704"/>
              <a:gd name="connsiteX39" fmla="*/ 1413164 w 2671948"/>
              <a:gd name="connsiteY39" fmla="*/ 558141 h 2885704"/>
              <a:gd name="connsiteX40" fmla="*/ 1448790 w 2671948"/>
              <a:gd name="connsiteY40" fmla="*/ 534390 h 2885704"/>
              <a:gd name="connsiteX41" fmla="*/ 1555668 w 2671948"/>
              <a:gd name="connsiteY41" fmla="*/ 498764 h 2885704"/>
              <a:gd name="connsiteX42" fmla="*/ 1603169 w 2671948"/>
              <a:gd name="connsiteY42" fmla="*/ 475013 h 2885704"/>
              <a:gd name="connsiteX43" fmla="*/ 1638795 w 2671948"/>
              <a:gd name="connsiteY43" fmla="*/ 463138 h 2885704"/>
              <a:gd name="connsiteX44" fmla="*/ 1733797 w 2671948"/>
              <a:gd name="connsiteY44" fmla="*/ 415637 h 2885704"/>
              <a:gd name="connsiteX45" fmla="*/ 1828800 w 2671948"/>
              <a:gd name="connsiteY45" fmla="*/ 380011 h 2885704"/>
              <a:gd name="connsiteX46" fmla="*/ 1900052 w 2671948"/>
              <a:gd name="connsiteY46" fmla="*/ 344385 h 2885704"/>
              <a:gd name="connsiteX47" fmla="*/ 1947553 w 2671948"/>
              <a:gd name="connsiteY47" fmla="*/ 332510 h 2885704"/>
              <a:gd name="connsiteX48" fmla="*/ 2006930 w 2671948"/>
              <a:gd name="connsiteY48" fmla="*/ 308759 h 2885704"/>
              <a:gd name="connsiteX49" fmla="*/ 2101932 w 2671948"/>
              <a:gd name="connsiteY49" fmla="*/ 261258 h 2885704"/>
              <a:gd name="connsiteX50" fmla="*/ 2137558 w 2671948"/>
              <a:gd name="connsiteY50" fmla="*/ 249382 h 2885704"/>
              <a:gd name="connsiteX51" fmla="*/ 2220686 w 2671948"/>
              <a:gd name="connsiteY51" fmla="*/ 201881 h 2885704"/>
              <a:gd name="connsiteX52" fmla="*/ 2291938 w 2671948"/>
              <a:gd name="connsiteY52" fmla="*/ 178130 h 2885704"/>
              <a:gd name="connsiteX53" fmla="*/ 2327564 w 2671948"/>
              <a:gd name="connsiteY53" fmla="*/ 166255 h 2885704"/>
              <a:gd name="connsiteX54" fmla="*/ 2446317 w 2671948"/>
              <a:gd name="connsiteY54" fmla="*/ 106878 h 2885704"/>
              <a:gd name="connsiteX55" fmla="*/ 2481943 w 2671948"/>
              <a:gd name="connsiteY55" fmla="*/ 83128 h 2885704"/>
              <a:gd name="connsiteX56" fmla="*/ 2553195 w 2671948"/>
              <a:gd name="connsiteY56" fmla="*/ 59377 h 2885704"/>
              <a:gd name="connsiteX57" fmla="*/ 2588821 w 2671948"/>
              <a:gd name="connsiteY57" fmla="*/ 35626 h 2885704"/>
              <a:gd name="connsiteX58" fmla="*/ 2671948 w 2671948"/>
              <a:gd name="connsiteY58" fmla="*/ 0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71948" h="2885704">
                <a:moveTo>
                  <a:pt x="0" y="2885704"/>
                </a:moveTo>
                <a:cubicBezTo>
                  <a:pt x="19792" y="2873829"/>
                  <a:pt x="43056" y="2866399"/>
                  <a:pt x="59377" y="2850078"/>
                </a:cubicBezTo>
                <a:cubicBezTo>
                  <a:pt x="71895" y="2837560"/>
                  <a:pt x="72838" y="2816982"/>
                  <a:pt x="83127" y="2802577"/>
                </a:cubicBezTo>
                <a:cubicBezTo>
                  <a:pt x="92888" y="2788911"/>
                  <a:pt x="106878" y="2778826"/>
                  <a:pt x="118753" y="2766951"/>
                </a:cubicBezTo>
                <a:cubicBezTo>
                  <a:pt x="122712" y="2755076"/>
                  <a:pt x="125449" y="2742721"/>
                  <a:pt x="130629" y="2731325"/>
                </a:cubicBezTo>
                <a:cubicBezTo>
                  <a:pt x="145280" y="2699093"/>
                  <a:pt x="178130" y="2636323"/>
                  <a:pt x="178130" y="2636323"/>
                </a:cubicBezTo>
                <a:cubicBezTo>
                  <a:pt x="184769" y="2609768"/>
                  <a:pt x="202190" y="2534918"/>
                  <a:pt x="213756" y="2517569"/>
                </a:cubicBezTo>
                <a:lnTo>
                  <a:pt x="237507" y="2481943"/>
                </a:lnTo>
                <a:cubicBezTo>
                  <a:pt x="245424" y="2458192"/>
                  <a:pt x="257141" y="2435386"/>
                  <a:pt x="261257" y="2410691"/>
                </a:cubicBezTo>
                <a:cubicBezTo>
                  <a:pt x="269174" y="2363190"/>
                  <a:pt x="269780" y="2313872"/>
                  <a:pt x="285008" y="2268187"/>
                </a:cubicBezTo>
                <a:cubicBezTo>
                  <a:pt x="288966" y="2256312"/>
                  <a:pt x="291285" y="2243757"/>
                  <a:pt x="296883" y="2232561"/>
                </a:cubicBezTo>
                <a:cubicBezTo>
                  <a:pt x="303266" y="2219795"/>
                  <a:pt x="312717" y="2208810"/>
                  <a:pt x="320634" y="2196935"/>
                </a:cubicBezTo>
                <a:cubicBezTo>
                  <a:pt x="374693" y="2034755"/>
                  <a:pt x="315714" y="2200498"/>
                  <a:pt x="368135" y="2078182"/>
                </a:cubicBezTo>
                <a:cubicBezTo>
                  <a:pt x="373066" y="2066676"/>
                  <a:pt x="375079" y="2054062"/>
                  <a:pt x="380010" y="2042556"/>
                </a:cubicBezTo>
                <a:cubicBezTo>
                  <a:pt x="386983" y="2026285"/>
                  <a:pt x="396788" y="2011326"/>
                  <a:pt x="403761" y="1995055"/>
                </a:cubicBezTo>
                <a:cubicBezTo>
                  <a:pt x="408692" y="1983549"/>
                  <a:pt x="410038" y="1970625"/>
                  <a:pt x="415636" y="1959429"/>
                </a:cubicBezTo>
                <a:cubicBezTo>
                  <a:pt x="422019" y="1946663"/>
                  <a:pt x="432306" y="1936195"/>
                  <a:pt x="439387" y="1923803"/>
                </a:cubicBezTo>
                <a:cubicBezTo>
                  <a:pt x="448170" y="1908433"/>
                  <a:pt x="455221" y="1892136"/>
                  <a:pt x="463138" y="1876302"/>
                </a:cubicBezTo>
                <a:cubicBezTo>
                  <a:pt x="466943" y="1861083"/>
                  <a:pt x="478370" y="1810210"/>
                  <a:pt x="486888" y="1793174"/>
                </a:cubicBezTo>
                <a:cubicBezTo>
                  <a:pt x="493271" y="1780408"/>
                  <a:pt x="502722" y="1769423"/>
                  <a:pt x="510639" y="1757548"/>
                </a:cubicBezTo>
                <a:cubicBezTo>
                  <a:pt x="514597" y="1745673"/>
                  <a:pt x="516916" y="1733119"/>
                  <a:pt x="522514" y="1721923"/>
                </a:cubicBezTo>
                <a:cubicBezTo>
                  <a:pt x="528897" y="1709157"/>
                  <a:pt x="540776" y="1699472"/>
                  <a:pt x="546265" y="1686297"/>
                </a:cubicBezTo>
                <a:cubicBezTo>
                  <a:pt x="600299" y="1556616"/>
                  <a:pt x="545364" y="1603771"/>
                  <a:pt x="617517" y="1555668"/>
                </a:cubicBezTo>
                <a:cubicBezTo>
                  <a:pt x="640635" y="1486312"/>
                  <a:pt x="611304" y="1550005"/>
                  <a:pt x="665018" y="1496291"/>
                </a:cubicBezTo>
                <a:cubicBezTo>
                  <a:pt x="675110" y="1486199"/>
                  <a:pt x="679632" y="1471629"/>
                  <a:pt x="688769" y="1460665"/>
                </a:cubicBezTo>
                <a:cubicBezTo>
                  <a:pt x="699520" y="1447763"/>
                  <a:pt x="713644" y="1437941"/>
                  <a:pt x="724395" y="1425039"/>
                </a:cubicBezTo>
                <a:cubicBezTo>
                  <a:pt x="773875" y="1365663"/>
                  <a:pt x="718457" y="1409205"/>
                  <a:pt x="783771" y="1365663"/>
                </a:cubicBezTo>
                <a:cubicBezTo>
                  <a:pt x="787730" y="1349829"/>
                  <a:pt x="789218" y="1333163"/>
                  <a:pt x="795647" y="1318161"/>
                </a:cubicBezTo>
                <a:cubicBezTo>
                  <a:pt x="809212" y="1286508"/>
                  <a:pt x="844772" y="1257161"/>
                  <a:pt x="866899" y="1235034"/>
                </a:cubicBezTo>
                <a:lnTo>
                  <a:pt x="914400" y="1140032"/>
                </a:lnTo>
                <a:cubicBezTo>
                  <a:pt x="939758" y="1089315"/>
                  <a:pt x="967740" y="1065958"/>
                  <a:pt x="997527" y="1021278"/>
                </a:cubicBezTo>
                <a:cubicBezTo>
                  <a:pt x="1010330" y="1002073"/>
                  <a:pt x="1020350" y="981107"/>
                  <a:pt x="1033153" y="961902"/>
                </a:cubicBezTo>
                <a:cubicBezTo>
                  <a:pt x="1044132" y="945434"/>
                  <a:pt x="1057275" y="930506"/>
                  <a:pt x="1068779" y="914400"/>
                </a:cubicBezTo>
                <a:cubicBezTo>
                  <a:pt x="1077075" y="902786"/>
                  <a:pt x="1084613" y="890649"/>
                  <a:pt x="1092530" y="878774"/>
                </a:cubicBezTo>
                <a:cubicBezTo>
                  <a:pt x="1113432" y="816067"/>
                  <a:pt x="1097460" y="853566"/>
                  <a:pt x="1151907" y="771897"/>
                </a:cubicBezTo>
                <a:cubicBezTo>
                  <a:pt x="1175262" y="736864"/>
                  <a:pt x="1176991" y="729222"/>
                  <a:pt x="1211283" y="700645"/>
                </a:cubicBezTo>
                <a:cubicBezTo>
                  <a:pt x="1222247" y="691508"/>
                  <a:pt x="1235034" y="684811"/>
                  <a:pt x="1246909" y="676894"/>
                </a:cubicBezTo>
                <a:cubicBezTo>
                  <a:pt x="1250867" y="665019"/>
                  <a:pt x="1249933" y="650119"/>
                  <a:pt x="1258784" y="641268"/>
                </a:cubicBezTo>
                <a:cubicBezTo>
                  <a:pt x="1316638" y="583414"/>
                  <a:pt x="1313399" y="604289"/>
                  <a:pt x="1365662" y="581891"/>
                </a:cubicBezTo>
                <a:cubicBezTo>
                  <a:pt x="1381933" y="574918"/>
                  <a:pt x="1397794" y="566924"/>
                  <a:pt x="1413164" y="558141"/>
                </a:cubicBezTo>
                <a:cubicBezTo>
                  <a:pt x="1425556" y="551060"/>
                  <a:pt x="1435615" y="539879"/>
                  <a:pt x="1448790" y="534390"/>
                </a:cubicBezTo>
                <a:cubicBezTo>
                  <a:pt x="1483454" y="519946"/>
                  <a:pt x="1520042" y="510639"/>
                  <a:pt x="1555668" y="498764"/>
                </a:cubicBezTo>
                <a:cubicBezTo>
                  <a:pt x="1572462" y="493166"/>
                  <a:pt x="1586898" y="481986"/>
                  <a:pt x="1603169" y="475013"/>
                </a:cubicBezTo>
                <a:cubicBezTo>
                  <a:pt x="1614675" y="470082"/>
                  <a:pt x="1627399" y="468318"/>
                  <a:pt x="1638795" y="463138"/>
                </a:cubicBezTo>
                <a:cubicBezTo>
                  <a:pt x="1671027" y="448487"/>
                  <a:pt x="1700209" y="426834"/>
                  <a:pt x="1733797" y="415637"/>
                </a:cubicBezTo>
                <a:cubicBezTo>
                  <a:pt x="1770878" y="403276"/>
                  <a:pt x="1789761" y="397756"/>
                  <a:pt x="1828800" y="380011"/>
                </a:cubicBezTo>
                <a:cubicBezTo>
                  <a:pt x="1852974" y="369023"/>
                  <a:pt x="1875397" y="354247"/>
                  <a:pt x="1900052" y="344385"/>
                </a:cubicBezTo>
                <a:cubicBezTo>
                  <a:pt x="1915206" y="338324"/>
                  <a:pt x="1932070" y="337671"/>
                  <a:pt x="1947553" y="332510"/>
                </a:cubicBezTo>
                <a:cubicBezTo>
                  <a:pt x="1967776" y="325769"/>
                  <a:pt x="1987575" y="317692"/>
                  <a:pt x="2006930" y="308759"/>
                </a:cubicBezTo>
                <a:cubicBezTo>
                  <a:pt x="2039076" y="293922"/>
                  <a:pt x="2068344" y="272455"/>
                  <a:pt x="2101932" y="261258"/>
                </a:cubicBezTo>
                <a:cubicBezTo>
                  <a:pt x="2113807" y="257299"/>
                  <a:pt x="2126362" y="254980"/>
                  <a:pt x="2137558" y="249382"/>
                </a:cubicBezTo>
                <a:cubicBezTo>
                  <a:pt x="2223246" y="206538"/>
                  <a:pt x="2116594" y="243518"/>
                  <a:pt x="2220686" y="201881"/>
                </a:cubicBezTo>
                <a:cubicBezTo>
                  <a:pt x="2243931" y="192583"/>
                  <a:pt x="2268187" y="186047"/>
                  <a:pt x="2291938" y="178130"/>
                </a:cubicBezTo>
                <a:lnTo>
                  <a:pt x="2327564" y="166255"/>
                </a:lnTo>
                <a:cubicBezTo>
                  <a:pt x="2395093" y="115608"/>
                  <a:pt x="2356289" y="136888"/>
                  <a:pt x="2446317" y="106878"/>
                </a:cubicBezTo>
                <a:cubicBezTo>
                  <a:pt x="2459857" y="102365"/>
                  <a:pt x="2468901" y="88924"/>
                  <a:pt x="2481943" y="83128"/>
                </a:cubicBezTo>
                <a:cubicBezTo>
                  <a:pt x="2504821" y="72960"/>
                  <a:pt x="2553195" y="59377"/>
                  <a:pt x="2553195" y="59377"/>
                </a:cubicBezTo>
                <a:cubicBezTo>
                  <a:pt x="2565070" y="51460"/>
                  <a:pt x="2575779" y="41423"/>
                  <a:pt x="2588821" y="35626"/>
                </a:cubicBezTo>
                <a:cubicBezTo>
                  <a:pt x="2680695" y="-5207"/>
                  <a:pt x="2638947" y="33003"/>
                  <a:pt x="267194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469" name="Rectangle 7">
            <a:extLst>
              <a:ext uri="{FF2B5EF4-FFF2-40B4-BE49-F238E27FC236}">
                <a16:creationId xmlns:a16="http://schemas.microsoft.com/office/drawing/2014/main" id="{179B9BF1-7E7B-E5BF-51B6-7B05FDB9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044575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still in use!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15681B4-BF86-E7E5-F310-679CD1C3ECDA}"/>
              </a:ext>
            </a:extLst>
          </p:cNvPr>
          <p:cNvSpPr/>
          <p:nvPr/>
        </p:nvSpPr>
        <p:spPr>
          <a:xfrm>
            <a:off x="1885950" y="3082925"/>
            <a:ext cx="1876425" cy="1639888"/>
          </a:xfrm>
          <a:custGeom>
            <a:avLst/>
            <a:gdLst>
              <a:gd name="connsiteX0" fmla="*/ 1876301 w 1876301"/>
              <a:gd name="connsiteY0" fmla="*/ 1496291 h 1638795"/>
              <a:gd name="connsiteX1" fmla="*/ 1769423 w 1876301"/>
              <a:gd name="connsiteY1" fmla="*/ 1258785 h 1638795"/>
              <a:gd name="connsiteX2" fmla="*/ 1745673 w 1876301"/>
              <a:gd name="connsiteY2" fmla="*/ 1199408 h 1638795"/>
              <a:gd name="connsiteX3" fmla="*/ 1662545 w 1876301"/>
              <a:gd name="connsiteY3" fmla="*/ 1056904 h 1638795"/>
              <a:gd name="connsiteX4" fmla="*/ 1638795 w 1876301"/>
              <a:gd name="connsiteY4" fmla="*/ 997527 h 1638795"/>
              <a:gd name="connsiteX5" fmla="*/ 1603169 w 1876301"/>
              <a:gd name="connsiteY5" fmla="*/ 938151 h 1638795"/>
              <a:gd name="connsiteX6" fmla="*/ 1543792 w 1876301"/>
              <a:gd name="connsiteY6" fmla="*/ 819397 h 1638795"/>
              <a:gd name="connsiteX7" fmla="*/ 1520041 w 1876301"/>
              <a:gd name="connsiteY7" fmla="*/ 748146 h 1638795"/>
              <a:gd name="connsiteX8" fmla="*/ 1472540 w 1876301"/>
              <a:gd name="connsiteY8" fmla="*/ 665018 h 1638795"/>
              <a:gd name="connsiteX9" fmla="*/ 1425039 w 1876301"/>
              <a:gd name="connsiteY9" fmla="*/ 546265 h 1638795"/>
              <a:gd name="connsiteX10" fmla="*/ 1377538 w 1876301"/>
              <a:gd name="connsiteY10" fmla="*/ 463138 h 1638795"/>
              <a:gd name="connsiteX11" fmla="*/ 1365662 w 1876301"/>
              <a:gd name="connsiteY11" fmla="*/ 415636 h 1638795"/>
              <a:gd name="connsiteX12" fmla="*/ 1341912 w 1876301"/>
              <a:gd name="connsiteY12" fmla="*/ 368135 h 1638795"/>
              <a:gd name="connsiteX13" fmla="*/ 1294410 w 1876301"/>
              <a:gd name="connsiteY13" fmla="*/ 296883 h 1638795"/>
              <a:gd name="connsiteX14" fmla="*/ 1258784 w 1876301"/>
              <a:gd name="connsiteY14" fmla="*/ 213756 h 1638795"/>
              <a:gd name="connsiteX15" fmla="*/ 1223158 w 1876301"/>
              <a:gd name="connsiteY15" fmla="*/ 154379 h 1638795"/>
              <a:gd name="connsiteX16" fmla="*/ 1211283 w 1876301"/>
              <a:gd name="connsiteY16" fmla="*/ 118753 h 1638795"/>
              <a:gd name="connsiteX17" fmla="*/ 1128156 w 1876301"/>
              <a:gd name="connsiteY17" fmla="*/ 11875 h 1638795"/>
              <a:gd name="connsiteX18" fmla="*/ 1092530 w 1876301"/>
              <a:gd name="connsiteY18" fmla="*/ 0 h 1638795"/>
              <a:gd name="connsiteX19" fmla="*/ 997527 w 1876301"/>
              <a:gd name="connsiteY19" fmla="*/ 23751 h 1638795"/>
              <a:gd name="connsiteX20" fmla="*/ 855023 w 1876301"/>
              <a:gd name="connsiteY20" fmla="*/ 201881 h 1638795"/>
              <a:gd name="connsiteX21" fmla="*/ 819397 w 1876301"/>
              <a:gd name="connsiteY21" fmla="*/ 261257 h 1638795"/>
              <a:gd name="connsiteX22" fmla="*/ 748145 w 1876301"/>
              <a:gd name="connsiteY22" fmla="*/ 344385 h 1638795"/>
              <a:gd name="connsiteX23" fmla="*/ 724395 w 1876301"/>
              <a:gd name="connsiteY23" fmla="*/ 391886 h 1638795"/>
              <a:gd name="connsiteX24" fmla="*/ 665018 w 1876301"/>
              <a:gd name="connsiteY24" fmla="*/ 475013 h 1638795"/>
              <a:gd name="connsiteX25" fmla="*/ 653143 w 1876301"/>
              <a:gd name="connsiteY25" fmla="*/ 510639 h 1638795"/>
              <a:gd name="connsiteX26" fmla="*/ 605641 w 1876301"/>
              <a:gd name="connsiteY26" fmla="*/ 581891 h 1638795"/>
              <a:gd name="connsiteX27" fmla="*/ 570015 w 1876301"/>
              <a:gd name="connsiteY27" fmla="*/ 665018 h 1638795"/>
              <a:gd name="connsiteX28" fmla="*/ 558140 w 1876301"/>
              <a:gd name="connsiteY28" fmla="*/ 712520 h 1638795"/>
              <a:gd name="connsiteX29" fmla="*/ 510639 w 1876301"/>
              <a:gd name="connsiteY29" fmla="*/ 819397 h 1638795"/>
              <a:gd name="connsiteX30" fmla="*/ 463138 w 1876301"/>
              <a:gd name="connsiteY30" fmla="*/ 938151 h 1638795"/>
              <a:gd name="connsiteX31" fmla="*/ 415636 w 1876301"/>
              <a:gd name="connsiteY31" fmla="*/ 1009403 h 1638795"/>
              <a:gd name="connsiteX32" fmla="*/ 391886 w 1876301"/>
              <a:gd name="connsiteY32" fmla="*/ 1056904 h 1638795"/>
              <a:gd name="connsiteX33" fmla="*/ 356260 w 1876301"/>
              <a:gd name="connsiteY33" fmla="*/ 1104405 h 1638795"/>
              <a:gd name="connsiteX34" fmla="*/ 320634 w 1876301"/>
              <a:gd name="connsiteY34" fmla="*/ 1175657 h 1638795"/>
              <a:gd name="connsiteX35" fmla="*/ 273132 w 1876301"/>
              <a:gd name="connsiteY35" fmla="*/ 1270660 h 1638795"/>
              <a:gd name="connsiteX36" fmla="*/ 237506 w 1876301"/>
              <a:gd name="connsiteY36" fmla="*/ 1353787 h 1638795"/>
              <a:gd name="connsiteX37" fmla="*/ 201880 w 1876301"/>
              <a:gd name="connsiteY37" fmla="*/ 1377538 h 1638795"/>
              <a:gd name="connsiteX38" fmla="*/ 154379 w 1876301"/>
              <a:gd name="connsiteY38" fmla="*/ 1448790 h 1638795"/>
              <a:gd name="connsiteX39" fmla="*/ 142504 w 1876301"/>
              <a:gd name="connsiteY39" fmla="*/ 1484416 h 1638795"/>
              <a:gd name="connsiteX40" fmla="*/ 106878 w 1876301"/>
              <a:gd name="connsiteY40" fmla="*/ 1520042 h 1638795"/>
              <a:gd name="connsiteX41" fmla="*/ 83127 w 1876301"/>
              <a:gd name="connsiteY41" fmla="*/ 1555668 h 1638795"/>
              <a:gd name="connsiteX42" fmla="*/ 47501 w 1876301"/>
              <a:gd name="connsiteY42" fmla="*/ 1591294 h 1638795"/>
              <a:gd name="connsiteX43" fmla="*/ 0 w 1876301"/>
              <a:gd name="connsiteY43" fmla="*/ 1638795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76301" h="1638795">
                <a:moveTo>
                  <a:pt x="1876301" y="1496291"/>
                </a:moveTo>
                <a:cubicBezTo>
                  <a:pt x="1840675" y="1417122"/>
                  <a:pt x="1801664" y="1339391"/>
                  <a:pt x="1769423" y="1258785"/>
                </a:cubicBezTo>
                <a:cubicBezTo>
                  <a:pt x="1761506" y="1238993"/>
                  <a:pt x="1755647" y="1218248"/>
                  <a:pt x="1745673" y="1199408"/>
                </a:cubicBezTo>
                <a:cubicBezTo>
                  <a:pt x="1719943" y="1150806"/>
                  <a:pt x="1690254" y="1104405"/>
                  <a:pt x="1662545" y="1056904"/>
                </a:cubicBezTo>
                <a:cubicBezTo>
                  <a:pt x="1651804" y="1038491"/>
                  <a:pt x="1648328" y="1016593"/>
                  <a:pt x="1638795" y="997527"/>
                </a:cubicBezTo>
                <a:cubicBezTo>
                  <a:pt x="1628473" y="976882"/>
                  <a:pt x="1614031" y="958517"/>
                  <a:pt x="1603169" y="938151"/>
                </a:cubicBezTo>
                <a:cubicBezTo>
                  <a:pt x="1582342" y="899101"/>
                  <a:pt x="1563584" y="858982"/>
                  <a:pt x="1543792" y="819397"/>
                </a:cubicBezTo>
                <a:cubicBezTo>
                  <a:pt x="1532596" y="797005"/>
                  <a:pt x="1531237" y="770538"/>
                  <a:pt x="1520041" y="748146"/>
                </a:cubicBezTo>
                <a:cubicBezTo>
                  <a:pt x="1489908" y="687878"/>
                  <a:pt x="1506111" y="715374"/>
                  <a:pt x="1472540" y="665018"/>
                </a:cubicBezTo>
                <a:cubicBezTo>
                  <a:pt x="1453077" y="606630"/>
                  <a:pt x="1452995" y="595187"/>
                  <a:pt x="1425039" y="546265"/>
                </a:cubicBezTo>
                <a:cubicBezTo>
                  <a:pt x="1399979" y="502410"/>
                  <a:pt x="1397114" y="515342"/>
                  <a:pt x="1377538" y="463138"/>
                </a:cubicBezTo>
                <a:cubicBezTo>
                  <a:pt x="1371807" y="447856"/>
                  <a:pt x="1371393" y="430918"/>
                  <a:pt x="1365662" y="415636"/>
                </a:cubicBezTo>
                <a:cubicBezTo>
                  <a:pt x="1359446" y="399061"/>
                  <a:pt x="1351020" y="383315"/>
                  <a:pt x="1341912" y="368135"/>
                </a:cubicBezTo>
                <a:cubicBezTo>
                  <a:pt x="1327226" y="343658"/>
                  <a:pt x="1294410" y="296883"/>
                  <a:pt x="1294410" y="296883"/>
                </a:cubicBezTo>
                <a:cubicBezTo>
                  <a:pt x="1280395" y="254837"/>
                  <a:pt x="1283243" y="257782"/>
                  <a:pt x="1258784" y="213756"/>
                </a:cubicBezTo>
                <a:cubicBezTo>
                  <a:pt x="1247575" y="193579"/>
                  <a:pt x="1233480" y="175024"/>
                  <a:pt x="1223158" y="154379"/>
                </a:cubicBezTo>
                <a:cubicBezTo>
                  <a:pt x="1217560" y="143183"/>
                  <a:pt x="1217362" y="129695"/>
                  <a:pt x="1211283" y="118753"/>
                </a:cubicBezTo>
                <a:cubicBezTo>
                  <a:pt x="1197406" y="93773"/>
                  <a:pt x="1158703" y="32239"/>
                  <a:pt x="1128156" y="11875"/>
                </a:cubicBezTo>
                <a:cubicBezTo>
                  <a:pt x="1117741" y="4931"/>
                  <a:pt x="1104405" y="3958"/>
                  <a:pt x="1092530" y="0"/>
                </a:cubicBezTo>
                <a:lnTo>
                  <a:pt x="997527" y="23751"/>
                </a:lnTo>
                <a:cubicBezTo>
                  <a:pt x="958044" y="33622"/>
                  <a:pt x="865814" y="183896"/>
                  <a:pt x="855023" y="201881"/>
                </a:cubicBezTo>
                <a:cubicBezTo>
                  <a:pt x="843148" y="221673"/>
                  <a:pt x="833246" y="242792"/>
                  <a:pt x="819397" y="261257"/>
                </a:cubicBezTo>
                <a:cubicBezTo>
                  <a:pt x="746534" y="358407"/>
                  <a:pt x="821239" y="227434"/>
                  <a:pt x="748145" y="344385"/>
                </a:cubicBezTo>
                <a:cubicBezTo>
                  <a:pt x="738763" y="359397"/>
                  <a:pt x="733178" y="376516"/>
                  <a:pt x="724395" y="391886"/>
                </a:cubicBezTo>
                <a:cubicBezTo>
                  <a:pt x="710505" y="416194"/>
                  <a:pt x="680309" y="454625"/>
                  <a:pt x="665018" y="475013"/>
                </a:cubicBezTo>
                <a:cubicBezTo>
                  <a:pt x="661060" y="486888"/>
                  <a:pt x="659222" y="499697"/>
                  <a:pt x="653143" y="510639"/>
                </a:cubicBezTo>
                <a:cubicBezTo>
                  <a:pt x="639280" y="535592"/>
                  <a:pt x="605641" y="581891"/>
                  <a:pt x="605641" y="581891"/>
                </a:cubicBezTo>
                <a:cubicBezTo>
                  <a:pt x="571548" y="718266"/>
                  <a:pt x="619222" y="550202"/>
                  <a:pt x="570015" y="665018"/>
                </a:cubicBezTo>
                <a:cubicBezTo>
                  <a:pt x="563586" y="680020"/>
                  <a:pt x="562830" y="696887"/>
                  <a:pt x="558140" y="712520"/>
                </a:cubicBezTo>
                <a:cubicBezTo>
                  <a:pt x="535016" y="789602"/>
                  <a:pt x="545346" y="767336"/>
                  <a:pt x="510639" y="819397"/>
                </a:cubicBezTo>
                <a:cubicBezTo>
                  <a:pt x="493648" y="870369"/>
                  <a:pt x="489345" y="894472"/>
                  <a:pt x="463138" y="938151"/>
                </a:cubicBezTo>
                <a:cubicBezTo>
                  <a:pt x="448452" y="962628"/>
                  <a:pt x="431470" y="985652"/>
                  <a:pt x="415636" y="1009403"/>
                </a:cubicBezTo>
                <a:cubicBezTo>
                  <a:pt x="405816" y="1024132"/>
                  <a:pt x="401268" y="1041892"/>
                  <a:pt x="391886" y="1056904"/>
                </a:cubicBezTo>
                <a:cubicBezTo>
                  <a:pt x="381396" y="1073688"/>
                  <a:pt x="368135" y="1088571"/>
                  <a:pt x="356260" y="1104405"/>
                </a:cubicBezTo>
                <a:cubicBezTo>
                  <a:pt x="332179" y="1176645"/>
                  <a:pt x="360097" y="1103307"/>
                  <a:pt x="320634" y="1175657"/>
                </a:cubicBezTo>
                <a:cubicBezTo>
                  <a:pt x="303680" y="1206739"/>
                  <a:pt x="288966" y="1238992"/>
                  <a:pt x="273132" y="1270660"/>
                </a:cubicBezTo>
                <a:cubicBezTo>
                  <a:pt x="254568" y="1307788"/>
                  <a:pt x="268399" y="1316716"/>
                  <a:pt x="237506" y="1353787"/>
                </a:cubicBezTo>
                <a:cubicBezTo>
                  <a:pt x="228369" y="1364751"/>
                  <a:pt x="213755" y="1369621"/>
                  <a:pt x="201880" y="1377538"/>
                </a:cubicBezTo>
                <a:cubicBezTo>
                  <a:pt x="186046" y="1401289"/>
                  <a:pt x="163405" y="1421710"/>
                  <a:pt x="154379" y="1448790"/>
                </a:cubicBezTo>
                <a:cubicBezTo>
                  <a:pt x="150421" y="1460665"/>
                  <a:pt x="149448" y="1474001"/>
                  <a:pt x="142504" y="1484416"/>
                </a:cubicBezTo>
                <a:cubicBezTo>
                  <a:pt x="133188" y="1498390"/>
                  <a:pt x="117629" y="1507140"/>
                  <a:pt x="106878" y="1520042"/>
                </a:cubicBezTo>
                <a:cubicBezTo>
                  <a:pt x="97741" y="1531006"/>
                  <a:pt x="92264" y="1544704"/>
                  <a:pt x="83127" y="1555668"/>
                </a:cubicBezTo>
                <a:cubicBezTo>
                  <a:pt x="72376" y="1568570"/>
                  <a:pt x="58252" y="1578392"/>
                  <a:pt x="47501" y="1591294"/>
                </a:cubicBezTo>
                <a:cubicBezTo>
                  <a:pt x="6558" y="1640426"/>
                  <a:pt x="44135" y="1616729"/>
                  <a:pt x="0" y="1638795"/>
                </a:cubicBezTo>
              </a:path>
            </a:pathLst>
          </a:custGeom>
          <a:noFill/>
          <a:ln w="762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471" name="Slide Number Placeholder 3">
            <a:extLst>
              <a:ext uri="{FF2B5EF4-FFF2-40B4-BE49-F238E27FC236}">
                <a16:creationId xmlns:a16="http://schemas.microsoft.com/office/drawing/2014/main" id="{49F3A473-7992-D93D-45B6-D2BB50C7D445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FB42002-03CF-426D-AE58-508AC0FA2DA3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de-CH" altLang="de-DE" sz="1200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C075E1BA-9D7B-4AE8-9C69-D51977F3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5713414"/>
            <a:ext cx="1755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dirty="0"/>
              <a:t>Follow </a:t>
            </a:r>
            <a:r>
              <a:rPr lang="de-CH" altLang="de-DE" sz="2000" dirty="0" err="1"/>
              <a:t>direction</a:t>
            </a:r>
            <a:r>
              <a:rPr lang="de-CH" altLang="de-DE" sz="2000" dirty="0"/>
              <a:t> </a:t>
            </a:r>
            <a:r>
              <a:rPr lang="de-CH" altLang="de-DE" sz="2000" dirty="0" err="1"/>
              <a:t>of</a:t>
            </a:r>
            <a:r>
              <a:rPr lang="de-CH" altLang="de-DE" sz="2000" dirty="0"/>
              <a:t> links </a:t>
            </a:r>
            <a:r>
              <a:rPr lang="de-CH" altLang="de-DE" sz="2000" dirty="0" err="1"/>
              <a:t>to</a:t>
            </a:r>
            <a:r>
              <a:rPr lang="de-CH" altLang="de-DE" sz="2000" dirty="0"/>
              <a:t> find </a:t>
            </a:r>
          </a:p>
          <a:p>
            <a:pPr>
              <a:buFontTx/>
              <a:buNone/>
            </a:pPr>
            <a:r>
              <a:rPr lang="de-CH" altLang="de-DE" sz="2000" dirty="0"/>
              <a:t>end </a:t>
            </a:r>
            <a:r>
              <a:rPr lang="de-CH" altLang="de-DE" sz="2000" dirty="0" err="1"/>
              <a:t>of</a:t>
            </a:r>
            <a:r>
              <a:rPr lang="de-CH" altLang="de-DE" sz="2000" dirty="0"/>
              <a:t> </a:t>
            </a:r>
            <a:r>
              <a:rPr lang="de-CH" altLang="de-DE" sz="2000" dirty="0" err="1"/>
              <a:t>queue</a:t>
            </a:r>
            <a:r>
              <a:rPr lang="de-CH" altLang="de-DE" sz="2000" dirty="0"/>
              <a:t> (</a:t>
            </a:r>
            <a:r>
              <a:rPr lang="de-CH" altLang="de-DE" sz="2000" dirty="0" err="1"/>
              <a:t>predecessor</a:t>
            </a:r>
            <a:r>
              <a:rPr lang="de-CH" altLang="de-DE" sz="2000" dirty="0"/>
              <a:t>)!</a:t>
            </a:r>
            <a:endParaRPr lang="en-US" altLang="de-DE" sz="2000" dirty="0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85A69160-3293-4F30-99CD-65DA536A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6" y="5105401"/>
            <a:ext cx="22240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dirty="0">
                <a:solidFill>
                  <a:srgbClr val="FF0000"/>
                </a:solidFill>
              </a:rPr>
              <a:t>I </a:t>
            </a:r>
            <a:r>
              <a:rPr lang="de-CH" altLang="de-DE" sz="2000" dirty="0" err="1">
                <a:solidFill>
                  <a:srgbClr val="FF0000"/>
                </a:solidFill>
              </a:rPr>
              <a:t>want</a:t>
            </a:r>
            <a:r>
              <a:rPr lang="de-CH" altLang="de-DE" sz="2000" dirty="0">
                <a:solidFill>
                  <a:srgbClr val="FF0000"/>
                </a:solidFill>
              </a:rPr>
              <a:t> </a:t>
            </a:r>
            <a:r>
              <a:rPr lang="de-CH" altLang="de-DE" sz="2000" dirty="0" err="1">
                <a:solidFill>
                  <a:srgbClr val="FF0000"/>
                </a:solidFill>
              </a:rPr>
              <a:t>access</a:t>
            </a:r>
            <a:r>
              <a:rPr lang="de-CH" altLang="de-DE" sz="2000" dirty="0">
                <a:solidFill>
                  <a:srgbClr val="FF0000"/>
                </a:solidFill>
              </a:rPr>
              <a:t>!</a:t>
            </a:r>
            <a:endParaRPr lang="en-US" alt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44CDB52-4AFC-E480-656A-10277F51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err="1">
                <a:solidFill>
                  <a:srgbClr val="203ED7"/>
                </a:solidFill>
                <a:latin typeface="Arial"/>
                <a:cs typeface="Arial"/>
              </a:rPr>
              <a:t>Shared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Objects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3075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E5D6612C-6DA4-931A-B3E3-1FB0E4DAD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5211F-DD8C-07BC-D98E-A757B2BE6AB3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F843B7-4D50-8E4A-6A1D-DCD9F041E41B}"/>
              </a:ext>
            </a:extLst>
          </p:cNvPr>
          <p:cNvSpPr/>
          <p:nvPr/>
        </p:nvSpPr>
        <p:spPr>
          <a:xfrm>
            <a:off x="3937000" y="1770063"/>
            <a:ext cx="6096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D45DE1-EEA3-D7CC-63D7-6375D13C7CE1}"/>
              </a:ext>
            </a:extLst>
          </p:cNvPr>
          <p:cNvSpPr/>
          <p:nvPr/>
        </p:nvSpPr>
        <p:spPr>
          <a:xfrm>
            <a:off x="2224088" y="2601913"/>
            <a:ext cx="6096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D397C5-7552-72E5-8B0D-81D8EFF6F750}"/>
              </a:ext>
            </a:extLst>
          </p:cNvPr>
          <p:cNvSpPr/>
          <p:nvPr/>
        </p:nvSpPr>
        <p:spPr>
          <a:xfrm>
            <a:off x="5576888" y="2605088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388E6-0F5D-ADB4-BA0D-A8ABF45D6E07}"/>
              </a:ext>
            </a:extLst>
          </p:cNvPr>
          <p:cNvSpPr/>
          <p:nvPr/>
        </p:nvSpPr>
        <p:spPr>
          <a:xfrm>
            <a:off x="4852988" y="3662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5B3586-0EC8-B3F1-FC81-65E690174D22}"/>
              </a:ext>
            </a:extLst>
          </p:cNvPr>
          <p:cNvSpPr/>
          <p:nvPr/>
        </p:nvSpPr>
        <p:spPr>
          <a:xfrm>
            <a:off x="6397625" y="3633788"/>
            <a:ext cx="6096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8DA72A-393E-21A6-1613-9C855D215619}"/>
              </a:ext>
            </a:extLst>
          </p:cNvPr>
          <p:cNvSpPr/>
          <p:nvPr/>
        </p:nvSpPr>
        <p:spPr>
          <a:xfrm>
            <a:off x="1450975" y="36877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4AE00E-66EC-19C4-47BA-5A50F1A61818}"/>
              </a:ext>
            </a:extLst>
          </p:cNvPr>
          <p:cNvSpPr/>
          <p:nvPr/>
        </p:nvSpPr>
        <p:spPr>
          <a:xfrm>
            <a:off x="2997200" y="3662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5142E0-3E82-10A3-0A02-5B25EE5E1943}"/>
              </a:ext>
            </a:extLst>
          </p:cNvPr>
          <p:cNvSpPr/>
          <p:nvPr/>
        </p:nvSpPr>
        <p:spPr>
          <a:xfrm>
            <a:off x="4481513" y="46529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15E0B4-CFC6-BD72-6406-4662C603449E}"/>
              </a:ext>
            </a:extLst>
          </p:cNvPr>
          <p:cNvSpPr/>
          <p:nvPr/>
        </p:nvSpPr>
        <p:spPr>
          <a:xfrm>
            <a:off x="5260975" y="46529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D4428D-3593-578A-C984-89CB17AF108C}"/>
              </a:ext>
            </a:extLst>
          </p:cNvPr>
          <p:cNvSpPr/>
          <p:nvPr/>
        </p:nvSpPr>
        <p:spPr>
          <a:xfrm>
            <a:off x="3367088" y="46529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F11B75-AA2E-70E7-350D-04D2BFCEE404}"/>
              </a:ext>
            </a:extLst>
          </p:cNvPr>
          <p:cNvSpPr/>
          <p:nvPr/>
        </p:nvSpPr>
        <p:spPr>
          <a:xfrm>
            <a:off x="1020763" y="46529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9AF6AA-F21F-D32A-DBB1-AA073F5E52FC}"/>
              </a:ext>
            </a:extLst>
          </p:cNvPr>
          <p:cNvCxnSpPr>
            <a:endCxn id="19" idx="1"/>
          </p:cNvCxnSpPr>
          <p:nvPr/>
        </p:nvCxnSpPr>
        <p:spPr>
          <a:xfrm>
            <a:off x="4586288" y="2116138"/>
            <a:ext cx="10795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40D132-F417-79D9-F174-96AB41F950C9}"/>
              </a:ext>
            </a:extLst>
          </p:cNvPr>
          <p:cNvCxnSpPr>
            <a:endCxn id="18" idx="7"/>
          </p:cNvCxnSpPr>
          <p:nvPr/>
        </p:nvCxnSpPr>
        <p:spPr>
          <a:xfrm flipH="1">
            <a:off x="2743200" y="2151063"/>
            <a:ext cx="1198563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223C23-5311-AC84-6232-802F018671A2}"/>
              </a:ext>
            </a:extLst>
          </p:cNvPr>
          <p:cNvCxnSpPr>
            <a:endCxn id="23" idx="1"/>
          </p:cNvCxnSpPr>
          <p:nvPr/>
        </p:nvCxnSpPr>
        <p:spPr>
          <a:xfrm>
            <a:off x="2701925" y="3090863"/>
            <a:ext cx="384175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78172F-AA0D-A286-F144-8C1E69E2470A}"/>
              </a:ext>
            </a:extLst>
          </p:cNvPr>
          <p:cNvCxnSpPr>
            <a:stCxn id="18" idx="3"/>
            <a:endCxn id="22" idx="7"/>
          </p:cNvCxnSpPr>
          <p:nvPr/>
        </p:nvCxnSpPr>
        <p:spPr>
          <a:xfrm flipH="1">
            <a:off x="1971675" y="3087688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50E02C-154E-91CF-EFBF-082F59D2192E}"/>
              </a:ext>
            </a:extLst>
          </p:cNvPr>
          <p:cNvCxnSpPr>
            <a:endCxn id="31" idx="0"/>
          </p:cNvCxnSpPr>
          <p:nvPr/>
        </p:nvCxnSpPr>
        <p:spPr>
          <a:xfrm flipH="1">
            <a:off x="1325563" y="4183063"/>
            <a:ext cx="239712" cy="46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1F1684-1BAC-214A-3D7B-D051F40CE0B5}"/>
              </a:ext>
            </a:extLst>
          </p:cNvPr>
          <p:cNvCxnSpPr>
            <a:endCxn id="30" idx="0"/>
          </p:cNvCxnSpPr>
          <p:nvPr/>
        </p:nvCxnSpPr>
        <p:spPr>
          <a:xfrm>
            <a:off x="3479800" y="4256088"/>
            <a:ext cx="192088" cy="39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B0273D-C01F-967B-10D5-43B38BE72D5A}"/>
              </a:ext>
            </a:extLst>
          </p:cNvPr>
          <p:cNvCxnSpPr/>
          <p:nvPr/>
        </p:nvCxnSpPr>
        <p:spPr>
          <a:xfrm>
            <a:off x="5351463" y="4256088"/>
            <a:ext cx="192087" cy="39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CC7C51-C3C0-8F3B-AF2A-25C333134535}"/>
              </a:ext>
            </a:extLst>
          </p:cNvPr>
          <p:cNvCxnSpPr/>
          <p:nvPr/>
        </p:nvCxnSpPr>
        <p:spPr>
          <a:xfrm flipH="1">
            <a:off x="4843463" y="4144963"/>
            <a:ext cx="114300" cy="50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10FC74-108D-AEC6-4C95-AC52FE6310BE}"/>
              </a:ext>
            </a:extLst>
          </p:cNvPr>
          <p:cNvCxnSpPr/>
          <p:nvPr/>
        </p:nvCxnSpPr>
        <p:spPr>
          <a:xfrm>
            <a:off x="6092825" y="3081338"/>
            <a:ext cx="382588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F1916E-8743-7B5F-ED3A-D508251FCD32}"/>
              </a:ext>
            </a:extLst>
          </p:cNvPr>
          <p:cNvCxnSpPr/>
          <p:nvPr/>
        </p:nvCxnSpPr>
        <p:spPr>
          <a:xfrm flipH="1">
            <a:off x="5360988" y="3081338"/>
            <a:ext cx="341312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E0887A-EB7E-8362-002B-910F8B06AA05}"/>
              </a:ext>
            </a:extLst>
          </p:cNvPr>
          <p:cNvCxnSpPr>
            <a:endCxn id="23" idx="2"/>
          </p:cNvCxnSpPr>
          <p:nvPr/>
        </p:nvCxnSpPr>
        <p:spPr>
          <a:xfrm flipV="1">
            <a:off x="2060575" y="3946525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0E1EBC-A4E9-6409-E0A6-EED3B1AE6B1E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1630363" y="4937125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574CA-524A-8708-5AAA-0C26ECF9D09F}"/>
              </a:ext>
            </a:extLst>
          </p:cNvPr>
          <p:cNvCxnSpPr>
            <a:endCxn id="20" idx="1"/>
          </p:cNvCxnSpPr>
          <p:nvPr/>
        </p:nvCxnSpPr>
        <p:spPr>
          <a:xfrm>
            <a:off x="4289425" y="2336800"/>
            <a:ext cx="652463" cy="140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BE1673-79FE-DE99-4792-F77631CEAA7E}"/>
              </a:ext>
            </a:extLst>
          </p:cNvPr>
          <p:cNvCxnSpPr>
            <a:stCxn id="18" idx="6"/>
          </p:cNvCxnSpPr>
          <p:nvPr/>
        </p:nvCxnSpPr>
        <p:spPr>
          <a:xfrm>
            <a:off x="2833688" y="2887663"/>
            <a:ext cx="273208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3C1C4-3335-DD04-6CBA-7513DCE73104}"/>
              </a:ext>
            </a:extLst>
          </p:cNvPr>
          <p:cNvCxnSpPr>
            <a:stCxn id="23" idx="7"/>
            <a:endCxn id="19" idx="2"/>
          </p:cNvCxnSpPr>
          <p:nvPr/>
        </p:nvCxnSpPr>
        <p:spPr>
          <a:xfrm flipV="1">
            <a:off x="3517900" y="2889250"/>
            <a:ext cx="2058988" cy="85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File">
            <a:extLst>
              <a:ext uri="{FF2B5EF4-FFF2-40B4-BE49-F238E27FC236}">
                <a16:creationId xmlns:a16="http://schemas.microsoft.com/office/drawing/2014/main" id="{43CAC15A-0E9F-F339-F692-12EB9843C42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405313" y="3505200"/>
            <a:ext cx="720725" cy="531813"/>
          </a:xfrm>
          <a:custGeom>
            <a:avLst/>
            <a:gdLst>
              <a:gd name="T0" fmla="*/ 407933620 w 21600"/>
              <a:gd name="T1" fmla="*/ 48357165 h 21600"/>
              <a:gd name="T2" fmla="*/ 0 w 21600"/>
              <a:gd name="T3" fmla="*/ 161190157 h 21600"/>
              <a:gd name="T4" fmla="*/ 401210123 w 21600"/>
              <a:gd name="T5" fmla="*/ 322380313 h 21600"/>
              <a:gd name="T6" fmla="*/ 802419112 w 21600"/>
              <a:gd name="T7" fmla="*/ 161190157 h 21600"/>
              <a:gd name="T8" fmla="*/ 0 w 21600"/>
              <a:gd name="T9" fmla="*/ 322380313 h 21600"/>
              <a:gd name="T10" fmla="*/ 802419112 w 21600"/>
              <a:gd name="T11" fmla="*/ 32238031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3105" name="Rectangle 7">
            <a:extLst>
              <a:ext uri="{FF2B5EF4-FFF2-40B4-BE49-F238E27FC236}">
                <a16:creationId xmlns:a16="http://schemas.microsoft.com/office/drawing/2014/main" id="{0EBFFCA7-6B20-9D03-AF3B-CE30E3A2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688975"/>
            <a:ext cx="5141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Common variable or datastructure: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3106" name="Rectangle 7">
            <a:extLst>
              <a:ext uri="{FF2B5EF4-FFF2-40B4-BE49-F238E27FC236}">
                <a16:creationId xmlns:a16="http://schemas.microsoft.com/office/drawing/2014/main" id="{38F190AA-08F3-C6D6-C699-D0259B49E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10213"/>
            <a:ext cx="8096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dirty="0"/>
              <a:t>Needs </a:t>
            </a:r>
            <a:r>
              <a:rPr lang="de-CH" altLang="de-DE" sz="2400" dirty="0" err="1"/>
              <a:t>to</a:t>
            </a:r>
            <a:r>
              <a:rPr lang="de-CH" altLang="de-DE" sz="2400" dirty="0"/>
              <a:t> </a:t>
            </a:r>
            <a:r>
              <a:rPr lang="de-CH" altLang="de-DE" sz="2400" dirty="0" err="1"/>
              <a:t>be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accessed</a:t>
            </a:r>
            <a:r>
              <a:rPr lang="de-CH" altLang="de-DE" sz="2400" dirty="0"/>
              <a:t>, but </a:t>
            </a:r>
            <a:r>
              <a:rPr lang="de-CH" altLang="de-DE" sz="2400" i="1" dirty="0">
                <a:solidFill>
                  <a:srgbClr val="FD661F"/>
                </a:solidFill>
              </a:rPr>
              <a:t>not </a:t>
            </a:r>
            <a:r>
              <a:rPr lang="de-CH" altLang="de-DE" sz="2400" i="1" dirty="0" err="1">
                <a:solidFill>
                  <a:srgbClr val="FD661F"/>
                </a:solidFill>
              </a:rPr>
              <a:t>concurrently</a:t>
            </a:r>
            <a:r>
              <a:rPr lang="de-CH" altLang="de-DE" sz="2400" dirty="0"/>
              <a:t>! </a:t>
            </a:r>
            <a:r>
              <a:rPr lang="de-CH" altLang="de-DE" sz="2400" dirty="0" err="1"/>
              <a:t>How</a:t>
            </a:r>
            <a:r>
              <a:rPr lang="de-CH" altLang="de-DE" sz="2400" dirty="0"/>
              <a:t>?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768359E-BC23-DB09-4DF4-D358A09B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Arrow: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What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about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4000" b="1" err="1">
                <a:solidFill>
                  <a:srgbClr val="203ED7"/>
                </a:solidFill>
                <a:latin typeface="Arial"/>
                <a:cs typeface="Arial"/>
              </a:rPr>
              <a:t>concurrency</a:t>
            </a:r>
            <a:r>
              <a:rPr lang="de-CH" altLang="de-DE" sz="4000" b="1" dirty="0">
                <a:solidFill>
                  <a:srgbClr val="203ED7"/>
                </a:solidFill>
                <a:latin typeface="Arial"/>
                <a:cs typeface="Arial"/>
              </a:rPr>
              <a:t>?</a:t>
            </a:r>
            <a:endParaRPr lang="en-US" altLang="de-DE" sz="40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9459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BD7AB6C2-1498-3675-5345-D052A439F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3F874-8680-9B97-27E6-4F352853C481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009B75-A71A-55A0-1BE0-8C24351ED87F}"/>
              </a:ext>
            </a:extLst>
          </p:cNvPr>
          <p:cNvSpPr/>
          <p:nvPr/>
        </p:nvSpPr>
        <p:spPr>
          <a:xfrm>
            <a:off x="4338638" y="16176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E4C70B-F0EE-497A-F43C-48F91F970BB8}"/>
              </a:ext>
            </a:extLst>
          </p:cNvPr>
          <p:cNvSpPr/>
          <p:nvPr/>
        </p:nvSpPr>
        <p:spPr>
          <a:xfrm>
            <a:off x="2625725" y="24495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A90827-D3D3-0767-F871-BD8776206CF0}"/>
              </a:ext>
            </a:extLst>
          </p:cNvPr>
          <p:cNvSpPr/>
          <p:nvPr/>
        </p:nvSpPr>
        <p:spPr>
          <a:xfrm>
            <a:off x="5978525" y="24511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A0D10B-F85B-28F0-0EB1-EF0D089BB47B}"/>
              </a:ext>
            </a:extLst>
          </p:cNvPr>
          <p:cNvSpPr/>
          <p:nvPr/>
        </p:nvSpPr>
        <p:spPr>
          <a:xfrm>
            <a:off x="5254625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4097A8-3D8E-6CF3-08E7-ECA1CEDA6F1B}"/>
              </a:ext>
            </a:extLst>
          </p:cNvPr>
          <p:cNvSpPr/>
          <p:nvPr/>
        </p:nvSpPr>
        <p:spPr>
          <a:xfrm>
            <a:off x="6799263" y="34813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D06F89-4133-3DA3-DBAC-9966108F76F4}"/>
              </a:ext>
            </a:extLst>
          </p:cNvPr>
          <p:cNvSpPr/>
          <p:nvPr/>
        </p:nvSpPr>
        <p:spPr>
          <a:xfrm>
            <a:off x="1852613" y="35353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41E7D5-4B8D-A6AD-6FB7-219A0BC586D1}"/>
              </a:ext>
            </a:extLst>
          </p:cNvPr>
          <p:cNvSpPr/>
          <p:nvPr/>
        </p:nvSpPr>
        <p:spPr>
          <a:xfrm>
            <a:off x="3398838" y="35083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0BDD7C-E77B-837B-3AC0-3B3EAD56EFFF}"/>
              </a:ext>
            </a:extLst>
          </p:cNvPr>
          <p:cNvSpPr/>
          <p:nvPr/>
        </p:nvSpPr>
        <p:spPr>
          <a:xfrm>
            <a:off x="488315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152924-6903-F343-FBC0-11ABE0E352FF}"/>
              </a:ext>
            </a:extLst>
          </p:cNvPr>
          <p:cNvSpPr/>
          <p:nvPr/>
        </p:nvSpPr>
        <p:spPr>
          <a:xfrm>
            <a:off x="5662613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5C861AC-26C6-8F21-2042-DED429BFA1A2}"/>
              </a:ext>
            </a:extLst>
          </p:cNvPr>
          <p:cNvSpPr/>
          <p:nvPr/>
        </p:nvSpPr>
        <p:spPr>
          <a:xfrm>
            <a:off x="3768725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CDADF7-ED11-FDA5-6808-0079098937C0}"/>
              </a:ext>
            </a:extLst>
          </p:cNvPr>
          <p:cNvSpPr/>
          <p:nvPr/>
        </p:nvSpPr>
        <p:spPr>
          <a:xfrm>
            <a:off x="1422400" y="44989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5D4DDD-ED72-6F30-D679-0D601F41360D}"/>
              </a:ext>
            </a:extLst>
          </p:cNvPr>
          <p:cNvCxnSpPr>
            <a:endCxn id="46" idx="1"/>
          </p:cNvCxnSpPr>
          <p:nvPr/>
        </p:nvCxnSpPr>
        <p:spPr>
          <a:xfrm>
            <a:off x="4987925" y="19637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1F64E9-BB99-D320-286D-54ABCF011E9F}"/>
              </a:ext>
            </a:extLst>
          </p:cNvPr>
          <p:cNvCxnSpPr>
            <a:endCxn id="45" idx="7"/>
          </p:cNvCxnSpPr>
          <p:nvPr/>
        </p:nvCxnSpPr>
        <p:spPr>
          <a:xfrm flipH="1">
            <a:off x="3144838" y="1998663"/>
            <a:ext cx="1198562" cy="533400"/>
          </a:xfrm>
          <a:prstGeom prst="line">
            <a:avLst/>
          </a:prstGeom>
          <a:ln w="889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7C8962-9261-6505-B2EF-19E71B77FC62}"/>
              </a:ext>
            </a:extLst>
          </p:cNvPr>
          <p:cNvCxnSpPr>
            <a:endCxn id="50" idx="1"/>
          </p:cNvCxnSpPr>
          <p:nvPr/>
        </p:nvCxnSpPr>
        <p:spPr>
          <a:xfrm>
            <a:off x="3103563" y="2936875"/>
            <a:ext cx="384175" cy="654050"/>
          </a:xfrm>
          <a:prstGeom prst="line">
            <a:avLst/>
          </a:prstGeom>
          <a:ln w="889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6D1122-B23C-2900-78B2-142B3BFFD903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2373313" y="2935288"/>
            <a:ext cx="341312" cy="682625"/>
          </a:xfrm>
          <a:prstGeom prst="line">
            <a:avLst/>
          </a:prstGeom>
          <a:ln w="88900">
            <a:solidFill>
              <a:srgbClr val="00CC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A7AA49-9407-130A-EC56-2A3437BD40FB}"/>
              </a:ext>
            </a:extLst>
          </p:cNvPr>
          <p:cNvCxnSpPr>
            <a:endCxn id="54" idx="0"/>
          </p:cNvCxnSpPr>
          <p:nvPr/>
        </p:nvCxnSpPr>
        <p:spPr>
          <a:xfrm flipH="1">
            <a:off x="1727200" y="4029075"/>
            <a:ext cx="239713" cy="469900"/>
          </a:xfrm>
          <a:prstGeom prst="line">
            <a:avLst/>
          </a:prstGeom>
          <a:ln w="88900">
            <a:solidFill>
              <a:srgbClr val="00CC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4B80C4-A0E7-DB92-39AA-016A2091B8E9}"/>
              </a:ext>
            </a:extLst>
          </p:cNvPr>
          <p:cNvCxnSpPr>
            <a:stCxn id="50" idx="4"/>
          </p:cNvCxnSpPr>
          <p:nvPr/>
        </p:nvCxnSpPr>
        <p:spPr>
          <a:xfrm>
            <a:off x="3703638" y="4076700"/>
            <a:ext cx="369887" cy="422275"/>
          </a:xfrm>
          <a:prstGeom prst="line">
            <a:avLst/>
          </a:prstGeom>
          <a:ln w="889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D753DA-2D86-5FAB-8746-1A86692787C8}"/>
              </a:ext>
            </a:extLst>
          </p:cNvPr>
          <p:cNvCxnSpPr/>
          <p:nvPr/>
        </p:nvCxnSpPr>
        <p:spPr>
          <a:xfrm>
            <a:off x="5662613" y="39925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C65DE7-A025-75AF-80A3-3F4328C30E2A}"/>
              </a:ext>
            </a:extLst>
          </p:cNvPr>
          <p:cNvCxnSpPr/>
          <p:nvPr/>
        </p:nvCxnSpPr>
        <p:spPr>
          <a:xfrm flipH="1">
            <a:off x="5245100" y="39925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FA3189-4AA5-AA83-9DDB-633B685150D4}"/>
              </a:ext>
            </a:extLst>
          </p:cNvPr>
          <p:cNvCxnSpPr/>
          <p:nvPr/>
        </p:nvCxnSpPr>
        <p:spPr>
          <a:xfrm>
            <a:off x="6494463" y="29289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903869-F3A0-E590-395B-A05687C5678C}"/>
              </a:ext>
            </a:extLst>
          </p:cNvPr>
          <p:cNvCxnSpPr/>
          <p:nvPr/>
        </p:nvCxnSpPr>
        <p:spPr>
          <a:xfrm flipH="1">
            <a:off x="5762625" y="29273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8AAD13-F5B6-98CF-A339-28E19A8F177D}"/>
              </a:ext>
            </a:extLst>
          </p:cNvPr>
          <p:cNvCxnSpPr>
            <a:endCxn id="50" idx="2"/>
          </p:cNvCxnSpPr>
          <p:nvPr/>
        </p:nvCxnSpPr>
        <p:spPr>
          <a:xfrm flipV="1">
            <a:off x="2462213" y="37925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D04247-B987-81DB-613E-E9E3D82CCCFE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2032000" y="47831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3CD99A-21EE-7BB1-36F3-4A487D52A3EC}"/>
              </a:ext>
            </a:extLst>
          </p:cNvPr>
          <p:cNvCxnSpPr>
            <a:endCxn id="47" idx="1"/>
          </p:cNvCxnSpPr>
          <p:nvPr/>
        </p:nvCxnSpPr>
        <p:spPr>
          <a:xfrm>
            <a:off x="4691063" y="2182813"/>
            <a:ext cx="654050" cy="1408112"/>
          </a:xfrm>
          <a:prstGeom prst="line">
            <a:avLst/>
          </a:prstGeom>
          <a:ln w="889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FFD1C6-5E69-0FCE-8B39-8F3AEF00CCEF}"/>
              </a:ext>
            </a:extLst>
          </p:cNvPr>
          <p:cNvCxnSpPr>
            <a:stCxn id="45" idx="6"/>
          </p:cNvCxnSpPr>
          <p:nvPr/>
        </p:nvCxnSpPr>
        <p:spPr>
          <a:xfrm>
            <a:off x="3235325" y="27336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D11866-CF5E-9121-5ECE-2BD6D85F1C31}"/>
              </a:ext>
            </a:extLst>
          </p:cNvPr>
          <p:cNvCxnSpPr>
            <a:stCxn id="50" idx="7"/>
            <a:endCxn id="46" idx="2"/>
          </p:cNvCxnSpPr>
          <p:nvPr/>
        </p:nvCxnSpPr>
        <p:spPr>
          <a:xfrm flipV="1">
            <a:off x="3919538" y="27352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8" name="File">
            <a:extLst>
              <a:ext uri="{FF2B5EF4-FFF2-40B4-BE49-F238E27FC236}">
                <a16:creationId xmlns:a16="http://schemas.microsoft.com/office/drawing/2014/main" id="{EF33587F-D22F-C839-34E3-7EA20E947D9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6300" y="13509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19489" name="Rectangle 7">
            <a:extLst>
              <a:ext uri="{FF2B5EF4-FFF2-40B4-BE49-F238E27FC236}">
                <a16:creationId xmlns:a16="http://schemas.microsoft.com/office/drawing/2014/main" id="{1DA90B4F-CDD4-0CB0-FE78-0E7CB470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444625"/>
            <a:ext cx="7064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/>
              <a:t>now</a:t>
            </a:r>
            <a:endParaRPr lang="en-US" altLang="de-DE" sz="2000">
              <a:solidFill>
                <a:schemeClr val="tx2"/>
              </a:solidFill>
            </a:endParaRPr>
          </a:p>
        </p:txBody>
      </p:sp>
      <p:sp>
        <p:nvSpPr>
          <p:cNvPr id="19490" name="Rectangle 7">
            <a:extLst>
              <a:ext uri="{FF2B5EF4-FFF2-40B4-BE49-F238E27FC236}">
                <a16:creationId xmlns:a16="http://schemas.microsoft.com/office/drawing/2014/main" id="{D06CA8E8-8E00-31EA-010D-5A874040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62525"/>
            <a:ext cx="7858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wait()</a:t>
            </a:r>
          </a:p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succ=v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19491" name="Rectangle 7">
            <a:extLst>
              <a:ext uri="{FF2B5EF4-FFF2-40B4-BE49-F238E27FC236}">
                <a16:creationId xmlns:a16="http://schemas.microsoft.com/office/drawing/2014/main" id="{D1D7C0D7-A2BE-9C41-63F1-ABDA5729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49863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dirty="0">
                <a:solidFill>
                  <a:srgbClr val="FF0000"/>
                </a:solidFill>
              </a:rPr>
              <a:t>Also reverse links </a:t>
            </a:r>
          </a:p>
          <a:p>
            <a:pPr>
              <a:buFontTx/>
              <a:buNone/>
            </a:pPr>
            <a:r>
              <a:rPr lang="de-CH" altLang="de-DE" sz="2000" dirty="0">
                <a:solidFill>
                  <a:srgbClr val="FF0000"/>
                </a:solidFill>
              </a:rPr>
              <a:t>and </a:t>
            </a:r>
            <a:r>
              <a:rPr lang="de-CH" altLang="de-DE" sz="2000" dirty="0" err="1">
                <a:solidFill>
                  <a:srgbClr val="FF0000"/>
                </a:solidFill>
              </a:rPr>
              <a:t>wait</a:t>
            </a:r>
            <a:r>
              <a:rPr lang="de-CH" altLang="de-DE" sz="2000" dirty="0">
                <a:solidFill>
                  <a:srgbClr val="FF0000"/>
                </a:solidFill>
              </a:rPr>
              <a:t>()</a:t>
            </a:r>
            <a:endParaRPr lang="en-US" altLang="de-DE" sz="2000" dirty="0">
              <a:solidFill>
                <a:srgbClr val="FF0000"/>
              </a:solidFill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2623761-620E-1213-727C-0195B4B34C51}"/>
              </a:ext>
            </a:extLst>
          </p:cNvPr>
          <p:cNvSpPr/>
          <p:nvPr/>
        </p:nvSpPr>
        <p:spPr>
          <a:xfrm>
            <a:off x="1354138" y="1698625"/>
            <a:ext cx="2671762" cy="2884488"/>
          </a:xfrm>
          <a:custGeom>
            <a:avLst/>
            <a:gdLst>
              <a:gd name="connsiteX0" fmla="*/ 0 w 2671948"/>
              <a:gd name="connsiteY0" fmla="*/ 2885704 h 2885704"/>
              <a:gd name="connsiteX1" fmla="*/ 59377 w 2671948"/>
              <a:gd name="connsiteY1" fmla="*/ 2850078 h 2885704"/>
              <a:gd name="connsiteX2" fmla="*/ 83127 w 2671948"/>
              <a:gd name="connsiteY2" fmla="*/ 2802577 h 2885704"/>
              <a:gd name="connsiteX3" fmla="*/ 118753 w 2671948"/>
              <a:gd name="connsiteY3" fmla="*/ 2766951 h 2885704"/>
              <a:gd name="connsiteX4" fmla="*/ 130629 w 2671948"/>
              <a:gd name="connsiteY4" fmla="*/ 2731325 h 2885704"/>
              <a:gd name="connsiteX5" fmla="*/ 178130 w 2671948"/>
              <a:gd name="connsiteY5" fmla="*/ 2636323 h 2885704"/>
              <a:gd name="connsiteX6" fmla="*/ 213756 w 2671948"/>
              <a:gd name="connsiteY6" fmla="*/ 2517569 h 2885704"/>
              <a:gd name="connsiteX7" fmla="*/ 237507 w 2671948"/>
              <a:gd name="connsiteY7" fmla="*/ 2481943 h 2885704"/>
              <a:gd name="connsiteX8" fmla="*/ 261257 w 2671948"/>
              <a:gd name="connsiteY8" fmla="*/ 2410691 h 2885704"/>
              <a:gd name="connsiteX9" fmla="*/ 285008 w 2671948"/>
              <a:gd name="connsiteY9" fmla="*/ 2268187 h 2885704"/>
              <a:gd name="connsiteX10" fmla="*/ 296883 w 2671948"/>
              <a:gd name="connsiteY10" fmla="*/ 2232561 h 2885704"/>
              <a:gd name="connsiteX11" fmla="*/ 320634 w 2671948"/>
              <a:gd name="connsiteY11" fmla="*/ 2196935 h 2885704"/>
              <a:gd name="connsiteX12" fmla="*/ 368135 w 2671948"/>
              <a:gd name="connsiteY12" fmla="*/ 2078182 h 2885704"/>
              <a:gd name="connsiteX13" fmla="*/ 380010 w 2671948"/>
              <a:gd name="connsiteY13" fmla="*/ 2042556 h 2885704"/>
              <a:gd name="connsiteX14" fmla="*/ 403761 w 2671948"/>
              <a:gd name="connsiteY14" fmla="*/ 1995055 h 2885704"/>
              <a:gd name="connsiteX15" fmla="*/ 415636 w 2671948"/>
              <a:gd name="connsiteY15" fmla="*/ 1959429 h 2885704"/>
              <a:gd name="connsiteX16" fmla="*/ 439387 w 2671948"/>
              <a:gd name="connsiteY16" fmla="*/ 1923803 h 2885704"/>
              <a:gd name="connsiteX17" fmla="*/ 463138 w 2671948"/>
              <a:gd name="connsiteY17" fmla="*/ 1876302 h 2885704"/>
              <a:gd name="connsiteX18" fmla="*/ 486888 w 2671948"/>
              <a:gd name="connsiteY18" fmla="*/ 1793174 h 2885704"/>
              <a:gd name="connsiteX19" fmla="*/ 510639 w 2671948"/>
              <a:gd name="connsiteY19" fmla="*/ 1757548 h 2885704"/>
              <a:gd name="connsiteX20" fmla="*/ 522514 w 2671948"/>
              <a:gd name="connsiteY20" fmla="*/ 1721923 h 2885704"/>
              <a:gd name="connsiteX21" fmla="*/ 546265 w 2671948"/>
              <a:gd name="connsiteY21" fmla="*/ 1686297 h 2885704"/>
              <a:gd name="connsiteX22" fmla="*/ 617517 w 2671948"/>
              <a:gd name="connsiteY22" fmla="*/ 1555668 h 2885704"/>
              <a:gd name="connsiteX23" fmla="*/ 665018 w 2671948"/>
              <a:gd name="connsiteY23" fmla="*/ 1496291 h 2885704"/>
              <a:gd name="connsiteX24" fmla="*/ 688769 w 2671948"/>
              <a:gd name="connsiteY24" fmla="*/ 1460665 h 2885704"/>
              <a:gd name="connsiteX25" fmla="*/ 724395 w 2671948"/>
              <a:gd name="connsiteY25" fmla="*/ 1425039 h 2885704"/>
              <a:gd name="connsiteX26" fmla="*/ 783771 w 2671948"/>
              <a:gd name="connsiteY26" fmla="*/ 1365663 h 2885704"/>
              <a:gd name="connsiteX27" fmla="*/ 795647 w 2671948"/>
              <a:gd name="connsiteY27" fmla="*/ 1318161 h 2885704"/>
              <a:gd name="connsiteX28" fmla="*/ 866899 w 2671948"/>
              <a:gd name="connsiteY28" fmla="*/ 1235034 h 2885704"/>
              <a:gd name="connsiteX29" fmla="*/ 914400 w 2671948"/>
              <a:gd name="connsiteY29" fmla="*/ 1140032 h 2885704"/>
              <a:gd name="connsiteX30" fmla="*/ 997527 w 2671948"/>
              <a:gd name="connsiteY30" fmla="*/ 1021278 h 2885704"/>
              <a:gd name="connsiteX31" fmla="*/ 1033153 w 2671948"/>
              <a:gd name="connsiteY31" fmla="*/ 961902 h 2885704"/>
              <a:gd name="connsiteX32" fmla="*/ 1068779 w 2671948"/>
              <a:gd name="connsiteY32" fmla="*/ 914400 h 2885704"/>
              <a:gd name="connsiteX33" fmla="*/ 1092530 w 2671948"/>
              <a:gd name="connsiteY33" fmla="*/ 878774 h 2885704"/>
              <a:gd name="connsiteX34" fmla="*/ 1151907 w 2671948"/>
              <a:gd name="connsiteY34" fmla="*/ 771897 h 2885704"/>
              <a:gd name="connsiteX35" fmla="*/ 1211283 w 2671948"/>
              <a:gd name="connsiteY35" fmla="*/ 700645 h 2885704"/>
              <a:gd name="connsiteX36" fmla="*/ 1246909 w 2671948"/>
              <a:gd name="connsiteY36" fmla="*/ 676894 h 2885704"/>
              <a:gd name="connsiteX37" fmla="*/ 1258784 w 2671948"/>
              <a:gd name="connsiteY37" fmla="*/ 641268 h 2885704"/>
              <a:gd name="connsiteX38" fmla="*/ 1365662 w 2671948"/>
              <a:gd name="connsiteY38" fmla="*/ 581891 h 2885704"/>
              <a:gd name="connsiteX39" fmla="*/ 1413164 w 2671948"/>
              <a:gd name="connsiteY39" fmla="*/ 558141 h 2885704"/>
              <a:gd name="connsiteX40" fmla="*/ 1448790 w 2671948"/>
              <a:gd name="connsiteY40" fmla="*/ 534390 h 2885704"/>
              <a:gd name="connsiteX41" fmla="*/ 1555668 w 2671948"/>
              <a:gd name="connsiteY41" fmla="*/ 498764 h 2885704"/>
              <a:gd name="connsiteX42" fmla="*/ 1603169 w 2671948"/>
              <a:gd name="connsiteY42" fmla="*/ 475013 h 2885704"/>
              <a:gd name="connsiteX43" fmla="*/ 1638795 w 2671948"/>
              <a:gd name="connsiteY43" fmla="*/ 463138 h 2885704"/>
              <a:gd name="connsiteX44" fmla="*/ 1733797 w 2671948"/>
              <a:gd name="connsiteY44" fmla="*/ 415637 h 2885704"/>
              <a:gd name="connsiteX45" fmla="*/ 1828800 w 2671948"/>
              <a:gd name="connsiteY45" fmla="*/ 380011 h 2885704"/>
              <a:gd name="connsiteX46" fmla="*/ 1900052 w 2671948"/>
              <a:gd name="connsiteY46" fmla="*/ 344385 h 2885704"/>
              <a:gd name="connsiteX47" fmla="*/ 1947553 w 2671948"/>
              <a:gd name="connsiteY47" fmla="*/ 332510 h 2885704"/>
              <a:gd name="connsiteX48" fmla="*/ 2006930 w 2671948"/>
              <a:gd name="connsiteY48" fmla="*/ 308759 h 2885704"/>
              <a:gd name="connsiteX49" fmla="*/ 2101932 w 2671948"/>
              <a:gd name="connsiteY49" fmla="*/ 261258 h 2885704"/>
              <a:gd name="connsiteX50" fmla="*/ 2137558 w 2671948"/>
              <a:gd name="connsiteY50" fmla="*/ 249382 h 2885704"/>
              <a:gd name="connsiteX51" fmla="*/ 2220686 w 2671948"/>
              <a:gd name="connsiteY51" fmla="*/ 201881 h 2885704"/>
              <a:gd name="connsiteX52" fmla="*/ 2291938 w 2671948"/>
              <a:gd name="connsiteY52" fmla="*/ 178130 h 2885704"/>
              <a:gd name="connsiteX53" fmla="*/ 2327564 w 2671948"/>
              <a:gd name="connsiteY53" fmla="*/ 166255 h 2885704"/>
              <a:gd name="connsiteX54" fmla="*/ 2446317 w 2671948"/>
              <a:gd name="connsiteY54" fmla="*/ 106878 h 2885704"/>
              <a:gd name="connsiteX55" fmla="*/ 2481943 w 2671948"/>
              <a:gd name="connsiteY55" fmla="*/ 83128 h 2885704"/>
              <a:gd name="connsiteX56" fmla="*/ 2553195 w 2671948"/>
              <a:gd name="connsiteY56" fmla="*/ 59377 h 2885704"/>
              <a:gd name="connsiteX57" fmla="*/ 2588821 w 2671948"/>
              <a:gd name="connsiteY57" fmla="*/ 35626 h 2885704"/>
              <a:gd name="connsiteX58" fmla="*/ 2671948 w 2671948"/>
              <a:gd name="connsiteY58" fmla="*/ 0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71948" h="2885704">
                <a:moveTo>
                  <a:pt x="0" y="2885704"/>
                </a:moveTo>
                <a:cubicBezTo>
                  <a:pt x="19792" y="2873829"/>
                  <a:pt x="43056" y="2866399"/>
                  <a:pt x="59377" y="2850078"/>
                </a:cubicBezTo>
                <a:cubicBezTo>
                  <a:pt x="71895" y="2837560"/>
                  <a:pt x="72838" y="2816982"/>
                  <a:pt x="83127" y="2802577"/>
                </a:cubicBezTo>
                <a:cubicBezTo>
                  <a:pt x="92888" y="2788911"/>
                  <a:pt x="106878" y="2778826"/>
                  <a:pt x="118753" y="2766951"/>
                </a:cubicBezTo>
                <a:cubicBezTo>
                  <a:pt x="122712" y="2755076"/>
                  <a:pt x="125449" y="2742721"/>
                  <a:pt x="130629" y="2731325"/>
                </a:cubicBezTo>
                <a:cubicBezTo>
                  <a:pt x="145280" y="2699093"/>
                  <a:pt x="178130" y="2636323"/>
                  <a:pt x="178130" y="2636323"/>
                </a:cubicBezTo>
                <a:cubicBezTo>
                  <a:pt x="184769" y="2609768"/>
                  <a:pt x="202190" y="2534918"/>
                  <a:pt x="213756" y="2517569"/>
                </a:cubicBezTo>
                <a:lnTo>
                  <a:pt x="237507" y="2481943"/>
                </a:lnTo>
                <a:cubicBezTo>
                  <a:pt x="245424" y="2458192"/>
                  <a:pt x="257141" y="2435386"/>
                  <a:pt x="261257" y="2410691"/>
                </a:cubicBezTo>
                <a:cubicBezTo>
                  <a:pt x="269174" y="2363190"/>
                  <a:pt x="269780" y="2313872"/>
                  <a:pt x="285008" y="2268187"/>
                </a:cubicBezTo>
                <a:cubicBezTo>
                  <a:pt x="288966" y="2256312"/>
                  <a:pt x="291285" y="2243757"/>
                  <a:pt x="296883" y="2232561"/>
                </a:cubicBezTo>
                <a:cubicBezTo>
                  <a:pt x="303266" y="2219795"/>
                  <a:pt x="312717" y="2208810"/>
                  <a:pt x="320634" y="2196935"/>
                </a:cubicBezTo>
                <a:cubicBezTo>
                  <a:pt x="374693" y="2034755"/>
                  <a:pt x="315714" y="2200498"/>
                  <a:pt x="368135" y="2078182"/>
                </a:cubicBezTo>
                <a:cubicBezTo>
                  <a:pt x="373066" y="2066676"/>
                  <a:pt x="375079" y="2054062"/>
                  <a:pt x="380010" y="2042556"/>
                </a:cubicBezTo>
                <a:cubicBezTo>
                  <a:pt x="386983" y="2026285"/>
                  <a:pt x="396788" y="2011326"/>
                  <a:pt x="403761" y="1995055"/>
                </a:cubicBezTo>
                <a:cubicBezTo>
                  <a:pt x="408692" y="1983549"/>
                  <a:pt x="410038" y="1970625"/>
                  <a:pt x="415636" y="1959429"/>
                </a:cubicBezTo>
                <a:cubicBezTo>
                  <a:pt x="422019" y="1946663"/>
                  <a:pt x="432306" y="1936195"/>
                  <a:pt x="439387" y="1923803"/>
                </a:cubicBezTo>
                <a:cubicBezTo>
                  <a:pt x="448170" y="1908433"/>
                  <a:pt x="455221" y="1892136"/>
                  <a:pt x="463138" y="1876302"/>
                </a:cubicBezTo>
                <a:cubicBezTo>
                  <a:pt x="466943" y="1861083"/>
                  <a:pt x="478370" y="1810210"/>
                  <a:pt x="486888" y="1793174"/>
                </a:cubicBezTo>
                <a:cubicBezTo>
                  <a:pt x="493271" y="1780408"/>
                  <a:pt x="502722" y="1769423"/>
                  <a:pt x="510639" y="1757548"/>
                </a:cubicBezTo>
                <a:cubicBezTo>
                  <a:pt x="514597" y="1745673"/>
                  <a:pt x="516916" y="1733119"/>
                  <a:pt x="522514" y="1721923"/>
                </a:cubicBezTo>
                <a:cubicBezTo>
                  <a:pt x="528897" y="1709157"/>
                  <a:pt x="540776" y="1699472"/>
                  <a:pt x="546265" y="1686297"/>
                </a:cubicBezTo>
                <a:cubicBezTo>
                  <a:pt x="600299" y="1556616"/>
                  <a:pt x="545364" y="1603771"/>
                  <a:pt x="617517" y="1555668"/>
                </a:cubicBezTo>
                <a:cubicBezTo>
                  <a:pt x="640635" y="1486312"/>
                  <a:pt x="611304" y="1550005"/>
                  <a:pt x="665018" y="1496291"/>
                </a:cubicBezTo>
                <a:cubicBezTo>
                  <a:pt x="675110" y="1486199"/>
                  <a:pt x="679632" y="1471629"/>
                  <a:pt x="688769" y="1460665"/>
                </a:cubicBezTo>
                <a:cubicBezTo>
                  <a:pt x="699520" y="1447763"/>
                  <a:pt x="713644" y="1437941"/>
                  <a:pt x="724395" y="1425039"/>
                </a:cubicBezTo>
                <a:cubicBezTo>
                  <a:pt x="773875" y="1365663"/>
                  <a:pt x="718457" y="1409205"/>
                  <a:pt x="783771" y="1365663"/>
                </a:cubicBezTo>
                <a:cubicBezTo>
                  <a:pt x="787730" y="1349829"/>
                  <a:pt x="789218" y="1333163"/>
                  <a:pt x="795647" y="1318161"/>
                </a:cubicBezTo>
                <a:cubicBezTo>
                  <a:pt x="809212" y="1286508"/>
                  <a:pt x="844772" y="1257161"/>
                  <a:pt x="866899" y="1235034"/>
                </a:cubicBezTo>
                <a:lnTo>
                  <a:pt x="914400" y="1140032"/>
                </a:lnTo>
                <a:cubicBezTo>
                  <a:pt x="939758" y="1089315"/>
                  <a:pt x="967740" y="1065958"/>
                  <a:pt x="997527" y="1021278"/>
                </a:cubicBezTo>
                <a:cubicBezTo>
                  <a:pt x="1010330" y="1002073"/>
                  <a:pt x="1020350" y="981107"/>
                  <a:pt x="1033153" y="961902"/>
                </a:cubicBezTo>
                <a:cubicBezTo>
                  <a:pt x="1044132" y="945434"/>
                  <a:pt x="1057275" y="930506"/>
                  <a:pt x="1068779" y="914400"/>
                </a:cubicBezTo>
                <a:cubicBezTo>
                  <a:pt x="1077075" y="902786"/>
                  <a:pt x="1084613" y="890649"/>
                  <a:pt x="1092530" y="878774"/>
                </a:cubicBezTo>
                <a:cubicBezTo>
                  <a:pt x="1113432" y="816067"/>
                  <a:pt x="1097460" y="853566"/>
                  <a:pt x="1151907" y="771897"/>
                </a:cubicBezTo>
                <a:cubicBezTo>
                  <a:pt x="1175262" y="736864"/>
                  <a:pt x="1176991" y="729222"/>
                  <a:pt x="1211283" y="700645"/>
                </a:cubicBezTo>
                <a:cubicBezTo>
                  <a:pt x="1222247" y="691508"/>
                  <a:pt x="1235034" y="684811"/>
                  <a:pt x="1246909" y="676894"/>
                </a:cubicBezTo>
                <a:cubicBezTo>
                  <a:pt x="1250867" y="665019"/>
                  <a:pt x="1249933" y="650119"/>
                  <a:pt x="1258784" y="641268"/>
                </a:cubicBezTo>
                <a:cubicBezTo>
                  <a:pt x="1316638" y="583414"/>
                  <a:pt x="1313399" y="604289"/>
                  <a:pt x="1365662" y="581891"/>
                </a:cubicBezTo>
                <a:cubicBezTo>
                  <a:pt x="1381933" y="574918"/>
                  <a:pt x="1397794" y="566924"/>
                  <a:pt x="1413164" y="558141"/>
                </a:cubicBezTo>
                <a:cubicBezTo>
                  <a:pt x="1425556" y="551060"/>
                  <a:pt x="1435615" y="539879"/>
                  <a:pt x="1448790" y="534390"/>
                </a:cubicBezTo>
                <a:cubicBezTo>
                  <a:pt x="1483454" y="519946"/>
                  <a:pt x="1520042" y="510639"/>
                  <a:pt x="1555668" y="498764"/>
                </a:cubicBezTo>
                <a:cubicBezTo>
                  <a:pt x="1572462" y="493166"/>
                  <a:pt x="1586898" y="481986"/>
                  <a:pt x="1603169" y="475013"/>
                </a:cubicBezTo>
                <a:cubicBezTo>
                  <a:pt x="1614675" y="470082"/>
                  <a:pt x="1627399" y="468318"/>
                  <a:pt x="1638795" y="463138"/>
                </a:cubicBezTo>
                <a:cubicBezTo>
                  <a:pt x="1671027" y="448487"/>
                  <a:pt x="1700209" y="426834"/>
                  <a:pt x="1733797" y="415637"/>
                </a:cubicBezTo>
                <a:cubicBezTo>
                  <a:pt x="1770878" y="403276"/>
                  <a:pt x="1789761" y="397756"/>
                  <a:pt x="1828800" y="380011"/>
                </a:cubicBezTo>
                <a:cubicBezTo>
                  <a:pt x="1852974" y="369023"/>
                  <a:pt x="1875397" y="354247"/>
                  <a:pt x="1900052" y="344385"/>
                </a:cubicBezTo>
                <a:cubicBezTo>
                  <a:pt x="1915206" y="338324"/>
                  <a:pt x="1932070" y="337671"/>
                  <a:pt x="1947553" y="332510"/>
                </a:cubicBezTo>
                <a:cubicBezTo>
                  <a:pt x="1967776" y="325769"/>
                  <a:pt x="1987575" y="317692"/>
                  <a:pt x="2006930" y="308759"/>
                </a:cubicBezTo>
                <a:cubicBezTo>
                  <a:pt x="2039076" y="293922"/>
                  <a:pt x="2068344" y="272455"/>
                  <a:pt x="2101932" y="261258"/>
                </a:cubicBezTo>
                <a:cubicBezTo>
                  <a:pt x="2113807" y="257299"/>
                  <a:pt x="2126362" y="254980"/>
                  <a:pt x="2137558" y="249382"/>
                </a:cubicBezTo>
                <a:cubicBezTo>
                  <a:pt x="2223246" y="206538"/>
                  <a:pt x="2116594" y="243518"/>
                  <a:pt x="2220686" y="201881"/>
                </a:cubicBezTo>
                <a:cubicBezTo>
                  <a:pt x="2243931" y="192583"/>
                  <a:pt x="2268187" y="186047"/>
                  <a:pt x="2291938" y="178130"/>
                </a:cubicBezTo>
                <a:lnTo>
                  <a:pt x="2327564" y="166255"/>
                </a:lnTo>
                <a:cubicBezTo>
                  <a:pt x="2395093" y="115608"/>
                  <a:pt x="2356289" y="136888"/>
                  <a:pt x="2446317" y="106878"/>
                </a:cubicBezTo>
                <a:cubicBezTo>
                  <a:pt x="2459857" y="102365"/>
                  <a:pt x="2468901" y="88924"/>
                  <a:pt x="2481943" y="83128"/>
                </a:cubicBezTo>
                <a:cubicBezTo>
                  <a:pt x="2504821" y="72960"/>
                  <a:pt x="2553195" y="59377"/>
                  <a:pt x="2553195" y="59377"/>
                </a:cubicBezTo>
                <a:cubicBezTo>
                  <a:pt x="2565070" y="51460"/>
                  <a:pt x="2575779" y="41423"/>
                  <a:pt x="2588821" y="35626"/>
                </a:cubicBezTo>
                <a:cubicBezTo>
                  <a:pt x="2680695" y="-5207"/>
                  <a:pt x="2638947" y="33003"/>
                  <a:pt x="267194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493" name="Rectangle 7">
            <a:extLst>
              <a:ext uri="{FF2B5EF4-FFF2-40B4-BE49-F238E27FC236}">
                <a16:creationId xmlns:a16="http://schemas.microsoft.com/office/drawing/2014/main" id="{50B8EFD3-648E-A8F7-10C3-770DE29D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044575"/>
            <a:ext cx="78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>
                <a:solidFill>
                  <a:srgbClr val="FF0000"/>
                </a:solidFill>
              </a:rPr>
              <a:t>still in use!</a:t>
            </a:r>
            <a:endParaRPr lang="en-US" altLang="de-DE" sz="2000">
              <a:solidFill>
                <a:srgbClr val="FF0000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05915D9-E3E8-F7C3-C7B6-8436F59E6FA1}"/>
              </a:ext>
            </a:extLst>
          </p:cNvPr>
          <p:cNvSpPr/>
          <p:nvPr/>
        </p:nvSpPr>
        <p:spPr>
          <a:xfrm>
            <a:off x="1885950" y="3082925"/>
            <a:ext cx="1876425" cy="1639888"/>
          </a:xfrm>
          <a:custGeom>
            <a:avLst/>
            <a:gdLst>
              <a:gd name="connsiteX0" fmla="*/ 1876301 w 1876301"/>
              <a:gd name="connsiteY0" fmla="*/ 1496291 h 1638795"/>
              <a:gd name="connsiteX1" fmla="*/ 1769423 w 1876301"/>
              <a:gd name="connsiteY1" fmla="*/ 1258785 h 1638795"/>
              <a:gd name="connsiteX2" fmla="*/ 1745673 w 1876301"/>
              <a:gd name="connsiteY2" fmla="*/ 1199408 h 1638795"/>
              <a:gd name="connsiteX3" fmla="*/ 1662545 w 1876301"/>
              <a:gd name="connsiteY3" fmla="*/ 1056904 h 1638795"/>
              <a:gd name="connsiteX4" fmla="*/ 1638795 w 1876301"/>
              <a:gd name="connsiteY4" fmla="*/ 997527 h 1638795"/>
              <a:gd name="connsiteX5" fmla="*/ 1603169 w 1876301"/>
              <a:gd name="connsiteY5" fmla="*/ 938151 h 1638795"/>
              <a:gd name="connsiteX6" fmla="*/ 1543792 w 1876301"/>
              <a:gd name="connsiteY6" fmla="*/ 819397 h 1638795"/>
              <a:gd name="connsiteX7" fmla="*/ 1520041 w 1876301"/>
              <a:gd name="connsiteY7" fmla="*/ 748146 h 1638795"/>
              <a:gd name="connsiteX8" fmla="*/ 1472540 w 1876301"/>
              <a:gd name="connsiteY8" fmla="*/ 665018 h 1638795"/>
              <a:gd name="connsiteX9" fmla="*/ 1425039 w 1876301"/>
              <a:gd name="connsiteY9" fmla="*/ 546265 h 1638795"/>
              <a:gd name="connsiteX10" fmla="*/ 1377538 w 1876301"/>
              <a:gd name="connsiteY10" fmla="*/ 463138 h 1638795"/>
              <a:gd name="connsiteX11" fmla="*/ 1365662 w 1876301"/>
              <a:gd name="connsiteY11" fmla="*/ 415636 h 1638795"/>
              <a:gd name="connsiteX12" fmla="*/ 1341912 w 1876301"/>
              <a:gd name="connsiteY12" fmla="*/ 368135 h 1638795"/>
              <a:gd name="connsiteX13" fmla="*/ 1294410 w 1876301"/>
              <a:gd name="connsiteY13" fmla="*/ 296883 h 1638795"/>
              <a:gd name="connsiteX14" fmla="*/ 1258784 w 1876301"/>
              <a:gd name="connsiteY14" fmla="*/ 213756 h 1638795"/>
              <a:gd name="connsiteX15" fmla="*/ 1223158 w 1876301"/>
              <a:gd name="connsiteY15" fmla="*/ 154379 h 1638795"/>
              <a:gd name="connsiteX16" fmla="*/ 1211283 w 1876301"/>
              <a:gd name="connsiteY16" fmla="*/ 118753 h 1638795"/>
              <a:gd name="connsiteX17" fmla="*/ 1128156 w 1876301"/>
              <a:gd name="connsiteY17" fmla="*/ 11875 h 1638795"/>
              <a:gd name="connsiteX18" fmla="*/ 1092530 w 1876301"/>
              <a:gd name="connsiteY18" fmla="*/ 0 h 1638795"/>
              <a:gd name="connsiteX19" fmla="*/ 997527 w 1876301"/>
              <a:gd name="connsiteY19" fmla="*/ 23751 h 1638795"/>
              <a:gd name="connsiteX20" fmla="*/ 855023 w 1876301"/>
              <a:gd name="connsiteY20" fmla="*/ 201881 h 1638795"/>
              <a:gd name="connsiteX21" fmla="*/ 819397 w 1876301"/>
              <a:gd name="connsiteY21" fmla="*/ 261257 h 1638795"/>
              <a:gd name="connsiteX22" fmla="*/ 748145 w 1876301"/>
              <a:gd name="connsiteY22" fmla="*/ 344385 h 1638795"/>
              <a:gd name="connsiteX23" fmla="*/ 724395 w 1876301"/>
              <a:gd name="connsiteY23" fmla="*/ 391886 h 1638795"/>
              <a:gd name="connsiteX24" fmla="*/ 665018 w 1876301"/>
              <a:gd name="connsiteY24" fmla="*/ 475013 h 1638795"/>
              <a:gd name="connsiteX25" fmla="*/ 653143 w 1876301"/>
              <a:gd name="connsiteY25" fmla="*/ 510639 h 1638795"/>
              <a:gd name="connsiteX26" fmla="*/ 605641 w 1876301"/>
              <a:gd name="connsiteY26" fmla="*/ 581891 h 1638795"/>
              <a:gd name="connsiteX27" fmla="*/ 570015 w 1876301"/>
              <a:gd name="connsiteY27" fmla="*/ 665018 h 1638795"/>
              <a:gd name="connsiteX28" fmla="*/ 558140 w 1876301"/>
              <a:gd name="connsiteY28" fmla="*/ 712520 h 1638795"/>
              <a:gd name="connsiteX29" fmla="*/ 510639 w 1876301"/>
              <a:gd name="connsiteY29" fmla="*/ 819397 h 1638795"/>
              <a:gd name="connsiteX30" fmla="*/ 463138 w 1876301"/>
              <a:gd name="connsiteY30" fmla="*/ 938151 h 1638795"/>
              <a:gd name="connsiteX31" fmla="*/ 415636 w 1876301"/>
              <a:gd name="connsiteY31" fmla="*/ 1009403 h 1638795"/>
              <a:gd name="connsiteX32" fmla="*/ 391886 w 1876301"/>
              <a:gd name="connsiteY32" fmla="*/ 1056904 h 1638795"/>
              <a:gd name="connsiteX33" fmla="*/ 356260 w 1876301"/>
              <a:gd name="connsiteY33" fmla="*/ 1104405 h 1638795"/>
              <a:gd name="connsiteX34" fmla="*/ 320634 w 1876301"/>
              <a:gd name="connsiteY34" fmla="*/ 1175657 h 1638795"/>
              <a:gd name="connsiteX35" fmla="*/ 273132 w 1876301"/>
              <a:gd name="connsiteY35" fmla="*/ 1270660 h 1638795"/>
              <a:gd name="connsiteX36" fmla="*/ 237506 w 1876301"/>
              <a:gd name="connsiteY36" fmla="*/ 1353787 h 1638795"/>
              <a:gd name="connsiteX37" fmla="*/ 201880 w 1876301"/>
              <a:gd name="connsiteY37" fmla="*/ 1377538 h 1638795"/>
              <a:gd name="connsiteX38" fmla="*/ 154379 w 1876301"/>
              <a:gd name="connsiteY38" fmla="*/ 1448790 h 1638795"/>
              <a:gd name="connsiteX39" fmla="*/ 142504 w 1876301"/>
              <a:gd name="connsiteY39" fmla="*/ 1484416 h 1638795"/>
              <a:gd name="connsiteX40" fmla="*/ 106878 w 1876301"/>
              <a:gd name="connsiteY40" fmla="*/ 1520042 h 1638795"/>
              <a:gd name="connsiteX41" fmla="*/ 83127 w 1876301"/>
              <a:gd name="connsiteY41" fmla="*/ 1555668 h 1638795"/>
              <a:gd name="connsiteX42" fmla="*/ 47501 w 1876301"/>
              <a:gd name="connsiteY42" fmla="*/ 1591294 h 1638795"/>
              <a:gd name="connsiteX43" fmla="*/ 0 w 1876301"/>
              <a:gd name="connsiteY43" fmla="*/ 1638795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76301" h="1638795">
                <a:moveTo>
                  <a:pt x="1876301" y="1496291"/>
                </a:moveTo>
                <a:cubicBezTo>
                  <a:pt x="1840675" y="1417122"/>
                  <a:pt x="1801664" y="1339391"/>
                  <a:pt x="1769423" y="1258785"/>
                </a:cubicBezTo>
                <a:cubicBezTo>
                  <a:pt x="1761506" y="1238993"/>
                  <a:pt x="1755647" y="1218248"/>
                  <a:pt x="1745673" y="1199408"/>
                </a:cubicBezTo>
                <a:cubicBezTo>
                  <a:pt x="1719943" y="1150806"/>
                  <a:pt x="1690254" y="1104405"/>
                  <a:pt x="1662545" y="1056904"/>
                </a:cubicBezTo>
                <a:cubicBezTo>
                  <a:pt x="1651804" y="1038491"/>
                  <a:pt x="1648328" y="1016593"/>
                  <a:pt x="1638795" y="997527"/>
                </a:cubicBezTo>
                <a:cubicBezTo>
                  <a:pt x="1628473" y="976882"/>
                  <a:pt x="1614031" y="958517"/>
                  <a:pt x="1603169" y="938151"/>
                </a:cubicBezTo>
                <a:cubicBezTo>
                  <a:pt x="1582342" y="899101"/>
                  <a:pt x="1563584" y="858982"/>
                  <a:pt x="1543792" y="819397"/>
                </a:cubicBezTo>
                <a:cubicBezTo>
                  <a:pt x="1532596" y="797005"/>
                  <a:pt x="1531237" y="770538"/>
                  <a:pt x="1520041" y="748146"/>
                </a:cubicBezTo>
                <a:cubicBezTo>
                  <a:pt x="1489908" y="687878"/>
                  <a:pt x="1506111" y="715374"/>
                  <a:pt x="1472540" y="665018"/>
                </a:cubicBezTo>
                <a:cubicBezTo>
                  <a:pt x="1453077" y="606630"/>
                  <a:pt x="1452995" y="595187"/>
                  <a:pt x="1425039" y="546265"/>
                </a:cubicBezTo>
                <a:cubicBezTo>
                  <a:pt x="1399979" y="502410"/>
                  <a:pt x="1397114" y="515342"/>
                  <a:pt x="1377538" y="463138"/>
                </a:cubicBezTo>
                <a:cubicBezTo>
                  <a:pt x="1371807" y="447856"/>
                  <a:pt x="1371393" y="430918"/>
                  <a:pt x="1365662" y="415636"/>
                </a:cubicBezTo>
                <a:cubicBezTo>
                  <a:pt x="1359446" y="399061"/>
                  <a:pt x="1351020" y="383315"/>
                  <a:pt x="1341912" y="368135"/>
                </a:cubicBezTo>
                <a:cubicBezTo>
                  <a:pt x="1327226" y="343658"/>
                  <a:pt x="1294410" y="296883"/>
                  <a:pt x="1294410" y="296883"/>
                </a:cubicBezTo>
                <a:cubicBezTo>
                  <a:pt x="1280395" y="254837"/>
                  <a:pt x="1283243" y="257782"/>
                  <a:pt x="1258784" y="213756"/>
                </a:cubicBezTo>
                <a:cubicBezTo>
                  <a:pt x="1247575" y="193579"/>
                  <a:pt x="1233480" y="175024"/>
                  <a:pt x="1223158" y="154379"/>
                </a:cubicBezTo>
                <a:cubicBezTo>
                  <a:pt x="1217560" y="143183"/>
                  <a:pt x="1217362" y="129695"/>
                  <a:pt x="1211283" y="118753"/>
                </a:cubicBezTo>
                <a:cubicBezTo>
                  <a:pt x="1197406" y="93773"/>
                  <a:pt x="1158703" y="32239"/>
                  <a:pt x="1128156" y="11875"/>
                </a:cubicBezTo>
                <a:cubicBezTo>
                  <a:pt x="1117741" y="4931"/>
                  <a:pt x="1104405" y="3958"/>
                  <a:pt x="1092530" y="0"/>
                </a:cubicBezTo>
                <a:lnTo>
                  <a:pt x="997527" y="23751"/>
                </a:lnTo>
                <a:cubicBezTo>
                  <a:pt x="958044" y="33622"/>
                  <a:pt x="865814" y="183896"/>
                  <a:pt x="855023" y="201881"/>
                </a:cubicBezTo>
                <a:cubicBezTo>
                  <a:pt x="843148" y="221673"/>
                  <a:pt x="833246" y="242792"/>
                  <a:pt x="819397" y="261257"/>
                </a:cubicBezTo>
                <a:cubicBezTo>
                  <a:pt x="746534" y="358407"/>
                  <a:pt x="821239" y="227434"/>
                  <a:pt x="748145" y="344385"/>
                </a:cubicBezTo>
                <a:cubicBezTo>
                  <a:pt x="738763" y="359397"/>
                  <a:pt x="733178" y="376516"/>
                  <a:pt x="724395" y="391886"/>
                </a:cubicBezTo>
                <a:cubicBezTo>
                  <a:pt x="710505" y="416194"/>
                  <a:pt x="680309" y="454625"/>
                  <a:pt x="665018" y="475013"/>
                </a:cubicBezTo>
                <a:cubicBezTo>
                  <a:pt x="661060" y="486888"/>
                  <a:pt x="659222" y="499697"/>
                  <a:pt x="653143" y="510639"/>
                </a:cubicBezTo>
                <a:cubicBezTo>
                  <a:pt x="639280" y="535592"/>
                  <a:pt x="605641" y="581891"/>
                  <a:pt x="605641" y="581891"/>
                </a:cubicBezTo>
                <a:cubicBezTo>
                  <a:pt x="571548" y="718266"/>
                  <a:pt x="619222" y="550202"/>
                  <a:pt x="570015" y="665018"/>
                </a:cubicBezTo>
                <a:cubicBezTo>
                  <a:pt x="563586" y="680020"/>
                  <a:pt x="562830" y="696887"/>
                  <a:pt x="558140" y="712520"/>
                </a:cubicBezTo>
                <a:cubicBezTo>
                  <a:pt x="535016" y="789602"/>
                  <a:pt x="545346" y="767336"/>
                  <a:pt x="510639" y="819397"/>
                </a:cubicBezTo>
                <a:cubicBezTo>
                  <a:pt x="493648" y="870369"/>
                  <a:pt x="489345" y="894472"/>
                  <a:pt x="463138" y="938151"/>
                </a:cubicBezTo>
                <a:cubicBezTo>
                  <a:pt x="448452" y="962628"/>
                  <a:pt x="431470" y="985652"/>
                  <a:pt x="415636" y="1009403"/>
                </a:cubicBezTo>
                <a:cubicBezTo>
                  <a:pt x="405816" y="1024132"/>
                  <a:pt x="401268" y="1041892"/>
                  <a:pt x="391886" y="1056904"/>
                </a:cubicBezTo>
                <a:cubicBezTo>
                  <a:pt x="381396" y="1073688"/>
                  <a:pt x="368135" y="1088571"/>
                  <a:pt x="356260" y="1104405"/>
                </a:cubicBezTo>
                <a:cubicBezTo>
                  <a:pt x="332179" y="1176645"/>
                  <a:pt x="360097" y="1103307"/>
                  <a:pt x="320634" y="1175657"/>
                </a:cubicBezTo>
                <a:cubicBezTo>
                  <a:pt x="303680" y="1206739"/>
                  <a:pt x="288966" y="1238992"/>
                  <a:pt x="273132" y="1270660"/>
                </a:cubicBezTo>
                <a:cubicBezTo>
                  <a:pt x="254568" y="1307788"/>
                  <a:pt x="268399" y="1316716"/>
                  <a:pt x="237506" y="1353787"/>
                </a:cubicBezTo>
                <a:cubicBezTo>
                  <a:pt x="228369" y="1364751"/>
                  <a:pt x="213755" y="1369621"/>
                  <a:pt x="201880" y="1377538"/>
                </a:cubicBezTo>
                <a:cubicBezTo>
                  <a:pt x="186046" y="1401289"/>
                  <a:pt x="163405" y="1421710"/>
                  <a:pt x="154379" y="1448790"/>
                </a:cubicBezTo>
                <a:cubicBezTo>
                  <a:pt x="150421" y="1460665"/>
                  <a:pt x="149448" y="1474001"/>
                  <a:pt x="142504" y="1484416"/>
                </a:cubicBezTo>
                <a:cubicBezTo>
                  <a:pt x="133188" y="1498390"/>
                  <a:pt x="117629" y="1507140"/>
                  <a:pt x="106878" y="1520042"/>
                </a:cubicBezTo>
                <a:cubicBezTo>
                  <a:pt x="97741" y="1531006"/>
                  <a:pt x="92264" y="1544704"/>
                  <a:pt x="83127" y="1555668"/>
                </a:cubicBezTo>
                <a:cubicBezTo>
                  <a:pt x="72376" y="1568570"/>
                  <a:pt x="58252" y="1578392"/>
                  <a:pt x="47501" y="1591294"/>
                </a:cubicBezTo>
                <a:cubicBezTo>
                  <a:pt x="6558" y="1640426"/>
                  <a:pt x="44135" y="1616729"/>
                  <a:pt x="0" y="1638795"/>
                </a:cubicBezTo>
              </a:path>
            </a:pathLst>
          </a:custGeom>
          <a:noFill/>
          <a:ln w="76200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495" name="Rectangle 7">
            <a:extLst>
              <a:ext uri="{FF2B5EF4-FFF2-40B4-BE49-F238E27FC236}">
                <a16:creationId xmlns:a16="http://schemas.microsoft.com/office/drawing/2014/main" id="{E591ECB3-1106-10BD-6A2D-49F9C8AA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4586288"/>
            <a:ext cx="363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u</a:t>
            </a:r>
            <a:endParaRPr lang="en-US" altLang="de-DE" sz="2400"/>
          </a:p>
        </p:txBody>
      </p:sp>
      <p:sp>
        <p:nvSpPr>
          <p:cNvPr id="19496" name="Rectangle 7">
            <a:extLst>
              <a:ext uri="{FF2B5EF4-FFF2-40B4-BE49-F238E27FC236}">
                <a16:creationId xmlns:a16="http://schemas.microsoft.com/office/drawing/2014/main" id="{22813AF8-33DB-6877-106C-5E5B7FD6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572000"/>
            <a:ext cx="363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v</a:t>
            </a:r>
            <a:endParaRPr lang="en-US" altLang="de-DE" sz="2400"/>
          </a:p>
        </p:txBody>
      </p:sp>
      <p:sp>
        <p:nvSpPr>
          <p:cNvPr id="19497" name="Rectangle 7">
            <a:extLst>
              <a:ext uri="{FF2B5EF4-FFF2-40B4-BE49-F238E27FC236}">
                <a16:creationId xmlns:a16="http://schemas.microsoft.com/office/drawing/2014/main" id="{FF2581B2-BCC7-3A53-17EC-8D38C7CE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5646738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200" dirty="0" err="1"/>
              <a:t>Perfect</a:t>
            </a:r>
            <a:r>
              <a:rPr lang="de-CH" altLang="de-DE" sz="2200" dirty="0"/>
              <a:t>: </a:t>
            </a:r>
            <a:r>
              <a:rPr lang="de-CH" altLang="de-DE" sz="2200" dirty="0" err="1"/>
              <a:t>tree</a:t>
            </a:r>
            <a:r>
              <a:rPr lang="de-CH" altLang="de-DE" sz="2200" dirty="0"/>
              <a:t> </a:t>
            </a:r>
            <a:r>
              <a:rPr lang="de-CH" altLang="de-DE" sz="2200" dirty="0" err="1"/>
              <a:t>automatically</a:t>
            </a:r>
            <a:r>
              <a:rPr lang="de-CH" altLang="de-DE" sz="2200" dirty="0"/>
              <a:t> </a:t>
            </a:r>
            <a:r>
              <a:rPr lang="de-CH" altLang="de-DE" sz="2200" dirty="0" err="1"/>
              <a:t>rooted</a:t>
            </a:r>
            <a:r>
              <a:rPr lang="de-CH" altLang="de-DE" sz="2200" dirty="0"/>
              <a:t> at </a:t>
            </a:r>
            <a:r>
              <a:rPr lang="de-CH" altLang="de-DE" sz="2200" dirty="0" err="1"/>
              <a:t>node</a:t>
            </a:r>
            <a:r>
              <a:rPr lang="de-CH" altLang="de-DE" sz="2200" dirty="0"/>
              <a:t> v </a:t>
            </a:r>
            <a:r>
              <a:rPr lang="de-CH" altLang="de-DE" sz="2200" dirty="0" err="1"/>
              <a:t>now</a:t>
            </a:r>
            <a:r>
              <a:rPr lang="de-CH" altLang="de-DE" sz="2200" dirty="0"/>
              <a:t>! </a:t>
            </a:r>
            <a:r>
              <a:rPr lang="de-CH" altLang="de-DE" sz="2200" b="1" dirty="0">
                <a:solidFill>
                  <a:srgbClr val="203ED7"/>
                </a:solidFill>
              </a:rPr>
              <a:t>Distributed </a:t>
            </a:r>
            <a:r>
              <a:rPr lang="de-CH" altLang="de-DE" sz="2200" b="1" dirty="0" err="1">
                <a:solidFill>
                  <a:srgbClr val="203ED7"/>
                </a:solidFill>
              </a:rPr>
              <a:t>queue</a:t>
            </a:r>
            <a:r>
              <a:rPr lang="de-CH" altLang="de-DE" sz="2200" dirty="0"/>
              <a:t>.</a:t>
            </a:r>
          </a:p>
          <a:p>
            <a:pPr>
              <a:buFontTx/>
              <a:buNone/>
            </a:pPr>
            <a:r>
              <a:rPr lang="de-CH" altLang="de-DE" sz="2200" dirty="0"/>
              <a:t>Node u </a:t>
            </a:r>
            <a:r>
              <a:rPr lang="de-CH" altLang="de-DE" sz="2200" dirty="0" err="1"/>
              <a:t>can</a:t>
            </a:r>
            <a:r>
              <a:rPr lang="de-CH" altLang="de-DE" sz="2200" dirty="0"/>
              <a:t> just send </a:t>
            </a:r>
            <a:r>
              <a:rPr lang="de-CH" altLang="de-DE" sz="2200" dirty="0" err="1"/>
              <a:t>it</a:t>
            </a:r>
            <a:r>
              <a:rPr lang="de-CH" altLang="de-DE" sz="2200" dirty="0"/>
              <a:t> </a:t>
            </a:r>
            <a:r>
              <a:rPr lang="de-CH" altLang="de-DE" sz="2200" dirty="0" err="1"/>
              <a:t>directly</a:t>
            </a:r>
            <a:r>
              <a:rPr lang="de-CH" altLang="de-DE" sz="2200" dirty="0"/>
              <a:t> </a:t>
            </a:r>
            <a:r>
              <a:rPr lang="de-CH" altLang="de-DE" sz="2200" dirty="0" err="1"/>
              <a:t>to</a:t>
            </a:r>
            <a:r>
              <a:rPr lang="de-CH" altLang="de-DE" sz="2200" dirty="0"/>
              <a:t> v («out-</a:t>
            </a:r>
            <a:r>
              <a:rPr lang="de-CH" altLang="de-DE" sz="2200" dirty="0" err="1"/>
              <a:t>of</a:t>
            </a:r>
            <a:r>
              <a:rPr lang="de-CH" altLang="de-DE" sz="2200" dirty="0"/>
              <a:t>-band») </a:t>
            </a:r>
            <a:r>
              <a:rPr lang="de-CH" altLang="de-DE" sz="2200" dirty="0" err="1"/>
              <a:t>when</a:t>
            </a:r>
            <a:r>
              <a:rPr lang="de-CH" altLang="de-DE" sz="2200" dirty="0"/>
              <a:t> </a:t>
            </a:r>
            <a:r>
              <a:rPr lang="de-CH" altLang="de-DE" sz="2200" dirty="0" err="1"/>
              <a:t>done</a:t>
            </a:r>
            <a:r>
              <a:rPr lang="de-CH" altLang="de-DE" sz="22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179710FA-4BD5-B9E4-BDC3-B641EEB97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6CBB2-31E5-4768-BB43-FE68047BE360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CH" altLang="de-DE" sz="1400"/>
          </a:p>
        </p:txBody>
      </p:sp>
      <p:sp>
        <p:nvSpPr>
          <p:cNvPr id="20483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C9149F9A-6205-C2CE-1162-2D4DBC456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de-CH" altLang="de-DE" sz="2000">
              <a:solidFill>
                <a:srgbClr val="0099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112EEE-9638-7B6A-3B18-8A097D0A6F3B}"/>
              </a:ext>
            </a:extLst>
          </p:cNvPr>
          <p:cNvSpPr/>
          <p:nvPr/>
        </p:nvSpPr>
        <p:spPr>
          <a:xfrm>
            <a:off x="1371600" y="6024563"/>
            <a:ext cx="595313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1AE6BDA-6FB9-B951-5047-C2255E70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79400"/>
            <a:ext cx="5929313" cy="635476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>
              <a:solidFill>
                <a:srgbClr val="FD661F"/>
              </a:solidFill>
              <a:cs typeface="Arial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49952C9-76C2-19CE-EE9D-D16EA9A1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50800"/>
            <a:ext cx="17033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b="1" dirty="0">
                <a:solidFill>
                  <a:srgbClr val="FF0000"/>
                </a:solidFill>
              </a:rPr>
              <a:t>Arrow</a:t>
            </a:r>
            <a:endParaRPr lang="en-US" altLang="de-DE" b="1" dirty="0">
              <a:solidFill>
                <a:srgbClr val="FF0000"/>
              </a:solidFill>
            </a:endParaRPr>
          </a:p>
        </p:txBody>
      </p:sp>
      <p:pic>
        <p:nvPicPr>
          <p:cNvPr id="20487" name="Picture 55">
            <a:extLst>
              <a:ext uri="{FF2B5EF4-FFF2-40B4-BE49-F238E27FC236}">
                <a16:creationId xmlns:a16="http://schemas.microsoft.com/office/drawing/2014/main" id="{0946A4A5-9FF4-F0F5-66F1-384A5CE3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30250"/>
            <a:ext cx="52006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7">
            <a:extLst>
              <a:ext uri="{FF2B5EF4-FFF2-40B4-BE49-F238E27FC236}">
                <a16:creationId xmlns:a16="http://schemas.microsoft.com/office/drawing/2014/main" id="{6D9EC51E-90D8-3FC7-AC2D-33950968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2873375"/>
            <a:ext cx="1135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de-DE" sz="1600">
                <a:solidFill>
                  <a:srgbClr val="FF0000"/>
                </a:solidFill>
              </a:rPr>
              <a:t>invert edge!</a:t>
            </a:r>
          </a:p>
        </p:txBody>
      </p:sp>
      <p:sp>
        <p:nvSpPr>
          <p:cNvPr id="20489" name="Rectangle 7">
            <a:extLst>
              <a:ext uri="{FF2B5EF4-FFF2-40B4-BE49-F238E27FC236}">
                <a16:creationId xmlns:a16="http://schemas.microsoft.com/office/drawing/2014/main" id="{848DAB9E-10F8-8DFD-8C87-13811708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3859213"/>
            <a:ext cx="12557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de-DE" sz="1600">
                <a:solidFill>
                  <a:srgbClr val="FF0000"/>
                </a:solidFill>
              </a:rPr>
              <a:t>wait myself?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E11E24-8104-DC0A-899F-EF2A01DB1FEA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F59A263-F342-32A6-26D6-1D6D46A1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Analysis</a:t>
            </a:r>
            <a:endParaRPr lang="en-US" altLang="de-DE" sz="5500" b="1" dirty="0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21507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7D827688-1A8C-36ED-001F-1A8A6D2836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90EA3D-549D-F502-FDFE-3EC2DE913FE5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509" name="Slide Number Placeholder 3">
            <a:extLst>
              <a:ext uri="{FF2B5EF4-FFF2-40B4-BE49-F238E27FC236}">
                <a16:creationId xmlns:a16="http://schemas.microsoft.com/office/drawing/2014/main" id="{0AA019CD-76D6-1A50-62BD-06E486072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96188" y="6381750"/>
            <a:ext cx="1008062" cy="287338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D84AD13-1202-408C-923E-B2C64B6EAD90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de-CH" altLang="de-DE" sz="1200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B444AA3-78FA-E544-87E0-D2589F4C0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905000"/>
            <a:ext cx="4648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dirty="0"/>
              <a:t>Arrow </a:t>
            </a:r>
            <a:r>
              <a:rPr lang="de-CH" altLang="de-DE" sz="2400" dirty="0" err="1"/>
              <a:t>is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correct</a:t>
            </a:r>
            <a:r>
              <a:rPr lang="de-CH" altLang="de-DE" sz="2400" dirty="0"/>
              <a:t>: find() </a:t>
            </a:r>
            <a:r>
              <a:rPr lang="de-CH" altLang="de-DE" sz="2400" dirty="0" err="1"/>
              <a:t>terminates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with</a:t>
            </a:r>
            <a:r>
              <a:rPr lang="de-CH" altLang="de-DE" sz="2400" dirty="0"/>
              <a:t> </a:t>
            </a:r>
            <a:r>
              <a:rPr lang="de-CH" altLang="de-DE" sz="2400" dirty="0" err="1"/>
              <a:t>message</a:t>
            </a:r>
            <a:r>
              <a:rPr lang="de-CH" altLang="de-DE" sz="2400" dirty="0"/>
              <a:t> and time</a:t>
            </a:r>
          </a:p>
          <a:p>
            <a:pPr>
              <a:buFontTx/>
              <a:buNone/>
            </a:pPr>
            <a:r>
              <a:rPr lang="de-CH" altLang="de-DE" sz="2400" dirty="0" err="1"/>
              <a:t>complexity</a:t>
            </a:r>
            <a:r>
              <a:rPr lang="de-CH" altLang="de-DE" sz="2400" dirty="0"/>
              <a:t> D, </a:t>
            </a:r>
            <a:r>
              <a:rPr lang="de-CH" altLang="de-DE" sz="2400" dirty="0" err="1"/>
              <a:t>where</a:t>
            </a:r>
            <a:r>
              <a:rPr lang="de-CH" altLang="de-DE" sz="2400" dirty="0"/>
              <a:t> </a:t>
            </a:r>
            <a:r>
              <a:rPr lang="de-CH" altLang="de-DE" sz="2400" i="1" dirty="0">
                <a:solidFill>
                  <a:srgbClr val="FD661F"/>
                </a:solidFill>
              </a:rPr>
              <a:t>D</a:t>
            </a:r>
            <a:r>
              <a:rPr lang="de-CH" altLang="de-DE" sz="2400" dirty="0"/>
              <a:t> </a:t>
            </a:r>
            <a:r>
              <a:rPr lang="de-CH" altLang="de-DE" sz="2400" dirty="0" err="1"/>
              <a:t>is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the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diameter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of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the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spanning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tree</a:t>
            </a:r>
            <a:r>
              <a:rPr lang="de-CH" altLang="de-DE" sz="2400" dirty="0"/>
              <a:t>.</a:t>
            </a:r>
          </a:p>
          <a:p>
            <a:pPr>
              <a:buFontTx/>
              <a:buNone/>
            </a:pPr>
            <a:r>
              <a:rPr lang="de-CH" altLang="de-DE" sz="2400" dirty="0" err="1"/>
              <a:t>Completely</a:t>
            </a:r>
            <a:r>
              <a:rPr lang="de-CH" altLang="de-DE" sz="2400" dirty="0"/>
              <a:t> </a:t>
            </a:r>
            <a:r>
              <a:rPr lang="de-CH" altLang="de-DE" sz="2400" i="1" dirty="0" err="1">
                <a:solidFill>
                  <a:srgbClr val="FD661F"/>
                </a:solidFill>
              </a:rPr>
              <a:t>asynchronous</a:t>
            </a:r>
            <a:r>
              <a:rPr lang="de-CH" altLang="de-DE" sz="2400" i="1" dirty="0">
                <a:solidFill>
                  <a:srgbClr val="FD661F"/>
                </a:solidFill>
              </a:rPr>
              <a:t> and </a:t>
            </a:r>
            <a:r>
              <a:rPr lang="de-CH" altLang="de-DE" sz="2400" i="1" dirty="0" err="1">
                <a:solidFill>
                  <a:srgbClr val="FD661F"/>
                </a:solidFill>
              </a:rPr>
              <a:t>concurrent</a:t>
            </a:r>
            <a:r>
              <a:rPr lang="de-CH" altLang="de-DE" sz="2400" i="1" dirty="0">
                <a:solidFill>
                  <a:srgbClr val="FD661F"/>
                </a:solidFill>
              </a:rPr>
              <a:t> </a:t>
            </a:r>
            <a:r>
              <a:rPr lang="de-CH" altLang="de-DE" sz="2400" dirty="0" err="1"/>
              <a:t>environments</a:t>
            </a:r>
            <a:r>
              <a:rPr lang="de-CH" altLang="de-DE" sz="2400" dirty="0"/>
              <a:t>!</a:t>
            </a:r>
          </a:p>
          <a:p>
            <a:endParaRPr lang="en-US" altLang="de-DE" sz="2400" b="1" dirty="0">
              <a:solidFill>
                <a:schemeClr val="tx2"/>
              </a:solidFill>
            </a:endParaRPr>
          </a:p>
        </p:txBody>
      </p:sp>
      <p:sp>
        <p:nvSpPr>
          <p:cNvPr id="21512" name="Slide Number Placeholder 3">
            <a:extLst>
              <a:ext uri="{FF2B5EF4-FFF2-40B4-BE49-F238E27FC236}">
                <a16:creationId xmlns:a16="http://schemas.microsoft.com/office/drawing/2014/main" id="{5F0702E9-470D-3CDA-4D07-9E70DAF10C9B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318046A-5712-4942-8C88-DE1FB55B928F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de-CH" altLang="de-DE" sz="1200"/>
          </a:p>
        </p:txBody>
      </p:sp>
      <p:sp>
        <p:nvSpPr>
          <p:cNvPr id="21514" name="Rectangle 7">
            <a:extLst>
              <a:ext uri="{FF2B5EF4-FFF2-40B4-BE49-F238E27FC236}">
                <a16:creationId xmlns:a16="http://schemas.microsoft.com/office/drawing/2014/main" id="{5FD076D7-2B86-5D49-ECA6-C7D83475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371850"/>
            <a:ext cx="10668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b="1"/>
              <a:t>Proof.</a:t>
            </a:r>
            <a:endParaRPr lang="en-US" altLang="de-DE" sz="2400" b="1">
              <a:solidFill>
                <a:schemeClr val="tx2"/>
              </a:solidFill>
            </a:endParaRPr>
          </a:p>
        </p:txBody>
      </p:sp>
      <p:sp>
        <p:nvSpPr>
          <p:cNvPr id="21515" name="Rectangle 5">
            <a:extLst>
              <a:ext uri="{FF2B5EF4-FFF2-40B4-BE49-F238E27FC236}">
                <a16:creationId xmlns:a16="http://schemas.microsoft.com/office/drawing/2014/main" id="{C6F54350-F3E7-02B0-2B3E-8885A38F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317625"/>
            <a:ext cx="8404225" cy="1730375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21516" name="Rectangle 6">
            <a:extLst>
              <a:ext uri="{FF2B5EF4-FFF2-40B4-BE49-F238E27FC236}">
                <a16:creationId xmlns:a16="http://schemas.microsoft.com/office/drawing/2014/main" id="{5DE50716-FCB9-4BDA-3E79-06D7E466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1046163"/>
            <a:ext cx="1736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b="1">
                <a:solidFill>
                  <a:srgbClr val="0000FF"/>
                </a:solidFill>
              </a:rPr>
              <a:t>Arrow</a:t>
            </a:r>
            <a:endParaRPr lang="en-US" altLang="de-DE" b="1">
              <a:solidFill>
                <a:srgbClr val="0000FF"/>
              </a:solidFill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85B768B-57A8-9283-41E6-A47FECD7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4570413"/>
            <a:ext cx="1066800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FontTx/>
              <a:buChar char="-"/>
              <a:defRPr/>
            </a:pPr>
            <a:r>
              <a:rPr lang="de-CH" altLang="de-DE" sz="1800" dirty="0"/>
              <a:t>Each edge {u,v} in the spanning tree is in one of four states</a:t>
            </a:r>
            <a:r>
              <a:rPr lang="en-US" altLang="de-DE" sz="1800" dirty="0">
                <a:solidFill>
                  <a:schemeClr val="tx2"/>
                </a:solidFill>
              </a:rPr>
              <a:t>:</a:t>
            </a:r>
          </a:p>
          <a:p>
            <a:pPr lvl="1" indent="0">
              <a:buFontTx/>
              <a:buNone/>
              <a:defRPr/>
            </a:pPr>
            <a:r>
              <a:rPr lang="en-US" altLang="de-DE" sz="1400" dirty="0">
                <a:solidFill>
                  <a:schemeClr val="tx2"/>
                </a:solidFill>
              </a:rPr>
              <a:t>(A)  u points to v, no message on the edge, v does not point to u</a:t>
            </a:r>
          </a:p>
          <a:p>
            <a:pPr lvl="1" indent="0">
              <a:buFontTx/>
              <a:buNone/>
              <a:defRPr/>
            </a:pPr>
            <a:r>
              <a:rPr lang="en-US" altLang="de-DE" sz="1400" dirty="0">
                <a:solidFill>
                  <a:schemeClr val="tx2"/>
                </a:solidFill>
              </a:rPr>
              <a:t>(B)  Message on the move from u to v (no pointer along edge)</a:t>
            </a:r>
          </a:p>
          <a:p>
            <a:pPr lvl="1" indent="0">
              <a:buFontTx/>
              <a:buNone/>
              <a:defRPr/>
            </a:pPr>
            <a:r>
              <a:rPr lang="en-US" altLang="de-DE" sz="1400" dirty="0">
                <a:solidFill>
                  <a:schemeClr val="tx2"/>
                </a:solidFill>
              </a:rPr>
              <a:t>(C)  v points to u, no message on edge, u does not point to v</a:t>
            </a:r>
          </a:p>
          <a:p>
            <a:pPr marL="1085850" lvl="1" indent="-342900">
              <a:buFontTx/>
              <a:buAutoNum type="alphaUcParenBoth" startAt="4"/>
              <a:defRPr/>
            </a:pPr>
            <a:r>
              <a:rPr lang="en-US" altLang="de-DE" sz="1400" dirty="0">
                <a:solidFill>
                  <a:schemeClr val="tx2"/>
                </a:solidFill>
              </a:rPr>
              <a:t>Message on the move from v to u (no pointer along edge)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de-DE" sz="1800" dirty="0">
                <a:solidFill>
                  <a:schemeClr val="tx2"/>
                </a:solidFill>
              </a:rPr>
              <a:t>So message will only travel on static tree! 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de-DE" sz="1800" dirty="0">
                <a:solidFill>
                  <a:schemeClr val="tx2"/>
                </a:solidFill>
              </a:rPr>
              <a:t>And can never traverse an edge twice (in opposite direction).</a:t>
            </a:r>
            <a:endParaRPr lang="de-CH" altLang="de-DE" sz="1800" dirty="0"/>
          </a:p>
        </p:txBody>
      </p:sp>
      <p:sp>
        <p:nvSpPr>
          <p:cNvPr id="21518" name="Rectangle 7">
            <a:extLst>
              <a:ext uri="{FF2B5EF4-FFF2-40B4-BE49-F238E27FC236}">
                <a16:creationId xmlns:a16="http://schemas.microsoft.com/office/drawing/2014/main" id="{C5953421-F40F-5442-02B0-2C94C7C6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965825"/>
            <a:ext cx="10668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b="1"/>
              <a:t>QED</a:t>
            </a:r>
            <a:endParaRPr lang="en-US" altLang="de-DE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8148455-0065-0B03-12F9-31637E49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613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End </a:t>
            </a:r>
            <a:r>
              <a:rPr lang="de-CH" altLang="de-DE" sz="5500" b="1" err="1">
                <a:solidFill>
                  <a:srgbClr val="203ED7"/>
                </a:solidFill>
                <a:latin typeface="Arial"/>
                <a:cs typeface="Arial"/>
              </a:rPr>
              <a:t>of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</a:t>
            </a:r>
            <a:r>
              <a:rPr lang="de-CH" altLang="de-DE" sz="5500" b="1" err="1">
                <a:solidFill>
                  <a:srgbClr val="203ED7"/>
                </a:solidFill>
                <a:latin typeface="Arial"/>
                <a:cs typeface="Arial"/>
              </a:rPr>
              <a:t>Lecture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22531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F314BCAA-C798-8B62-0DE5-7AEB2C8BC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0E2FC-B8A9-0BEF-B038-DE20EABB3648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535" name="Slide Number Placeholder 3">
            <a:extLst>
              <a:ext uri="{FF2B5EF4-FFF2-40B4-BE49-F238E27FC236}">
                <a16:creationId xmlns:a16="http://schemas.microsoft.com/office/drawing/2014/main" id="{4D113EC3-A243-4599-C9ED-7E3BBEF25B1A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8D96E74-0B86-4838-8A0A-C51AC2348544}" type="slidenum">
              <a:rPr lang="de-CH" altLang="de-DE" sz="1000"/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de-CH" altLang="de-DE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2FAB11B9-06E1-8D0B-106B-EE1E54E4B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8646B-5204-9BC1-0CC0-FFA1A5B87F97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5677E0-AE43-A9D0-BA2F-5D7C8AB3392F}"/>
              </a:ext>
            </a:extLst>
          </p:cNvPr>
          <p:cNvSpPr/>
          <p:nvPr/>
        </p:nvSpPr>
        <p:spPr>
          <a:xfrm>
            <a:off x="4170363" y="21764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545567-5B4B-0F74-672D-810A5406043F}"/>
              </a:ext>
            </a:extLst>
          </p:cNvPr>
          <p:cNvSpPr/>
          <p:nvPr/>
        </p:nvSpPr>
        <p:spPr>
          <a:xfrm>
            <a:off x="2457450" y="30083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914F0A-2C8D-F716-36BB-92EFFEE5F789}"/>
              </a:ext>
            </a:extLst>
          </p:cNvPr>
          <p:cNvSpPr/>
          <p:nvPr/>
        </p:nvSpPr>
        <p:spPr>
          <a:xfrm>
            <a:off x="5810250" y="30099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10A5FE-4F7D-7825-D82D-B645B95B8DE3}"/>
              </a:ext>
            </a:extLst>
          </p:cNvPr>
          <p:cNvSpPr/>
          <p:nvPr/>
        </p:nvSpPr>
        <p:spPr>
          <a:xfrm>
            <a:off x="5086350" y="4067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39F5A4-CBC1-1C0C-712F-7465AE35DB6D}"/>
              </a:ext>
            </a:extLst>
          </p:cNvPr>
          <p:cNvSpPr/>
          <p:nvPr/>
        </p:nvSpPr>
        <p:spPr>
          <a:xfrm>
            <a:off x="6630988" y="40401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E048C7-AAB5-806E-AFBE-F82C800FC263}"/>
              </a:ext>
            </a:extLst>
          </p:cNvPr>
          <p:cNvSpPr/>
          <p:nvPr/>
        </p:nvSpPr>
        <p:spPr>
          <a:xfrm>
            <a:off x="1684338" y="40941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C82615-E9AB-3E19-F567-7DD3F2CCAF7B}"/>
              </a:ext>
            </a:extLst>
          </p:cNvPr>
          <p:cNvSpPr/>
          <p:nvPr/>
        </p:nvSpPr>
        <p:spPr>
          <a:xfrm>
            <a:off x="3230563" y="4067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DEC5FC-3723-95C7-BD7F-4087FC71E94D}"/>
              </a:ext>
            </a:extLst>
          </p:cNvPr>
          <p:cNvSpPr/>
          <p:nvPr/>
        </p:nvSpPr>
        <p:spPr>
          <a:xfrm>
            <a:off x="4714875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706F53-F3A2-274C-0EAB-B96540AF3AA5}"/>
              </a:ext>
            </a:extLst>
          </p:cNvPr>
          <p:cNvSpPr/>
          <p:nvPr/>
        </p:nvSpPr>
        <p:spPr>
          <a:xfrm>
            <a:off x="5494338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95C30B-839D-1AA4-8856-BF1AED44551B}"/>
              </a:ext>
            </a:extLst>
          </p:cNvPr>
          <p:cNvSpPr/>
          <p:nvPr/>
        </p:nvSpPr>
        <p:spPr>
          <a:xfrm>
            <a:off x="3600450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D6D27A-01EA-493F-80CF-86216194FAC0}"/>
              </a:ext>
            </a:extLst>
          </p:cNvPr>
          <p:cNvSpPr/>
          <p:nvPr/>
        </p:nvSpPr>
        <p:spPr>
          <a:xfrm>
            <a:off x="1254125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C9A4E4-AB2F-82DD-3C21-BDDDAC8DA7E0}"/>
              </a:ext>
            </a:extLst>
          </p:cNvPr>
          <p:cNvCxnSpPr>
            <a:endCxn id="19" idx="1"/>
          </p:cNvCxnSpPr>
          <p:nvPr/>
        </p:nvCxnSpPr>
        <p:spPr>
          <a:xfrm>
            <a:off x="4819650" y="25225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220216-E07A-C879-E355-88E26AB36352}"/>
              </a:ext>
            </a:extLst>
          </p:cNvPr>
          <p:cNvCxnSpPr>
            <a:endCxn id="18" idx="7"/>
          </p:cNvCxnSpPr>
          <p:nvPr/>
        </p:nvCxnSpPr>
        <p:spPr>
          <a:xfrm flipH="1">
            <a:off x="2976563" y="25574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F77393-FCC7-D68B-23D6-2972779E01A8}"/>
              </a:ext>
            </a:extLst>
          </p:cNvPr>
          <p:cNvCxnSpPr>
            <a:endCxn id="23" idx="1"/>
          </p:cNvCxnSpPr>
          <p:nvPr/>
        </p:nvCxnSpPr>
        <p:spPr>
          <a:xfrm>
            <a:off x="2935288" y="34956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C4D857-3A69-6924-F81E-5CF805BA8792}"/>
              </a:ext>
            </a:extLst>
          </p:cNvPr>
          <p:cNvCxnSpPr>
            <a:stCxn id="18" idx="3"/>
            <a:endCxn id="22" idx="7"/>
          </p:cNvCxnSpPr>
          <p:nvPr/>
        </p:nvCxnSpPr>
        <p:spPr>
          <a:xfrm flipH="1">
            <a:off x="2205038" y="34940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73D3BE-6388-B43F-EFF8-672A4066CAF6}"/>
              </a:ext>
            </a:extLst>
          </p:cNvPr>
          <p:cNvCxnSpPr>
            <a:endCxn id="31" idx="0"/>
          </p:cNvCxnSpPr>
          <p:nvPr/>
        </p:nvCxnSpPr>
        <p:spPr>
          <a:xfrm flipH="1">
            <a:off x="1558925" y="45878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E375AC-01E8-46B6-5A01-E2F42099AA57}"/>
              </a:ext>
            </a:extLst>
          </p:cNvPr>
          <p:cNvCxnSpPr>
            <a:endCxn id="30" idx="0"/>
          </p:cNvCxnSpPr>
          <p:nvPr/>
        </p:nvCxnSpPr>
        <p:spPr>
          <a:xfrm>
            <a:off x="3713163" y="46624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A74043-C411-0775-4F0E-9BDC52FEDFE3}"/>
              </a:ext>
            </a:extLst>
          </p:cNvPr>
          <p:cNvCxnSpPr/>
          <p:nvPr/>
        </p:nvCxnSpPr>
        <p:spPr>
          <a:xfrm>
            <a:off x="5494338" y="45513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DC944C-5F22-D24A-8735-7305DC22A2AD}"/>
              </a:ext>
            </a:extLst>
          </p:cNvPr>
          <p:cNvCxnSpPr/>
          <p:nvPr/>
        </p:nvCxnSpPr>
        <p:spPr>
          <a:xfrm flipH="1">
            <a:off x="5076825" y="45513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2D4AB1-BB16-232B-0DD7-B16121076C52}"/>
              </a:ext>
            </a:extLst>
          </p:cNvPr>
          <p:cNvCxnSpPr/>
          <p:nvPr/>
        </p:nvCxnSpPr>
        <p:spPr>
          <a:xfrm>
            <a:off x="6326188" y="34877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F263D6-BF5F-970C-1D34-C97052D10559}"/>
              </a:ext>
            </a:extLst>
          </p:cNvPr>
          <p:cNvCxnSpPr/>
          <p:nvPr/>
        </p:nvCxnSpPr>
        <p:spPr>
          <a:xfrm flipH="1">
            <a:off x="5594350" y="34861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C656B-66E6-C3D5-B0A4-AA96D8042D93}"/>
              </a:ext>
            </a:extLst>
          </p:cNvPr>
          <p:cNvCxnSpPr>
            <a:endCxn id="23" idx="2"/>
          </p:cNvCxnSpPr>
          <p:nvPr/>
        </p:nvCxnSpPr>
        <p:spPr>
          <a:xfrm flipV="1">
            <a:off x="2293938" y="43513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E7E7ED-B77C-6EDD-1176-A2D358820245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1863725" y="53419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EDD67-A58D-3E0E-F88D-7FF23BB9B4EA}"/>
              </a:ext>
            </a:extLst>
          </p:cNvPr>
          <p:cNvCxnSpPr>
            <a:endCxn id="20" idx="1"/>
          </p:cNvCxnSpPr>
          <p:nvPr/>
        </p:nvCxnSpPr>
        <p:spPr>
          <a:xfrm>
            <a:off x="4522788" y="27416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699C3B-9856-52B8-79A5-3C11A644F22C}"/>
              </a:ext>
            </a:extLst>
          </p:cNvPr>
          <p:cNvCxnSpPr>
            <a:stCxn id="18" idx="6"/>
          </p:cNvCxnSpPr>
          <p:nvPr/>
        </p:nvCxnSpPr>
        <p:spPr>
          <a:xfrm>
            <a:off x="3067050" y="32924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91FE58-56FA-0C07-C558-196C31AF52BF}"/>
              </a:ext>
            </a:extLst>
          </p:cNvPr>
          <p:cNvCxnSpPr>
            <a:stCxn id="23" idx="7"/>
            <a:endCxn id="19" idx="2"/>
          </p:cNvCxnSpPr>
          <p:nvPr/>
        </p:nvCxnSpPr>
        <p:spPr>
          <a:xfrm flipV="1">
            <a:off x="3751263" y="32940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0" name="File">
            <a:extLst>
              <a:ext uri="{FF2B5EF4-FFF2-40B4-BE49-F238E27FC236}">
                <a16:creationId xmlns:a16="http://schemas.microsoft.com/office/drawing/2014/main" id="{8FEED402-09A9-AAFB-035C-4BFAD485C4A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518025" y="19097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B0CA4D-ED55-59C7-4519-22578B5F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err="1">
                <a:solidFill>
                  <a:srgbClr val="203ED7"/>
                </a:solidFill>
                <a:latin typeface="Arial"/>
                <a:cs typeface="Arial"/>
              </a:rPr>
              <a:t>Shared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Objects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0763915-DCCB-FC0C-B01D-E4FA30B7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7493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b="1" dirty="0"/>
              <a:t>Idea: </a:t>
            </a:r>
            <a:r>
              <a:rPr lang="de-CH" altLang="de-DE" sz="2400" dirty="0" err="1"/>
              <a:t>store</a:t>
            </a:r>
            <a:r>
              <a:rPr lang="de-CH" altLang="de-DE" sz="2400" dirty="0"/>
              <a:t> at </a:t>
            </a:r>
            <a:r>
              <a:rPr lang="de-CH" altLang="de-DE" sz="2400" i="1" dirty="0" err="1">
                <a:solidFill>
                  <a:srgbClr val="FD661F"/>
                </a:solidFill>
              </a:rPr>
              <a:t>central</a:t>
            </a:r>
            <a:r>
              <a:rPr lang="de-CH" altLang="de-DE" sz="2400" i="1" dirty="0">
                <a:solidFill>
                  <a:srgbClr val="FD661F"/>
                </a:solidFill>
              </a:rPr>
              <a:t> </a:t>
            </a:r>
            <a:r>
              <a:rPr lang="de-CH" altLang="de-DE" sz="2400" i="1" dirty="0" err="1">
                <a:solidFill>
                  <a:srgbClr val="FD661F"/>
                </a:solidFill>
              </a:rPr>
              <a:t>location</a:t>
            </a:r>
            <a:r>
              <a:rPr lang="de-CH" altLang="de-DE" sz="2400" dirty="0"/>
              <a:t>, e.g., root </a:t>
            </a:r>
            <a:r>
              <a:rPr lang="de-CH" altLang="de-DE" sz="2400" dirty="0" err="1"/>
              <a:t>of</a:t>
            </a:r>
            <a:r>
              <a:rPr lang="de-CH" altLang="de-DE" sz="2400" dirty="0"/>
              <a:t> </a:t>
            </a:r>
            <a:r>
              <a:rPr lang="de-CH" altLang="de-DE" sz="2400" dirty="0" err="1"/>
              <a:t>spanning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tree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5E2C122-3AAE-BEDD-FE59-71FD23AF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5673725"/>
            <a:ext cx="8096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i="1" dirty="0">
                <a:solidFill>
                  <a:srgbClr val="FD661F"/>
                </a:solidFill>
              </a:rPr>
              <a:t>Access</a:t>
            </a:r>
            <a:r>
              <a:rPr lang="de-CH" altLang="de-DE" sz="2400" dirty="0"/>
              <a:t>: send </a:t>
            </a:r>
            <a:r>
              <a:rPr lang="de-CH" altLang="de-DE" sz="2400" dirty="0" err="1"/>
              <a:t>message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to</a:t>
            </a:r>
            <a:r>
              <a:rPr lang="de-CH" altLang="de-DE" sz="2400" dirty="0"/>
              <a:t> root, root </a:t>
            </a:r>
            <a:r>
              <a:rPr lang="de-CH" altLang="de-DE" sz="2400" dirty="0" err="1"/>
              <a:t>processes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request</a:t>
            </a:r>
            <a:r>
              <a:rPr lang="de-CH" altLang="de-DE" sz="2400" dirty="0"/>
              <a:t>,</a:t>
            </a:r>
          </a:p>
          <a:p>
            <a:pPr>
              <a:buFontTx/>
              <a:buNone/>
            </a:pPr>
            <a:r>
              <a:rPr lang="de-CH" altLang="de-DE" sz="2400" dirty="0" err="1">
                <a:solidFill>
                  <a:schemeClr val="tx2"/>
                </a:solidFill>
              </a:rPr>
              <a:t>result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sent</a:t>
            </a:r>
            <a:r>
              <a:rPr lang="de-CH" altLang="de-DE" sz="2400" dirty="0">
                <a:solidFill>
                  <a:schemeClr val="tx2"/>
                </a:solidFill>
              </a:rPr>
              <a:t> back down </a:t>
            </a:r>
            <a:r>
              <a:rPr lang="de-CH" altLang="de-DE" sz="2400" dirty="0" err="1">
                <a:solidFill>
                  <a:schemeClr val="tx2"/>
                </a:solidFill>
              </a:rPr>
              <a:t>the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tree</a:t>
            </a:r>
            <a:r>
              <a:rPr lang="de-CH" altLang="de-DE" sz="2400" dirty="0">
                <a:solidFill>
                  <a:schemeClr val="tx2"/>
                </a:solidFill>
              </a:rPr>
              <a:t>.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8553177F-346C-9E14-11BD-89330DA43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EFF44-E239-864E-3265-FBD1E5DCAD9F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F2C70B-BB6D-24A6-7AC9-A9CC78F105E3}"/>
              </a:ext>
            </a:extLst>
          </p:cNvPr>
          <p:cNvSpPr/>
          <p:nvPr/>
        </p:nvSpPr>
        <p:spPr>
          <a:xfrm>
            <a:off x="4170363" y="21764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4E58E-1472-A48E-E72C-0B5963120E1E}"/>
              </a:ext>
            </a:extLst>
          </p:cNvPr>
          <p:cNvSpPr/>
          <p:nvPr/>
        </p:nvSpPr>
        <p:spPr>
          <a:xfrm>
            <a:off x="2457450" y="30083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427495-9975-1287-EA1C-673D172DC760}"/>
              </a:ext>
            </a:extLst>
          </p:cNvPr>
          <p:cNvSpPr/>
          <p:nvPr/>
        </p:nvSpPr>
        <p:spPr>
          <a:xfrm>
            <a:off x="5810250" y="30099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CD59C6-C1EA-8DD1-F512-53262D6A59F2}"/>
              </a:ext>
            </a:extLst>
          </p:cNvPr>
          <p:cNvSpPr/>
          <p:nvPr/>
        </p:nvSpPr>
        <p:spPr>
          <a:xfrm>
            <a:off x="5086350" y="4067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0C2DC2-0DCE-6DD8-7889-A116AC2D3E7D}"/>
              </a:ext>
            </a:extLst>
          </p:cNvPr>
          <p:cNvSpPr/>
          <p:nvPr/>
        </p:nvSpPr>
        <p:spPr>
          <a:xfrm>
            <a:off x="6630988" y="40401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952A69-1BC2-B049-01EE-0348792FA289}"/>
              </a:ext>
            </a:extLst>
          </p:cNvPr>
          <p:cNvSpPr/>
          <p:nvPr/>
        </p:nvSpPr>
        <p:spPr>
          <a:xfrm>
            <a:off x="1684338" y="40941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B9F654-40AC-2AAE-8237-E6CD481E2DC1}"/>
              </a:ext>
            </a:extLst>
          </p:cNvPr>
          <p:cNvSpPr/>
          <p:nvPr/>
        </p:nvSpPr>
        <p:spPr>
          <a:xfrm>
            <a:off x="3230563" y="4067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D5CC60-730A-9A63-3DFD-09CE0722391D}"/>
              </a:ext>
            </a:extLst>
          </p:cNvPr>
          <p:cNvSpPr/>
          <p:nvPr/>
        </p:nvSpPr>
        <p:spPr>
          <a:xfrm>
            <a:off x="4714875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99EAB6-0239-6806-A97D-29F33D94E3D1}"/>
              </a:ext>
            </a:extLst>
          </p:cNvPr>
          <p:cNvSpPr/>
          <p:nvPr/>
        </p:nvSpPr>
        <p:spPr>
          <a:xfrm>
            <a:off x="5494338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A2A447-9BF5-DDDD-F7E6-20AD611855F7}"/>
              </a:ext>
            </a:extLst>
          </p:cNvPr>
          <p:cNvSpPr/>
          <p:nvPr/>
        </p:nvSpPr>
        <p:spPr>
          <a:xfrm>
            <a:off x="3600450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D8C711-8553-37DB-4DF0-F018BEBE63F5}"/>
              </a:ext>
            </a:extLst>
          </p:cNvPr>
          <p:cNvSpPr/>
          <p:nvPr/>
        </p:nvSpPr>
        <p:spPr>
          <a:xfrm>
            <a:off x="1254125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2E2793-B57A-87F0-5076-1A66F61C08AA}"/>
              </a:ext>
            </a:extLst>
          </p:cNvPr>
          <p:cNvCxnSpPr>
            <a:endCxn id="19" idx="1"/>
          </p:cNvCxnSpPr>
          <p:nvPr/>
        </p:nvCxnSpPr>
        <p:spPr>
          <a:xfrm>
            <a:off x="4819650" y="25225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406346-A739-4EC1-F20F-A2BCF6872F07}"/>
              </a:ext>
            </a:extLst>
          </p:cNvPr>
          <p:cNvCxnSpPr>
            <a:endCxn id="18" idx="7"/>
          </p:cNvCxnSpPr>
          <p:nvPr/>
        </p:nvCxnSpPr>
        <p:spPr>
          <a:xfrm flipH="1">
            <a:off x="2976563" y="25574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A9F93-FF6C-858B-6869-185D2E5B3147}"/>
              </a:ext>
            </a:extLst>
          </p:cNvPr>
          <p:cNvCxnSpPr>
            <a:endCxn id="23" idx="1"/>
          </p:cNvCxnSpPr>
          <p:nvPr/>
        </p:nvCxnSpPr>
        <p:spPr>
          <a:xfrm>
            <a:off x="2935288" y="34956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D133AC-4949-84DB-6410-08EF66D610C1}"/>
              </a:ext>
            </a:extLst>
          </p:cNvPr>
          <p:cNvCxnSpPr>
            <a:stCxn id="18" idx="3"/>
            <a:endCxn id="22" idx="7"/>
          </p:cNvCxnSpPr>
          <p:nvPr/>
        </p:nvCxnSpPr>
        <p:spPr>
          <a:xfrm flipH="1">
            <a:off x="2205038" y="34940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62707-5A4F-8C9D-DD13-5147E8FDA7F3}"/>
              </a:ext>
            </a:extLst>
          </p:cNvPr>
          <p:cNvCxnSpPr>
            <a:endCxn id="31" idx="0"/>
          </p:cNvCxnSpPr>
          <p:nvPr/>
        </p:nvCxnSpPr>
        <p:spPr>
          <a:xfrm flipH="1">
            <a:off x="1558925" y="45878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7565CE-8B46-BA40-0ACD-F6D19D4AA84D}"/>
              </a:ext>
            </a:extLst>
          </p:cNvPr>
          <p:cNvCxnSpPr>
            <a:endCxn id="30" idx="0"/>
          </p:cNvCxnSpPr>
          <p:nvPr/>
        </p:nvCxnSpPr>
        <p:spPr>
          <a:xfrm>
            <a:off x="3713163" y="46624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0E80AC-BEF0-7F46-F343-05085FD0ED94}"/>
              </a:ext>
            </a:extLst>
          </p:cNvPr>
          <p:cNvCxnSpPr/>
          <p:nvPr/>
        </p:nvCxnSpPr>
        <p:spPr>
          <a:xfrm>
            <a:off x="5494338" y="45513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5D89A3-9CAA-0273-E9E2-57BB2D4270F6}"/>
              </a:ext>
            </a:extLst>
          </p:cNvPr>
          <p:cNvCxnSpPr/>
          <p:nvPr/>
        </p:nvCxnSpPr>
        <p:spPr>
          <a:xfrm flipH="1">
            <a:off x="5076825" y="45513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E070C6-4B27-C21E-51C6-21505F8B565F}"/>
              </a:ext>
            </a:extLst>
          </p:cNvPr>
          <p:cNvCxnSpPr/>
          <p:nvPr/>
        </p:nvCxnSpPr>
        <p:spPr>
          <a:xfrm>
            <a:off x="6326188" y="34877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1174C1-FABB-12EE-329E-B5C70B618896}"/>
              </a:ext>
            </a:extLst>
          </p:cNvPr>
          <p:cNvCxnSpPr/>
          <p:nvPr/>
        </p:nvCxnSpPr>
        <p:spPr>
          <a:xfrm flipH="1">
            <a:off x="5594350" y="34861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9ABDC-3679-14A6-A74B-23D7EC0BB910}"/>
              </a:ext>
            </a:extLst>
          </p:cNvPr>
          <p:cNvCxnSpPr>
            <a:endCxn id="23" idx="2"/>
          </p:cNvCxnSpPr>
          <p:nvPr/>
        </p:nvCxnSpPr>
        <p:spPr>
          <a:xfrm flipV="1">
            <a:off x="2293938" y="43513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B33C2-09CA-8971-8C4C-F8D62DD10E9E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1863725" y="53419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D6502B-4B6F-6857-F8C5-AF81DE95BE04}"/>
              </a:ext>
            </a:extLst>
          </p:cNvPr>
          <p:cNvCxnSpPr>
            <a:endCxn id="20" idx="1"/>
          </p:cNvCxnSpPr>
          <p:nvPr/>
        </p:nvCxnSpPr>
        <p:spPr>
          <a:xfrm>
            <a:off x="4522788" y="27416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28734A-C3C8-2D75-4666-ED42A2A72B77}"/>
              </a:ext>
            </a:extLst>
          </p:cNvPr>
          <p:cNvCxnSpPr>
            <a:stCxn id="18" idx="6"/>
          </p:cNvCxnSpPr>
          <p:nvPr/>
        </p:nvCxnSpPr>
        <p:spPr>
          <a:xfrm>
            <a:off x="3067050" y="32924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48F50A-240F-1BA3-3CC6-B4AACEFBFF79}"/>
              </a:ext>
            </a:extLst>
          </p:cNvPr>
          <p:cNvCxnSpPr>
            <a:stCxn id="23" idx="7"/>
            <a:endCxn id="19" idx="2"/>
          </p:cNvCxnSpPr>
          <p:nvPr/>
        </p:nvCxnSpPr>
        <p:spPr>
          <a:xfrm flipV="1">
            <a:off x="3751263" y="32940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Rectangle 7">
            <a:extLst>
              <a:ext uri="{FF2B5EF4-FFF2-40B4-BE49-F238E27FC236}">
                <a16:creationId xmlns:a16="http://schemas.microsoft.com/office/drawing/2014/main" id="{30D3B803-4949-213F-07AF-B19854D6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7493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b="1" dirty="0"/>
              <a:t>Idea: </a:t>
            </a:r>
            <a:r>
              <a:rPr lang="de-CH" altLang="de-DE" sz="2400" dirty="0" err="1"/>
              <a:t>store</a:t>
            </a:r>
            <a:r>
              <a:rPr lang="de-CH" altLang="de-DE" sz="2400" dirty="0"/>
              <a:t> at </a:t>
            </a:r>
            <a:r>
              <a:rPr lang="de-CH" altLang="de-DE" sz="2400" i="1" dirty="0" err="1">
                <a:solidFill>
                  <a:srgbClr val="FD661F"/>
                </a:solidFill>
              </a:rPr>
              <a:t>central</a:t>
            </a:r>
            <a:r>
              <a:rPr lang="de-CH" altLang="de-DE" sz="2400" i="1" dirty="0">
                <a:solidFill>
                  <a:srgbClr val="FD661F"/>
                </a:solidFill>
              </a:rPr>
              <a:t> </a:t>
            </a:r>
            <a:r>
              <a:rPr lang="de-CH" altLang="de-DE" sz="2400" i="1" dirty="0" err="1">
                <a:solidFill>
                  <a:srgbClr val="FD661F"/>
                </a:solidFill>
              </a:rPr>
              <a:t>location</a:t>
            </a:r>
            <a:r>
              <a:rPr lang="de-CH" altLang="de-DE" sz="2400" dirty="0"/>
              <a:t>, e.g., root </a:t>
            </a:r>
            <a:r>
              <a:rPr lang="de-CH" altLang="de-DE" sz="2400" dirty="0" err="1"/>
              <a:t>of</a:t>
            </a:r>
            <a:r>
              <a:rPr lang="de-CH" altLang="de-DE" sz="2400" dirty="0"/>
              <a:t> </a:t>
            </a:r>
            <a:r>
              <a:rPr lang="de-CH" altLang="de-DE" sz="2400" dirty="0" err="1"/>
              <a:t>spanning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tree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  <p:sp>
        <p:nvSpPr>
          <p:cNvPr id="5153" name="Rectangle 7">
            <a:extLst>
              <a:ext uri="{FF2B5EF4-FFF2-40B4-BE49-F238E27FC236}">
                <a16:creationId xmlns:a16="http://schemas.microsoft.com/office/drawing/2014/main" id="{AFC1133A-7AF4-2F8B-5A69-2483F91C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5673725"/>
            <a:ext cx="8096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i="1" dirty="0">
                <a:solidFill>
                  <a:srgbClr val="FD661F"/>
                </a:solidFill>
              </a:rPr>
              <a:t>Access</a:t>
            </a:r>
            <a:r>
              <a:rPr lang="de-CH" altLang="de-DE" sz="2400" dirty="0"/>
              <a:t>: send </a:t>
            </a:r>
            <a:r>
              <a:rPr lang="de-CH" altLang="de-DE" sz="2400" dirty="0" err="1"/>
              <a:t>message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to</a:t>
            </a:r>
            <a:r>
              <a:rPr lang="de-CH" altLang="de-DE" sz="2400" dirty="0"/>
              <a:t> root, root </a:t>
            </a:r>
            <a:r>
              <a:rPr lang="de-CH" altLang="de-DE" sz="2400" dirty="0" err="1"/>
              <a:t>processes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request</a:t>
            </a:r>
            <a:r>
              <a:rPr lang="de-CH" altLang="de-DE" sz="2400" dirty="0"/>
              <a:t>,</a:t>
            </a:r>
          </a:p>
          <a:p>
            <a:pPr>
              <a:buFontTx/>
              <a:buNone/>
            </a:pPr>
            <a:r>
              <a:rPr lang="de-CH" altLang="de-DE" sz="2400" dirty="0" err="1">
                <a:solidFill>
                  <a:schemeClr val="tx2"/>
                </a:solidFill>
              </a:rPr>
              <a:t>result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sent</a:t>
            </a:r>
            <a:r>
              <a:rPr lang="de-CH" altLang="de-DE" sz="2400" dirty="0">
                <a:solidFill>
                  <a:schemeClr val="tx2"/>
                </a:solidFill>
              </a:rPr>
              <a:t> back down </a:t>
            </a:r>
            <a:r>
              <a:rPr lang="de-CH" altLang="de-DE" sz="2400" dirty="0" err="1">
                <a:solidFill>
                  <a:schemeClr val="tx2"/>
                </a:solidFill>
              </a:rPr>
              <a:t>the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tree</a:t>
            </a:r>
            <a:r>
              <a:rPr lang="de-CH" altLang="de-DE" sz="2400" dirty="0">
                <a:solidFill>
                  <a:schemeClr val="tx2"/>
                </a:solidFill>
              </a:rPr>
              <a:t>.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  <p:sp>
        <p:nvSpPr>
          <p:cNvPr id="5154" name="File">
            <a:extLst>
              <a:ext uri="{FF2B5EF4-FFF2-40B4-BE49-F238E27FC236}">
                <a16:creationId xmlns:a16="http://schemas.microsoft.com/office/drawing/2014/main" id="{91526A60-5326-0FDE-F121-8D9CF2FFE3B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518025" y="19097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E659B8-1565-8986-A966-93E6DAE12E2A}"/>
              </a:ext>
            </a:extLst>
          </p:cNvPr>
          <p:cNvSpPr/>
          <p:nvPr/>
        </p:nvSpPr>
        <p:spPr>
          <a:xfrm>
            <a:off x="7240588" y="2574006"/>
            <a:ext cx="1457325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Analysis?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A4D98-3E1B-D939-9E65-22E1D089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err="1">
                <a:solidFill>
                  <a:srgbClr val="203ED7"/>
                </a:solidFill>
                <a:latin typeface="Arial"/>
                <a:cs typeface="Arial"/>
              </a:rPr>
              <a:t>Shared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Objects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A770693C-22A6-CB14-A5AD-3E10E8859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FC2EAA-CDF2-80D1-F926-990496616AB4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D53824-8D3B-0248-FFF4-2850B837B78A}"/>
              </a:ext>
            </a:extLst>
          </p:cNvPr>
          <p:cNvSpPr/>
          <p:nvPr/>
        </p:nvSpPr>
        <p:spPr>
          <a:xfrm>
            <a:off x="4170363" y="217646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4A8EE8-F601-A650-B590-198B9DF0F138}"/>
              </a:ext>
            </a:extLst>
          </p:cNvPr>
          <p:cNvSpPr/>
          <p:nvPr/>
        </p:nvSpPr>
        <p:spPr>
          <a:xfrm>
            <a:off x="2457450" y="3008313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2B4118-5796-3AB6-179C-8A942F980DBF}"/>
              </a:ext>
            </a:extLst>
          </p:cNvPr>
          <p:cNvSpPr/>
          <p:nvPr/>
        </p:nvSpPr>
        <p:spPr>
          <a:xfrm>
            <a:off x="5810250" y="3009900"/>
            <a:ext cx="609600" cy="569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7E3BAA-DB26-C09A-9F5C-57FB7B521D21}"/>
              </a:ext>
            </a:extLst>
          </p:cNvPr>
          <p:cNvSpPr/>
          <p:nvPr/>
        </p:nvSpPr>
        <p:spPr>
          <a:xfrm>
            <a:off x="5086350" y="4067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FB0DE5-791B-0792-E343-D1D7CCFDD8A6}"/>
              </a:ext>
            </a:extLst>
          </p:cNvPr>
          <p:cNvSpPr/>
          <p:nvPr/>
        </p:nvSpPr>
        <p:spPr>
          <a:xfrm>
            <a:off x="6630988" y="4040188"/>
            <a:ext cx="609600" cy="5699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CA7F56-E1D3-0108-DC6D-594E0C003DD5}"/>
              </a:ext>
            </a:extLst>
          </p:cNvPr>
          <p:cNvSpPr/>
          <p:nvPr/>
        </p:nvSpPr>
        <p:spPr>
          <a:xfrm>
            <a:off x="1684338" y="4094163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185626-AB54-BAE7-0232-BE9854BC57ED}"/>
              </a:ext>
            </a:extLst>
          </p:cNvPr>
          <p:cNvSpPr/>
          <p:nvPr/>
        </p:nvSpPr>
        <p:spPr>
          <a:xfrm>
            <a:off x="3230563" y="40671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3A2612-8F9D-B7A3-6984-25E32E0E03EA}"/>
              </a:ext>
            </a:extLst>
          </p:cNvPr>
          <p:cNvSpPr/>
          <p:nvPr/>
        </p:nvSpPr>
        <p:spPr>
          <a:xfrm>
            <a:off x="4714875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87A4EC-E4A9-342A-3F20-19BC20460A5D}"/>
              </a:ext>
            </a:extLst>
          </p:cNvPr>
          <p:cNvSpPr/>
          <p:nvPr/>
        </p:nvSpPr>
        <p:spPr>
          <a:xfrm>
            <a:off x="5494338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22CEFB-6F16-6CBC-3A64-904DEB291B2B}"/>
              </a:ext>
            </a:extLst>
          </p:cNvPr>
          <p:cNvSpPr/>
          <p:nvPr/>
        </p:nvSpPr>
        <p:spPr>
          <a:xfrm>
            <a:off x="3600450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35FF09-F8A9-5547-22A3-D596EFFFAC4A}"/>
              </a:ext>
            </a:extLst>
          </p:cNvPr>
          <p:cNvSpPr/>
          <p:nvPr/>
        </p:nvSpPr>
        <p:spPr>
          <a:xfrm>
            <a:off x="1254125" y="5057775"/>
            <a:ext cx="609600" cy="568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A7B9DE-CEC8-2845-7485-1E255EFE00ED}"/>
              </a:ext>
            </a:extLst>
          </p:cNvPr>
          <p:cNvCxnSpPr>
            <a:endCxn id="19" idx="1"/>
          </p:cNvCxnSpPr>
          <p:nvPr/>
        </p:nvCxnSpPr>
        <p:spPr>
          <a:xfrm>
            <a:off x="4819650" y="2522538"/>
            <a:ext cx="1079500" cy="5715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F89E3F-115B-0EF3-CB32-CA553E0BF69F}"/>
              </a:ext>
            </a:extLst>
          </p:cNvPr>
          <p:cNvCxnSpPr>
            <a:endCxn id="18" idx="7"/>
          </p:cNvCxnSpPr>
          <p:nvPr/>
        </p:nvCxnSpPr>
        <p:spPr>
          <a:xfrm flipH="1">
            <a:off x="2976563" y="2557463"/>
            <a:ext cx="1198562" cy="533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B8BF45-FA82-EF0C-3D72-36B0E3EE5A4F}"/>
              </a:ext>
            </a:extLst>
          </p:cNvPr>
          <p:cNvCxnSpPr>
            <a:endCxn id="23" idx="1"/>
          </p:cNvCxnSpPr>
          <p:nvPr/>
        </p:nvCxnSpPr>
        <p:spPr>
          <a:xfrm>
            <a:off x="2935288" y="3495675"/>
            <a:ext cx="384175" cy="65405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A401A2-BE72-06BA-0597-C1612FB44B1C}"/>
              </a:ext>
            </a:extLst>
          </p:cNvPr>
          <p:cNvCxnSpPr>
            <a:stCxn id="18" idx="3"/>
            <a:endCxn id="22" idx="7"/>
          </p:cNvCxnSpPr>
          <p:nvPr/>
        </p:nvCxnSpPr>
        <p:spPr>
          <a:xfrm flipH="1">
            <a:off x="2205038" y="3494088"/>
            <a:ext cx="341312" cy="68262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57E046-0374-A57C-51A5-5E41420240A6}"/>
              </a:ext>
            </a:extLst>
          </p:cNvPr>
          <p:cNvCxnSpPr>
            <a:endCxn id="31" idx="0"/>
          </p:cNvCxnSpPr>
          <p:nvPr/>
        </p:nvCxnSpPr>
        <p:spPr>
          <a:xfrm flipH="1">
            <a:off x="1558925" y="4587875"/>
            <a:ext cx="239713" cy="4699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B4C9C7-D552-CFE9-E7F4-78512F4D11BB}"/>
              </a:ext>
            </a:extLst>
          </p:cNvPr>
          <p:cNvCxnSpPr>
            <a:endCxn id="30" idx="0"/>
          </p:cNvCxnSpPr>
          <p:nvPr/>
        </p:nvCxnSpPr>
        <p:spPr>
          <a:xfrm>
            <a:off x="3713163" y="4662488"/>
            <a:ext cx="192087" cy="39528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B9581C-E3A0-17BF-5AC6-D85A0A81637C}"/>
              </a:ext>
            </a:extLst>
          </p:cNvPr>
          <p:cNvCxnSpPr/>
          <p:nvPr/>
        </p:nvCxnSpPr>
        <p:spPr>
          <a:xfrm>
            <a:off x="5494338" y="4551363"/>
            <a:ext cx="282575" cy="504825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B71C7C-2C29-86D5-0898-B9237A519A74}"/>
              </a:ext>
            </a:extLst>
          </p:cNvPr>
          <p:cNvCxnSpPr/>
          <p:nvPr/>
        </p:nvCxnSpPr>
        <p:spPr>
          <a:xfrm flipH="1">
            <a:off x="5076825" y="4551363"/>
            <a:ext cx="114300" cy="50323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82F65C-B1D7-8EF8-9CCE-95BB00705D67}"/>
              </a:ext>
            </a:extLst>
          </p:cNvPr>
          <p:cNvCxnSpPr/>
          <p:nvPr/>
        </p:nvCxnSpPr>
        <p:spPr>
          <a:xfrm>
            <a:off x="6326188" y="3487738"/>
            <a:ext cx="382587" cy="65405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A94F45-7F21-6AB0-6CD2-8793C20ADD62}"/>
              </a:ext>
            </a:extLst>
          </p:cNvPr>
          <p:cNvCxnSpPr/>
          <p:nvPr/>
        </p:nvCxnSpPr>
        <p:spPr>
          <a:xfrm flipH="1">
            <a:off x="5594350" y="3486150"/>
            <a:ext cx="341313" cy="68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630674-715D-CA47-98AE-366F6D8D0293}"/>
              </a:ext>
            </a:extLst>
          </p:cNvPr>
          <p:cNvCxnSpPr>
            <a:endCxn id="23" idx="2"/>
          </p:cNvCxnSpPr>
          <p:nvPr/>
        </p:nvCxnSpPr>
        <p:spPr>
          <a:xfrm flipV="1">
            <a:off x="2293938" y="4351338"/>
            <a:ext cx="936625" cy="6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F38AF0-189F-ED2B-50F5-BB6A89815129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1863725" y="5341938"/>
            <a:ext cx="173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8A23A0-125F-D173-63FE-2C92EE0F1E7C}"/>
              </a:ext>
            </a:extLst>
          </p:cNvPr>
          <p:cNvCxnSpPr>
            <a:endCxn id="20" idx="1"/>
          </p:cNvCxnSpPr>
          <p:nvPr/>
        </p:nvCxnSpPr>
        <p:spPr>
          <a:xfrm>
            <a:off x="4522788" y="2741613"/>
            <a:ext cx="652462" cy="140811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4590B0-322B-8606-B848-32D6DF4EF81D}"/>
              </a:ext>
            </a:extLst>
          </p:cNvPr>
          <p:cNvCxnSpPr>
            <a:stCxn id="18" idx="6"/>
          </p:cNvCxnSpPr>
          <p:nvPr/>
        </p:nvCxnSpPr>
        <p:spPr>
          <a:xfrm>
            <a:off x="3067050" y="3292475"/>
            <a:ext cx="27320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07AEA6-7CD2-6FC6-9DB6-63471D89635F}"/>
              </a:ext>
            </a:extLst>
          </p:cNvPr>
          <p:cNvCxnSpPr>
            <a:stCxn id="23" idx="7"/>
            <a:endCxn id="19" idx="2"/>
          </p:cNvCxnSpPr>
          <p:nvPr/>
        </p:nvCxnSpPr>
        <p:spPr>
          <a:xfrm flipV="1">
            <a:off x="3751263" y="3294063"/>
            <a:ext cx="2058987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6" name="Rectangle 7">
            <a:extLst>
              <a:ext uri="{FF2B5EF4-FFF2-40B4-BE49-F238E27FC236}">
                <a16:creationId xmlns:a16="http://schemas.microsoft.com/office/drawing/2014/main" id="{26C3A2B1-A21E-B514-120F-05AFFBC2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7493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Idea: store at central location, e.g., root of spanning tree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6177" name="Rectangle 7">
            <a:extLst>
              <a:ext uri="{FF2B5EF4-FFF2-40B4-BE49-F238E27FC236}">
                <a16:creationId xmlns:a16="http://schemas.microsoft.com/office/drawing/2014/main" id="{79E2B8E7-52F7-D55E-AAA4-95605979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5673725"/>
            <a:ext cx="8096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Access: send message to root, root processes request,</a:t>
            </a:r>
          </a:p>
          <a:p>
            <a:pPr>
              <a:buFontTx/>
              <a:buNone/>
            </a:pPr>
            <a:r>
              <a:rPr lang="de-CH" altLang="de-DE" sz="2400">
                <a:solidFill>
                  <a:schemeClr val="tx2"/>
                </a:solidFill>
              </a:rPr>
              <a:t>result sent back down the tree.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6178" name="File">
            <a:extLst>
              <a:ext uri="{FF2B5EF4-FFF2-40B4-BE49-F238E27FC236}">
                <a16:creationId xmlns:a16="http://schemas.microsoft.com/office/drawing/2014/main" id="{99F31C04-D572-C31D-26B2-BAEB17845DD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518025" y="1909763"/>
            <a:ext cx="720725" cy="531812"/>
          </a:xfrm>
          <a:custGeom>
            <a:avLst/>
            <a:gdLst>
              <a:gd name="T0" fmla="*/ 407933620 w 21600"/>
              <a:gd name="T1" fmla="*/ 48357000 h 21600"/>
              <a:gd name="T2" fmla="*/ 0 w 21600"/>
              <a:gd name="T3" fmla="*/ 161189558 h 21600"/>
              <a:gd name="T4" fmla="*/ 401210123 w 21600"/>
              <a:gd name="T5" fmla="*/ 322379116 h 21600"/>
              <a:gd name="T6" fmla="*/ 802419112 w 21600"/>
              <a:gd name="T7" fmla="*/ 161189558 h 21600"/>
              <a:gd name="T8" fmla="*/ 0 w 21600"/>
              <a:gd name="T9" fmla="*/ 322379116 h 21600"/>
              <a:gd name="T10" fmla="*/ 802419112 w 21600"/>
              <a:gd name="T11" fmla="*/ 3223791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BA12D-12FD-16B5-2137-F32F3A70F201}"/>
              </a:ext>
            </a:extLst>
          </p:cNvPr>
          <p:cNvSpPr/>
          <p:nvPr/>
        </p:nvSpPr>
        <p:spPr>
          <a:xfrm>
            <a:off x="1327150" y="3132138"/>
            <a:ext cx="6392863" cy="1323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Could improve many things: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Don’t go via Spanning Tree, but route directly.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If same node v needs object again and again, it would be better if v can have the object!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A28081-0224-5E28-46DF-5E815937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err="1">
                <a:solidFill>
                  <a:srgbClr val="203ED7"/>
                </a:solidFill>
                <a:latin typeface="Arial"/>
                <a:cs typeface="Arial"/>
              </a:rPr>
              <a:t>Shared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Objects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FB28A3-DF1E-6E73-C7C8-3D157A31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Home-</a:t>
            </a:r>
            <a:r>
              <a:rPr lang="de-CH" altLang="de-DE" sz="5500" b="1" dirty="0" err="1">
                <a:solidFill>
                  <a:srgbClr val="203ED7"/>
                </a:solidFill>
                <a:latin typeface="Arial"/>
                <a:cs typeface="Arial"/>
              </a:rPr>
              <a:t>Based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Solution</a:t>
            </a:r>
            <a:endParaRPr lang="en-US" altLang="de-DE" sz="5500" b="1" dirty="0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7171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29394AED-C27E-4A92-2CEC-ADA97DC85B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BF462-71D9-EBEC-2BEC-4878DDDB68E1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61737867-0642-FB5F-CC1A-C72123DD8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478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dirty="0"/>
              <a:t>Idea </a:t>
            </a:r>
            <a:r>
              <a:rPr lang="de-CH" altLang="de-DE" sz="2400" dirty="0" err="1"/>
              <a:t>that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object</a:t>
            </a:r>
            <a:r>
              <a:rPr lang="de-CH" altLang="de-DE" sz="2400" dirty="0"/>
              <a:t> </a:t>
            </a:r>
            <a:r>
              <a:rPr lang="de-CH" altLang="de-DE" sz="2400" dirty="0" err="1"/>
              <a:t>has</a:t>
            </a:r>
            <a:r>
              <a:rPr lang="de-CH" altLang="de-DE" sz="2400" dirty="0"/>
              <a:t> «</a:t>
            </a:r>
            <a:r>
              <a:rPr lang="de-CH" altLang="de-DE" sz="2400" i="1" dirty="0" err="1">
                <a:solidFill>
                  <a:srgbClr val="FD661F"/>
                </a:solidFill>
              </a:rPr>
              <a:t>home</a:t>
            </a:r>
            <a:r>
              <a:rPr lang="de-CH" altLang="de-DE" sz="2400" i="1" dirty="0">
                <a:solidFill>
                  <a:srgbClr val="FD661F"/>
                </a:solidFill>
              </a:rPr>
              <a:t> </a:t>
            </a:r>
            <a:r>
              <a:rPr lang="de-CH" altLang="de-DE" sz="2400" i="1" dirty="0" err="1">
                <a:solidFill>
                  <a:srgbClr val="FD661F"/>
                </a:solidFill>
              </a:rPr>
              <a:t>base</a:t>
            </a:r>
            <a:r>
              <a:rPr lang="de-CH" altLang="de-DE" sz="2400" dirty="0"/>
              <a:t>»:</a:t>
            </a:r>
          </a:p>
          <a:p>
            <a:pPr>
              <a:buFontTx/>
              <a:buNone/>
            </a:pPr>
            <a:r>
              <a:rPr lang="de-CH" altLang="de-DE" sz="2400" dirty="0"/>
              <a:t> - </a:t>
            </a:r>
            <a:r>
              <a:rPr lang="de-CH" altLang="de-DE" sz="2400" dirty="0" err="1"/>
              <a:t>processes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get</a:t>
            </a:r>
            <a:r>
              <a:rPr lang="de-CH" altLang="de-DE" sz="2400" dirty="0"/>
              <a:t> </a:t>
            </a:r>
            <a:r>
              <a:rPr lang="de-CH" altLang="de-DE" sz="2400" i="1" dirty="0">
                <a:solidFill>
                  <a:srgbClr val="FD661F"/>
                </a:solidFill>
              </a:rPr>
              <a:t>lock</a:t>
            </a:r>
            <a:r>
              <a:rPr lang="de-CH" altLang="de-DE" sz="2400" dirty="0"/>
              <a:t> </a:t>
            </a:r>
            <a:r>
              <a:rPr lang="de-CH" altLang="de-DE" sz="2400" dirty="0" err="1"/>
              <a:t>from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there</a:t>
            </a:r>
            <a:endParaRPr lang="de-CH" altLang="de-DE" sz="2400" dirty="0"/>
          </a:p>
          <a:p>
            <a:pPr>
              <a:buFontTx/>
              <a:buNone/>
            </a:pPr>
            <a:r>
              <a:rPr lang="de-CH" altLang="de-DE" sz="2400" dirty="0"/>
              <a:t> - </a:t>
            </a:r>
            <a:r>
              <a:rPr lang="de-CH" altLang="de-DE" sz="2400" dirty="0" err="1"/>
              <a:t>then</a:t>
            </a:r>
            <a:r>
              <a:rPr lang="de-CH" altLang="de-DE" sz="2400" dirty="0"/>
              <a:t> </a:t>
            </a:r>
            <a:r>
              <a:rPr lang="de-CH" altLang="de-DE" sz="2400" dirty="0" err="1"/>
              <a:t>retrieve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object</a:t>
            </a:r>
            <a:r>
              <a:rPr lang="de-CH" altLang="de-DE" sz="2400" dirty="0"/>
              <a:t> and </a:t>
            </a:r>
            <a:r>
              <a:rPr lang="de-CH" altLang="de-DE" sz="2400" dirty="0" err="1"/>
              <a:t>process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locally</a:t>
            </a:r>
            <a:r>
              <a:rPr lang="de-CH" altLang="de-DE" sz="2400" dirty="0"/>
              <a:t>!</a:t>
            </a:r>
          </a:p>
          <a:p>
            <a:pPr>
              <a:buFontTx/>
              <a:buNone/>
            </a:pPr>
            <a:r>
              <a:rPr lang="de-CH" altLang="de-DE" sz="2400" dirty="0" err="1">
                <a:solidFill>
                  <a:schemeClr val="tx2"/>
                </a:solidFill>
              </a:rPr>
              <a:t>Similar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to</a:t>
            </a:r>
            <a:r>
              <a:rPr lang="de-CH" altLang="de-DE" sz="2400" dirty="0">
                <a:solidFill>
                  <a:schemeClr val="tx2"/>
                </a:solidFill>
              </a:rPr>
              <a:t> Mobile IP!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  <p:pic>
        <p:nvPicPr>
          <p:cNvPr id="7175" name="Picture 2">
            <a:extLst>
              <a:ext uri="{FF2B5EF4-FFF2-40B4-BE49-F238E27FC236}">
                <a16:creationId xmlns:a16="http://schemas.microsoft.com/office/drawing/2014/main" id="{E3E33B1D-C017-3B63-1059-035F551E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06788"/>
            <a:ext cx="2778125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">
            <a:extLst>
              <a:ext uri="{FF2B5EF4-FFF2-40B4-BE49-F238E27FC236}">
                <a16:creationId xmlns:a16="http://schemas.microsoft.com/office/drawing/2014/main" id="{999BEA0E-837C-4513-FB2B-4CA06433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556000"/>
            <a:ext cx="2644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5">
            <a:extLst>
              <a:ext uri="{FF2B5EF4-FFF2-40B4-BE49-F238E27FC236}">
                <a16:creationId xmlns:a16="http://schemas.microsoft.com/office/drawing/2014/main" id="{D851BFB7-CEEC-F4E5-A5FA-2549AC1F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3497263"/>
            <a:ext cx="2713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7">
            <a:extLst>
              <a:ext uri="{FF2B5EF4-FFF2-40B4-BE49-F238E27FC236}">
                <a16:creationId xmlns:a16="http://schemas.microsoft.com/office/drawing/2014/main" id="{4E7B7FF3-E9CA-F7A4-ABC1-EEA1E7E9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3221038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1.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7179" name="Rectangle 7">
            <a:extLst>
              <a:ext uri="{FF2B5EF4-FFF2-40B4-BE49-F238E27FC236}">
                <a16:creationId xmlns:a16="http://schemas.microsoft.com/office/drawing/2014/main" id="{F810A5AB-C1DF-6AD5-635D-D4FF6407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211513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2.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7180" name="Rectangle 7">
            <a:extLst>
              <a:ext uri="{FF2B5EF4-FFF2-40B4-BE49-F238E27FC236}">
                <a16:creationId xmlns:a16="http://schemas.microsoft.com/office/drawing/2014/main" id="{C7039779-CC79-1789-116C-637BA74BF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11513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3.</a:t>
            </a:r>
            <a:endParaRPr lang="en-US" altLang="de-DE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B2CC957C-BD72-5141-0C06-8B5D62D97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33243-94FB-E6B5-1B94-070D607F4941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5505DA15-617C-42DE-28A4-2BDD5B74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06788"/>
            <a:ext cx="2778125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">
            <a:extLst>
              <a:ext uri="{FF2B5EF4-FFF2-40B4-BE49-F238E27FC236}">
                <a16:creationId xmlns:a16="http://schemas.microsoft.com/office/drawing/2014/main" id="{02122A48-B5BB-EE1E-C447-B745BB99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556000"/>
            <a:ext cx="2644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5">
            <a:extLst>
              <a:ext uri="{FF2B5EF4-FFF2-40B4-BE49-F238E27FC236}">
                <a16:creationId xmlns:a16="http://schemas.microsoft.com/office/drawing/2014/main" id="{A142DBEF-E59C-3CC1-9BCA-C03D4EF1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3497263"/>
            <a:ext cx="2713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Rectangle 7">
            <a:extLst>
              <a:ext uri="{FF2B5EF4-FFF2-40B4-BE49-F238E27FC236}">
                <a16:creationId xmlns:a16="http://schemas.microsoft.com/office/drawing/2014/main" id="{FF523FC2-BD65-A806-634B-9D608FB9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3221038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1.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8203" name="Rectangle 7">
            <a:extLst>
              <a:ext uri="{FF2B5EF4-FFF2-40B4-BE49-F238E27FC236}">
                <a16:creationId xmlns:a16="http://schemas.microsoft.com/office/drawing/2014/main" id="{FEDCA960-B248-5D5E-A295-D01903CB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211513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2.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8204" name="Rectangle 7">
            <a:extLst>
              <a:ext uri="{FF2B5EF4-FFF2-40B4-BE49-F238E27FC236}">
                <a16:creationId xmlns:a16="http://schemas.microsoft.com/office/drawing/2014/main" id="{38F0584D-EF21-B74C-C5D0-E918F3C0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11513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3.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3CE4C-C6C5-D4E6-A6C2-61BD33F6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Home-</a:t>
            </a:r>
            <a:r>
              <a:rPr lang="de-CH" altLang="de-DE" sz="5500" b="1" dirty="0" err="1">
                <a:solidFill>
                  <a:srgbClr val="203ED7"/>
                </a:solidFill>
                <a:latin typeface="Arial"/>
                <a:cs typeface="Arial"/>
              </a:rPr>
              <a:t>Based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Solution</a:t>
            </a:r>
            <a:endParaRPr lang="en-US" altLang="de-DE" sz="5500" b="1" dirty="0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3D614ED-AA8A-4746-83FD-239CB508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90369"/>
            <a:ext cx="15240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dirty="0"/>
              <a:t>Problem?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9E5680E4-8402-6F2A-D04C-EF8FB98A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478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dirty="0"/>
              <a:t>Idea </a:t>
            </a:r>
            <a:r>
              <a:rPr lang="de-CH" altLang="de-DE" sz="2400" dirty="0" err="1"/>
              <a:t>that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object</a:t>
            </a:r>
            <a:r>
              <a:rPr lang="de-CH" altLang="de-DE" sz="2400" dirty="0"/>
              <a:t> </a:t>
            </a:r>
            <a:r>
              <a:rPr lang="de-CH" altLang="de-DE" sz="2400" dirty="0" err="1"/>
              <a:t>has</a:t>
            </a:r>
            <a:r>
              <a:rPr lang="de-CH" altLang="de-DE" sz="2400" dirty="0"/>
              <a:t> «</a:t>
            </a:r>
            <a:r>
              <a:rPr lang="de-CH" altLang="de-DE" sz="2400" i="1" dirty="0" err="1">
                <a:solidFill>
                  <a:srgbClr val="FD661F"/>
                </a:solidFill>
              </a:rPr>
              <a:t>home</a:t>
            </a:r>
            <a:r>
              <a:rPr lang="de-CH" altLang="de-DE" sz="2400" i="1" dirty="0">
                <a:solidFill>
                  <a:srgbClr val="FD661F"/>
                </a:solidFill>
              </a:rPr>
              <a:t> </a:t>
            </a:r>
            <a:r>
              <a:rPr lang="de-CH" altLang="de-DE" sz="2400" i="1" dirty="0" err="1">
                <a:solidFill>
                  <a:srgbClr val="FD661F"/>
                </a:solidFill>
              </a:rPr>
              <a:t>base</a:t>
            </a:r>
            <a:r>
              <a:rPr lang="de-CH" altLang="de-DE" sz="2400" dirty="0"/>
              <a:t>»:</a:t>
            </a:r>
          </a:p>
          <a:p>
            <a:pPr>
              <a:buFontTx/>
              <a:buNone/>
            </a:pPr>
            <a:r>
              <a:rPr lang="de-CH" altLang="de-DE" sz="2400" dirty="0"/>
              <a:t> - </a:t>
            </a:r>
            <a:r>
              <a:rPr lang="de-CH" altLang="de-DE" sz="2400" dirty="0" err="1"/>
              <a:t>processes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get</a:t>
            </a:r>
            <a:r>
              <a:rPr lang="de-CH" altLang="de-DE" sz="2400" dirty="0"/>
              <a:t> </a:t>
            </a:r>
            <a:r>
              <a:rPr lang="de-CH" altLang="de-DE" sz="2400" i="1" dirty="0">
                <a:solidFill>
                  <a:srgbClr val="FD661F"/>
                </a:solidFill>
              </a:rPr>
              <a:t>lock</a:t>
            </a:r>
            <a:r>
              <a:rPr lang="de-CH" altLang="de-DE" sz="2400" dirty="0"/>
              <a:t> </a:t>
            </a:r>
            <a:r>
              <a:rPr lang="de-CH" altLang="de-DE" sz="2400" dirty="0" err="1"/>
              <a:t>from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there</a:t>
            </a:r>
            <a:endParaRPr lang="de-CH" altLang="de-DE" sz="2400" dirty="0"/>
          </a:p>
          <a:p>
            <a:pPr>
              <a:buFontTx/>
              <a:buNone/>
            </a:pPr>
            <a:r>
              <a:rPr lang="de-CH" altLang="de-DE" sz="2400" dirty="0"/>
              <a:t> - </a:t>
            </a:r>
            <a:r>
              <a:rPr lang="de-CH" altLang="de-DE" sz="2400" dirty="0" err="1"/>
              <a:t>then</a:t>
            </a:r>
            <a:r>
              <a:rPr lang="de-CH" altLang="de-DE" sz="2400" dirty="0"/>
              <a:t> </a:t>
            </a:r>
            <a:r>
              <a:rPr lang="de-CH" altLang="de-DE" sz="2400" dirty="0" err="1"/>
              <a:t>retrieve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object</a:t>
            </a:r>
            <a:r>
              <a:rPr lang="de-CH" altLang="de-DE" sz="2400" dirty="0"/>
              <a:t> and </a:t>
            </a:r>
            <a:r>
              <a:rPr lang="de-CH" altLang="de-DE" sz="2400" dirty="0" err="1"/>
              <a:t>process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locally</a:t>
            </a:r>
            <a:r>
              <a:rPr lang="de-CH" altLang="de-DE" sz="2400" dirty="0"/>
              <a:t>!</a:t>
            </a:r>
          </a:p>
          <a:p>
            <a:pPr>
              <a:buFontTx/>
              <a:buNone/>
            </a:pPr>
            <a:r>
              <a:rPr lang="de-CH" altLang="de-DE" sz="2400" dirty="0" err="1">
                <a:solidFill>
                  <a:schemeClr val="tx2"/>
                </a:solidFill>
              </a:rPr>
              <a:t>Similar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to</a:t>
            </a:r>
            <a:r>
              <a:rPr lang="de-CH" altLang="de-DE" sz="2400" dirty="0">
                <a:solidFill>
                  <a:schemeClr val="tx2"/>
                </a:solidFill>
              </a:rPr>
              <a:t> Mobile IP!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8330CE40-DF69-6379-2753-BE56DAE32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64F11-1ADC-AB10-099C-E16CC5B0CA62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9223" name="Picture 2">
            <a:extLst>
              <a:ext uri="{FF2B5EF4-FFF2-40B4-BE49-F238E27FC236}">
                <a16:creationId xmlns:a16="http://schemas.microsoft.com/office/drawing/2014/main" id="{B5E93238-DD91-5960-33D1-BB7E4999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06788"/>
            <a:ext cx="2778125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">
            <a:extLst>
              <a:ext uri="{FF2B5EF4-FFF2-40B4-BE49-F238E27FC236}">
                <a16:creationId xmlns:a16="http://schemas.microsoft.com/office/drawing/2014/main" id="{9B2B0CE7-7787-2A72-A62A-FE2173C2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556000"/>
            <a:ext cx="2644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5">
            <a:extLst>
              <a:ext uri="{FF2B5EF4-FFF2-40B4-BE49-F238E27FC236}">
                <a16:creationId xmlns:a16="http://schemas.microsoft.com/office/drawing/2014/main" id="{41954B0E-5F88-F69C-21C2-6D4366CD3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3497263"/>
            <a:ext cx="2713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Rectangle 7">
            <a:extLst>
              <a:ext uri="{FF2B5EF4-FFF2-40B4-BE49-F238E27FC236}">
                <a16:creationId xmlns:a16="http://schemas.microsoft.com/office/drawing/2014/main" id="{D809CE75-F06E-1F18-3448-2A4DDB3B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3221038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1.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9227" name="Rectangle 7">
            <a:extLst>
              <a:ext uri="{FF2B5EF4-FFF2-40B4-BE49-F238E27FC236}">
                <a16:creationId xmlns:a16="http://schemas.microsoft.com/office/drawing/2014/main" id="{92A1BEDD-ECFF-A3DD-61C5-69B65E78B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211513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2.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9228" name="Rectangle 7">
            <a:extLst>
              <a:ext uri="{FF2B5EF4-FFF2-40B4-BE49-F238E27FC236}">
                <a16:creationId xmlns:a16="http://schemas.microsoft.com/office/drawing/2014/main" id="{025B9E3A-2F7C-7088-1F06-3227B43F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11513"/>
            <a:ext cx="67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/>
              <a:t>3.</a:t>
            </a:r>
            <a:endParaRPr lang="en-US" altLang="de-DE" sz="2400">
              <a:solidFill>
                <a:schemeClr val="tx2"/>
              </a:solidFill>
            </a:endParaRPr>
          </a:p>
        </p:txBody>
      </p:sp>
      <p:sp>
        <p:nvSpPr>
          <p:cNvPr id="9230" name="Rectangle 7">
            <a:extLst>
              <a:ext uri="{FF2B5EF4-FFF2-40B4-BE49-F238E27FC236}">
                <a16:creationId xmlns:a16="http://schemas.microsoft.com/office/drawing/2014/main" id="{F45B98BD-3E03-9B84-250E-7C0B6064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00712"/>
            <a:ext cx="3733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de-CH" altLang="de-DE" sz="2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CH" altLang="de-DE" sz="2000" dirty="0" err="1"/>
              <a:t>Have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to</a:t>
            </a:r>
            <a:r>
              <a:rPr lang="de-CH" altLang="de-DE" sz="2000" dirty="0"/>
              <a:t> </a:t>
            </a:r>
            <a:r>
              <a:rPr lang="de-CH" altLang="de-DE" sz="2000" dirty="0" err="1"/>
              <a:t>go</a:t>
            </a:r>
            <a:r>
              <a:rPr lang="de-CH" altLang="de-DE" sz="2000" dirty="0"/>
              <a:t> via root - </a:t>
            </a:r>
            <a:r>
              <a:rPr lang="de-CH" altLang="de-DE" sz="2000" i="1" dirty="0" err="1">
                <a:solidFill>
                  <a:srgbClr val="FD661F"/>
                </a:solidFill>
              </a:rPr>
              <a:t>triangle</a:t>
            </a:r>
            <a:r>
              <a:rPr lang="de-CH" altLang="de-DE" sz="2000" i="1" dirty="0">
                <a:solidFill>
                  <a:srgbClr val="FD661F"/>
                </a:solidFill>
              </a:rPr>
              <a:t> </a:t>
            </a:r>
            <a:r>
              <a:rPr lang="de-CH" altLang="de-DE" sz="2000" i="1" dirty="0" err="1">
                <a:solidFill>
                  <a:srgbClr val="FD661F"/>
                </a:solidFill>
              </a:rPr>
              <a:t>routing</a:t>
            </a:r>
            <a:r>
              <a:rPr lang="de-CH" altLang="de-DE" sz="2000" dirty="0">
                <a:solidFill>
                  <a:srgbClr val="FF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de-CH" altLang="de-DE" sz="2000" dirty="0" err="1">
                <a:solidFill>
                  <a:schemeClr val="tx2"/>
                </a:solidFill>
              </a:rPr>
              <a:t>if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two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alternating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accessing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nodes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are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close</a:t>
            </a:r>
            <a:r>
              <a:rPr lang="de-CH" altLang="de-DE" sz="2000" dirty="0">
                <a:solidFill>
                  <a:schemeClr val="tx2"/>
                </a:solidFill>
              </a:rPr>
              <a:t> but root </a:t>
            </a:r>
            <a:r>
              <a:rPr lang="de-CH" altLang="de-DE" sz="2000" dirty="0" err="1">
                <a:solidFill>
                  <a:schemeClr val="tx2"/>
                </a:solidFill>
              </a:rPr>
              <a:t>is</a:t>
            </a:r>
            <a:r>
              <a:rPr lang="de-CH" altLang="de-DE" sz="2000" dirty="0">
                <a:solidFill>
                  <a:schemeClr val="tx2"/>
                </a:solidFill>
              </a:rPr>
              <a:t> </a:t>
            </a:r>
            <a:r>
              <a:rPr lang="de-CH" altLang="de-DE" sz="2000" dirty="0" err="1">
                <a:solidFill>
                  <a:schemeClr val="tx2"/>
                </a:solidFill>
              </a:rPr>
              <a:t>far</a:t>
            </a:r>
            <a:r>
              <a:rPr lang="de-CH" altLang="de-DE" sz="2000" dirty="0">
                <a:solidFill>
                  <a:schemeClr val="tx2"/>
                </a:solidFill>
              </a:rPr>
              <a:t>.</a:t>
            </a:r>
            <a:endParaRPr lang="en-US" altLang="de-DE" sz="20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62131-7076-D724-FA92-576AFAF0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Home-</a:t>
            </a:r>
            <a:r>
              <a:rPr lang="de-CH" altLang="de-DE" sz="5500" b="1" dirty="0" err="1">
                <a:solidFill>
                  <a:srgbClr val="203ED7"/>
                </a:solidFill>
                <a:latin typeface="Arial"/>
                <a:cs typeface="Arial"/>
              </a:rPr>
              <a:t>Based</a:t>
            </a: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 Solution</a:t>
            </a:r>
            <a:endParaRPr lang="en-US" altLang="de-DE" sz="5500" b="1" dirty="0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66C5F03-C530-4F11-B28A-C45A45EF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478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400" dirty="0"/>
              <a:t>Idea </a:t>
            </a:r>
            <a:r>
              <a:rPr lang="de-CH" altLang="de-DE" sz="2400" dirty="0" err="1"/>
              <a:t>that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object</a:t>
            </a:r>
            <a:r>
              <a:rPr lang="de-CH" altLang="de-DE" sz="2400" dirty="0"/>
              <a:t> </a:t>
            </a:r>
            <a:r>
              <a:rPr lang="de-CH" altLang="de-DE" sz="2400" dirty="0" err="1"/>
              <a:t>has</a:t>
            </a:r>
            <a:r>
              <a:rPr lang="de-CH" altLang="de-DE" sz="2400" dirty="0"/>
              <a:t> «</a:t>
            </a:r>
            <a:r>
              <a:rPr lang="de-CH" altLang="de-DE" sz="2400" i="1" dirty="0" err="1">
                <a:solidFill>
                  <a:srgbClr val="FD661F"/>
                </a:solidFill>
              </a:rPr>
              <a:t>home</a:t>
            </a:r>
            <a:r>
              <a:rPr lang="de-CH" altLang="de-DE" sz="2400" i="1" dirty="0">
                <a:solidFill>
                  <a:srgbClr val="FD661F"/>
                </a:solidFill>
              </a:rPr>
              <a:t> </a:t>
            </a:r>
            <a:r>
              <a:rPr lang="de-CH" altLang="de-DE" sz="2400" i="1" dirty="0" err="1">
                <a:solidFill>
                  <a:srgbClr val="FD661F"/>
                </a:solidFill>
              </a:rPr>
              <a:t>base</a:t>
            </a:r>
            <a:r>
              <a:rPr lang="de-CH" altLang="de-DE" sz="2400" dirty="0"/>
              <a:t>»:</a:t>
            </a:r>
          </a:p>
          <a:p>
            <a:pPr>
              <a:buFontTx/>
              <a:buNone/>
            </a:pPr>
            <a:r>
              <a:rPr lang="de-CH" altLang="de-DE" sz="2400" dirty="0"/>
              <a:t> - </a:t>
            </a:r>
            <a:r>
              <a:rPr lang="de-CH" altLang="de-DE" sz="2400" dirty="0" err="1"/>
              <a:t>processes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get</a:t>
            </a:r>
            <a:r>
              <a:rPr lang="de-CH" altLang="de-DE" sz="2400" dirty="0"/>
              <a:t> </a:t>
            </a:r>
            <a:r>
              <a:rPr lang="de-CH" altLang="de-DE" sz="2400" i="1" dirty="0">
                <a:solidFill>
                  <a:srgbClr val="FD661F"/>
                </a:solidFill>
              </a:rPr>
              <a:t>lock</a:t>
            </a:r>
            <a:r>
              <a:rPr lang="de-CH" altLang="de-DE" sz="2400" dirty="0"/>
              <a:t> </a:t>
            </a:r>
            <a:r>
              <a:rPr lang="de-CH" altLang="de-DE" sz="2400" dirty="0" err="1"/>
              <a:t>from</a:t>
            </a:r>
            <a:r>
              <a:rPr lang="de-CH" altLang="de-DE" sz="2400" dirty="0"/>
              <a:t> </a:t>
            </a:r>
            <a:r>
              <a:rPr lang="de-CH" altLang="de-DE" sz="2400" dirty="0" err="1"/>
              <a:t>there</a:t>
            </a:r>
            <a:endParaRPr lang="de-CH" altLang="de-DE" sz="2400" dirty="0"/>
          </a:p>
          <a:p>
            <a:pPr>
              <a:buFontTx/>
              <a:buNone/>
            </a:pPr>
            <a:r>
              <a:rPr lang="de-CH" altLang="de-DE" sz="2400" dirty="0"/>
              <a:t> - </a:t>
            </a:r>
            <a:r>
              <a:rPr lang="de-CH" altLang="de-DE" sz="2400" dirty="0" err="1"/>
              <a:t>then</a:t>
            </a:r>
            <a:r>
              <a:rPr lang="de-CH" altLang="de-DE" sz="2400" dirty="0"/>
              <a:t> </a:t>
            </a:r>
            <a:r>
              <a:rPr lang="de-CH" altLang="de-DE" sz="2400" dirty="0" err="1"/>
              <a:t>retrieve</a:t>
            </a:r>
            <a:r>
              <a:rPr lang="de-CH" altLang="de-DE" sz="2400" dirty="0"/>
              <a:t> </a:t>
            </a:r>
            <a:r>
              <a:rPr lang="de-CH" altLang="de-DE" sz="2400" dirty="0" err="1"/>
              <a:t>object</a:t>
            </a:r>
            <a:r>
              <a:rPr lang="de-CH" altLang="de-DE" sz="2400" dirty="0"/>
              <a:t> and </a:t>
            </a:r>
            <a:r>
              <a:rPr lang="de-CH" altLang="de-DE" sz="2400" dirty="0" err="1"/>
              <a:t>process</a:t>
            </a:r>
            <a:r>
              <a:rPr lang="de-CH" altLang="de-DE" sz="2400" dirty="0"/>
              <a:t> </a:t>
            </a:r>
            <a:r>
              <a:rPr lang="de-CH" altLang="de-DE" sz="2400" dirty="0" err="1"/>
              <a:t>locally</a:t>
            </a:r>
            <a:r>
              <a:rPr lang="de-CH" altLang="de-DE" sz="2400" dirty="0"/>
              <a:t>!</a:t>
            </a:r>
          </a:p>
          <a:p>
            <a:pPr>
              <a:buFontTx/>
              <a:buNone/>
            </a:pPr>
            <a:r>
              <a:rPr lang="de-CH" altLang="de-DE" sz="2400" dirty="0" err="1">
                <a:solidFill>
                  <a:schemeClr val="tx2"/>
                </a:solidFill>
              </a:rPr>
              <a:t>Similar</a:t>
            </a:r>
            <a:r>
              <a:rPr lang="de-CH" altLang="de-DE" sz="2400" dirty="0">
                <a:solidFill>
                  <a:schemeClr val="tx2"/>
                </a:solidFill>
              </a:rPr>
              <a:t> </a:t>
            </a:r>
            <a:r>
              <a:rPr lang="de-CH" altLang="de-DE" sz="2400" dirty="0" err="1">
                <a:solidFill>
                  <a:schemeClr val="tx2"/>
                </a:solidFill>
              </a:rPr>
              <a:t>to</a:t>
            </a:r>
            <a:r>
              <a:rPr lang="de-CH" altLang="de-DE" sz="2400" dirty="0">
                <a:solidFill>
                  <a:schemeClr val="tx2"/>
                </a:solidFill>
              </a:rPr>
              <a:t> Mobile IP!</a:t>
            </a:r>
            <a:endParaRPr lang="en-US" altLang="de-D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6CB14D8-F92F-B6F3-7BAB-F43F89BC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4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5500" b="1" dirty="0">
                <a:solidFill>
                  <a:srgbClr val="203ED7"/>
                </a:solidFill>
                <a:latin typeface="Arial"/>
                <a:cs typeface="Arial"/>
              </a:rPr>
              <a:t>The Arrow Protocol</a:t>
            </a:r>
            <a:endParaRPr lang="en-US" altLang="de-DE" sz="5500" b="1">
              <a:solidFill>
                <a:srgbClr val="203ED7"/>
              </a:solidFill>
              <a:latin typeface="Arial"/>
              <a:cs typeface="Arial"/>
            </a:endParaRPr>
          </a:p>
        </p:txBody>
      </p:sp>
      <p:sp>
        <p:nvSpPr>
          <p:cNvPr id="10243" name="AutoShape 3" descr="?ui=2&amp;ik=0ed09d305a&amp;view=att&amp;th=122d13364d3531b9&amp;attid=0">
            <a:extLst>
              <a:ext uri="{FF2B5EF4-FFF2-40B4-BE49-F238E27FC236}">
                <a16:creationId xmlns:a16="http://schemas.microsoft.com/office/drawing/2014/main" id="{C861C187-330D-4BFD-0BBD-2EDB193CE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E661B-314A-E5E2-2959-837C9BDF92E8}"/>
              </a:ext>
            </a:extLst>
          </p:cNvPr>
          <p:cNvSpPr/>
          <p:nvPr/>
        </p:nvSpPr>
        <p:spPr>
          <a:xfrm>
            <a:off x="166688" y="6096000"/>
            <a:ext cx="595312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4C5B0744-DB57-18B2-F5F0-2F87DCC0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914400"/>
            <a:ext cx="875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de-DE" sz="2000" b="1" dirty="0"/>
              <a:t>Idea: </a:t>
            </a:r>
            <a:r>
              <a:rPr lang="de-CH" altLang="de-DE" sz="2000" dirty="0" err="1"/>
              <a:t>Make</a:t>
            </a:r>
            <a:r>
              <a:rPr lang="de-CH" altLang="de-DE" sz="2000" dirty="0"/>
              <a:t> </a:t>
            </a:r>
            <a:r>
              <a:rPr lang="de-CH" altLang="de-DE" sz="2000" i="1" dirty="0" err="1">
                <a:solidFill>
                  <a:srgbClr val="FD661F"/>
                </a:solidFill>
              </a:rPr>
              <a:t>accessor</a:t>
            </a:r>
            <a:r>
              <a:rPr lang="de-CH" altLang="de-DE" sz="2000" i="1" dirty="0">
                <a:solidFill>
                  <a:srgbClr val="FD661F"/>
                </a:solidFill>
              </a:rPr>
              <a:t> </a:t>
            </a:r>
            <a:r>
              <a:rPr lang="de-CH" altLang="de-DE" sz="2000" i="1" dirty="0" err="1">
                <a:solidFill>
                  <a:srgbClr val="FD661F"/>
                </a:solidFill>
              </a:rPr>
              <a:t>responsible</a:t>
            </a:r>
            <a:r>
              <a:rPr lang="de-CH" altLang="de-DE" sz="2000" i="1" dirty="0">
                <a:solidFill>
                  <a:srgbClr val="FD661F"/>
                </a:solidFill>
              </a:rPr>
              <a:t> </a:t>
            </a:r>
            <a:r>
              <a:rPr lang="de-CH" altLang="de-DE" sz="2000" dirty="0" err="1"/>
              <a:t>for</a:t>
            </a:r>
            <a:r>
              <a:rPr lang="de-CH" altLang="de-DE" sz="2000" dirty="0"/>
              <a:t> </a:t>
            </a:r>
            <a:r>
              <a:rPr lang="de-CH" altLang="de-DE" sz="2000" dirty="0" err="1"/>
              <a:t>object</a:t>
            </a:r>
            <a:r>
              <a:rPr lang="de-CH" altLang="de-DE" sz="2000" dirty="0"/>
              <a:t>, i.e. </a:t>
            </a:r>
            <a:r>
              <a:rPr lang="de-CH" altLang="de-DE" sz="2000" dirty="0" err="1"/>
              <a:t>the</a:t>
            </a:r>
            <a:r>
              <a:rPr lang="de-CH" altLang="de-DE" sz="2000" dirty="0"/>
              <a:t> </a:t>
            </a:r>
            <a:r>
              <a:rPr lang="de-CH" altLang="de-DE" sz="2000" i="1" dirty="0" err="1">
                <a:solidFill>
                  <a:srgbClr val="FD661F"/>
                </a:solidFill>
              </a:rPr>
              <a:t>new</a:t>
            </a:r>
            <a:r>
              <a:rPr lang="de-CH" altLang="de-DE" sz="2000" i="1" dirty="0">
                <a:solidFill>
                  <a:srgbClr val="FD661F"/>
                </a:solidFill>
              </a:rPr>
              <a:t> «root».</a:t>
            </a:r>
          </a:p>
          <a:p>
            <a:pPr>
              <a:buFontTx/>
              <a:buNone/>
            </a:pPr>
            <a:r>
              <a:rPr lang="de-CH" altLang="de-DE" sz="2000" dirty="0" err="1"/>
              <a:t>How</a:t>
            </a:r>
            <a:r>
              <a:rPr lang="de-CH" altLang="de-DE" sz="2000" dirty="0"/>
              <a:t> </a:t>
            </a:r>
            <a:r>
              <a:rPr lang="de-CH" altLang="de-DE" sz="2000" dirty="0" err="1"/>
              <a:t>can</a:t>
            </a:r>
            <a:r>
              <a:rPr lang="de-CH" altLang="de-DE" sz="2000" dirty="0"/>
              <a:t> </a:t>
            </a:r>
            <a:r>
              <a:rPr lang="de-CH" altLang="de-DE" sz="2000" dirty="0" err="1"/>
              <a:t>this</a:t>
            </a:r>
            <a:r>
              <a:rPr lang="de-CH" altLang="de-DE" sz="2000" dirty="0"/>
              <a:t> </a:t>
            </a:r>
            <a:r>
              <a:rPr lang="de-CH" altLang="de-DE" sz="2000" dirty="0" err="1"/>
              <a:t>be</a:t>
            </a:r>
            <a:r>
              <a:rPr lang="de-CH" altLang="de-DE" sz="2000" dirty="0"/>
              <a:t> </a:t>
            </a:r>
            <a:r>
              <a:rPr lang="de-CH" altLang="de-DE" sz="2000" dirty="0" err="1"/>
              <a:t>achieved</a:t>
            </a:r>
            <a:r>
              <a:rPr lang="de-CH" altLang="de-DE" sz="2000" dirty="0"/>
              <a:t>?</a:t>
            </a:r>
          </a:p>
        </p:txBody>
      </p:sp>
      <p:sp>
        <p:nvSpPr>
          <p:cNvPr id="10247" name="Slide Number Placeholder 3">
            <a:extLst>
              <a:ext uri="{FF2B5EF4-FFF2-40B4-BE49-F238E27FC236}">
                <a16:creationId xmlns:a16="http://schemas.microsoft.com/office/drawing/2014/main" id="{90B2ECC1-D2C6-F292-1FCA-8FC5AA54A882}"/>
              </a:ext>
            </a:extLst>
          </p:cNvPr>
          <p:cNvSpPr txBox="1">
            <a:spLocks/>
          </p:cNvSpPr>
          <p:nvPr/>
        </p:nvSpPr>
        <p:spPr bwMode="auto">
          <a:xfrm>
            <a:off x="7596188" y="6381750"/>
            <a:ext cx="10080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96A3EB9-2855-4E0C-A603-AC5719B1DCE1}" type="slidenum">
              <a:rPr lang="de-CH" altLang="de-DE" sz="120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de-CH" altLang="de-DE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Bildschirmpräsentation (4:3)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Arial</vt:lpstr>
      <vt:lpstr>Default Design</vt:lpstr>
      <vt:lpstr>Mutual Exclusion in Networks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dcg</dc:creator>
  <cp:lastModifiedBy>TU-Pseudonym 17128323259554046847746784615</cp:lastModifiedBy>
  <cp:revision>256</cp:revision>
  <dcterms:created xsi:type="dcterms:W3CDTF">2011-05-09T11:12:16Z</dcterms:created>
  <dcterms:modified xsi:type="dcterms:W3CDTF">2025-05-14T07:28:22Z</dcterms:modified>
</cp:coreProperties>
</file>