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47"/>
  </p:normalViewPr>
  <p:slideViewPr>
    <p:cSldViewPr snapToGrid="0">
      <p:cViewPr varScale="1">
        <p:scale>
          <a:sx n="146" d="100"/>
          <a:sy n="146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C67E2-372E-F382-AFB1-FD47D5E89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07FAD4-8759-D647-51FD-B0CEF73F3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D11FA-85EC-7275-52F3-83B06CD1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D14-F4A0-8645-A775-326C5EC63C6E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827B8C-C8C0-5D62-B0AC-454907A3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C7240B-540E-85FE-F60C-015EF58A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D233-1E19-4847-9333-0F0C20E49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57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59AD4-8984-BB64-3EBB-C87AA015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3EA599-D6FF-A95D-B5DF-159B7160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7D3C9-EA47-B5F2-B7E7-D9A135FE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D14-F4A0-8645-A775-326C5EC63C6E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9D6B7C-D9AD-87D3-2E39-A6EDD77F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E0C84F-9DFB-E699-E15B-635B81D6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D233-1E19-4847-9333-0F0C20E49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38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1264C7-D0BD-C198-FDA9-FADD3B674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63AD3E-FE10-8D27-6692-0FF7E5B57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48B6AB-5440-0492-DD35-9F7A8A83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D14-F4A0-8645-A775-326C5EC63C6E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6DD2B8-726A-9DB1-1116-500FBD3A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087EDC-B8E4-6CE9-ABA4-26E8BFCE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D233-1E19-4847-9333-0F0C20E49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41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90DC3-AC14-920E-5EBD-2596B8D4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B627F8-844F-CA20-848C-F8671260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4AAB03-822D-A7D0-8720-8B629655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D14-F4A0-8645-A775-326C5EC63C6E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D4F37B-3437-7CD8-3DDD-8C37D4C1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B15612-0991-CB23-DC0D-43C44C7D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D233-1E19-4847-9333-0F0C20E49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14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9D59C-29C1-94A2-02CF-11A468C4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591238-ACDB-7FB8-25A7-36BAE81B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5748B5-C86D-3F74-F4A4-2B0064A9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D14-F4A0-8645-A775-326C5EC63C6E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755B2B-E510-698D-EA72-D6B3CFD0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B5FE4-A04C-F991-4B9A-5650C18F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D233-1E19-4847-9333-0F0C20E49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73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60FCD-73C3-A617-DA8B-E9C311D6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BB98F-927C-4C72-D5AA-F31800A20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EC992-AD80-2E97-F1CD-8EEA817C0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857891-03B0-942F-B9D7-A0656DF7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D14-F4A0-8645-A775-326C5EC63C6E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DDC362-F96A-374C-105E-14355904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7A27D6-88F7-8047-0051-D5EF27B4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D233-1E19-4847-9333-0F0C20E49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33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EC0DF6-B92C-1469-52AC-4505D540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1435E7-80B6-F251-3981-5F4AFA7EF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77E76C-1012-1889-4492-C454F32BD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D97F01-CC78-3755-342B-FC21421D3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F44112-6E35-4CFB-C46A-70773CB96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9FCBF0-3241-C8B4-F933-EEF71A97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D14-F4A0-8645-A775-326C5EC63C6E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C24A02-9A9F-C102-9E7D-7313649F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3671A0-C8CF-00B7-2C6A-37099165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D233-1E19-4847-9333-0F0C20E49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27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FC0B1-A168-20E7-62C8-9D1BA999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E2A5EC-387C-2E73-484A-7D1876BA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D14-F4A0-8645-A775-326C5EC63C6E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3CAFA7-4D5B-BF88-B0E0-BF4BA1A3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91114-07E8-2B40-8BDB-508664CA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D233-1E19-4847-9333-0F0C20E49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20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A13B5F-38BD-FD6B-71B2-FDE8EE3F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D14-F4A0-8645-A775-326C5EC63C6E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CBE0A5-08A6-62FA-ACB6-4B48449C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ED258A-DCB0-AE34-EA7E-8A6F44FE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D233-1E19-4847-9333-0F0C20E49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37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63562-D484-DAD2-5765-E3253BD7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202F05-1DE0-36C5-95DE-E918683B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07220B-8633-99C7-E40B-6141DACA6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0BACFF-F32B-4301-ADE1-F1BD0F4B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D14-F4A0-8645-A775-326C5EC63C6E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8B3EEF-E5D3-3A35-E2AF-15C92BC2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5E5640-241B-0008-2075-5304EBAF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D233-1E19-4847-9333-0F0C20E49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3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0B0B9C-AAB3-9082-83FC-74DA8194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4EBD3C-BE43-55B0-797E-B0474DE9D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EB4123-D34C-2D89-3527-C9047B847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0AA59F-E286-CBFD-49E8-C384DF03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1D14-F4A0-8645-A775-326C5EC63C6E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BF3CB1-48FC-5A63-3929-9EF13D55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169755-EBB8-3ECC-3D20-5B5BD57E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D233-1E19-4847-9333-0F0C20E49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8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E7FE3F-A66B-A396-EACA-06795C70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904EEA-CB95-A1A0-C88E-6F0B4A35C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8995DE-3CD5-63D6-F2D2-D1F8600AC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1D14-F4A0-8645-A775-326C5EC63C6E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4FDF5F-12D4-CE39-2D2D-6348AA473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E306B-9B85-7B65-8207-229235143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DD233-1E19-4847-9333-0F0C20E49E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97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3736CF7-CDEC-D553-A4F9-C564CA84BFB2}"/>
              </a:ext>
            </a:extLst>
          </p:cNvPr>
          <p:cNvGrpSpPr>
            <a:grpSpLocks noChangeAspect="1"/>
          </p:cNvGrpSpPr>
          <p:nvPr/>
        </p:nvGrpSpPr>
        <p:grpSpPr>
          <a:xfrm>
            <a:off x="1342113" y="596402"/>
            <a:ext cx="9685005" cy="5376170"/>
            <a:chOff x="2911428" y="1584945"/>
            <a:chExt cx="5295263" cy="2939415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5EF30CE-B8A3-FD8D-782D-511EEC59642A}"/>
                </a:ext>
              </a:extLst>
            </p:cNvPr>
            <p:cNvSpPr>
              <a:spLocks/>
            </p:cNvSpPr>
            <p:nvPr/>
          </p:nvSpPr>
          <p:spPr>
            <a:xfrm>
              <a:off x="2911428" y="1584945"/>
              <a:ext cx="5295263" cy="2939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kern="100">
                  <a:effectLst/>
                  <a:ea typeface="游明朝" panose="02020400000000000000" pitchFamily="18" charset="-128"/>
                  <a:cs typeface="Times New Roman" panose="02020603050405020304" pitchFamily="18" charset="0"/>
                </a:rPr>
                <a:t> </a:t>
              </a:r>
              <a:endParaRPr lang="ja-JP" sz="160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A8AABA19-2A60-9FE8-D405-46EC190961A8}"/>
                </a:ext>
              </a:extLst>
            </p:cNvPr>
            <p:cNvCxnSpPr>
              <a:cxnSpLocks/>
            </p:cNvCxnSpPr>
            <p:nvPr/>
          </p:nvCxnSpPr>
          <p:spPr>
            <a:xfrm>
              <a:off x="5567710" y="1602727"/>
              <a:ext cx="0" cy="29216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FE0207B-EC84-8143-F821-BBEFA7EFA301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28" y="2580691"/>
              <a:ext cx="52952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4">
              <a:extLst>
                <a:ext uri="{FF2B5EF4-FFF2-40B4-BE49-F238E27FC236}">
                  <a16:creationId xmlns:a16="http://schemas.microsoft.com/office/drawing/2014/main" id="{3113CF44-9A7D-8F9F-0155-8EE00B350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098" y="2441318"/>
              <a:ext cx="989009" cy="3127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教師あり学習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25">
              <a:extLst>
                <a:ext uri="{FF2B5EF4-FFF2-40B4-BE49-F238E27FC236}">
                  <a16:creationId xmlns:a16="http://schemas.microsoft.com/office/drawing/2014/main" id="{2BB7F2C5-DBF6-0562-712F-85003A960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009" y="2444493"/>
              <a:ext cx="989011" cy="3127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教師なし学習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24">
              <a:extLst>
                <a:ext uri="{FF2B5EF4-FFF2-40B4-BE49-F238E27FC236}">
                  <a16:creationId xmlns:a16="http://schemas.microsoft.com/office/drawing/2014/main" id="{E0F4F47E-E59F-9142-B072-CB98A0AA7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1258" y="2041268"/>
              <a:ext cx="455613" cy="312736"/>
            </a:xfrm>
            <a:prstGeom prst="rect">
              <a:avLst/>
            </a:prstGeom>
            <a:solidFill>
              <a:srgbClr val="ED7D3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回帰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23">
              <a:extLst>
                <a:ext uri="{FF2B5EF4-FFF2-40B4-BE49-F238E27FC236}">
                  <a16:creationId xmlns:a16="http://schemas.microsoft.com/office/drawing/2014/main" id="{30206339-085F-3D44-A2A8-6083EA385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846" y="3528756"/>
              <a:ext cx="455611" cy="312733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分類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9463284A-71B2-7854-86EF-1F016C309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2503" y="1909506"/>
              <a:ext cx="855665" cy="3127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重回帰分析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204380B5-548C-ED7E-70B5-A74BF003C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633" y="3946268"/>
              <a:ext cx="1504952" cy="3127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主成分分析(次元削減)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4232906B-FE95-0B23-D29E-E4275CBFA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392" y="3163631"/>
              <a:ext cx="882651" cy="3127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K-Means法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1DAF31CA-D658-41B0-4DE2-25B552243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455" y="3552568"/>
              <a:ext cx="1255712" cy="3127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ガウス混合モデル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3599F51C-2C13-6B33-B0BD-756E2EA9E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1881" y="3158868"/>
              <a:ext cx="1522411" cy="3127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階層化クラスタリング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CC1397DD-69CC-3A98-D90B-E908ED7BF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7957" y="2831843"/>
              <a:ext cx="1143000" cy="3127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K近傍法(KNN)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F6747EE5-99C9-E185-1019-481480A4C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582" y="2822318"/>
              <a:ext cx="588967" cy="3127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決定木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F8160CEE-EE82-0591-37D8-57684E65E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2429" y="3208081"/>
              <a:ext cx="904877" cy="3127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Naive Bayes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14">
              <a:extLst>
                <a:ext uri="{FF2B5EF4-FFF2-40B4-BE49-F238E27FC236}">
                  <a16:creationId xmlns:a16="http://schemas.microsoft.com/office/drawing/2014/main" id="{4B295D94-66EF-6132-F727-87AC5450B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453" y="4262180"/>
              <a:ext cx="893768" cy="14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クラスタリング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 Box 13">
              <a:extLst>
                <a:ext uri="{FF2B5EF4-FFF2-40B4-BE49-F238E27FC236}">
                  <a16:creationId xmlns:a16="http://schemas.microsoft.com/office/drawing/2014/main" id="{23417B49-8AC8-CB28-0EF7-5C5A9E7E8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842" y="4249480"/>
              <a:ext cx="1044576" cy="14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分類(classification)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650E57CB-D2BC-5985-AE27-0545913EE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4692" y="2825493"/>
              <a:ext cx="722313" cy="3127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判別問題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id="{208DE1E3-5F71-41F1-21AD-67A44254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7993" y="3573206"/>
              <a:ext cx="2068512" cy="3127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Support Vector Machine (SVM)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ext Box 10">
              <a:extLst>
                <a:ext uri="{FF2B5EF4-FFF2-40B4-BE49-F238E27FC236}">
                  <a16:creationId xmlns:a16="http://schemas.microsoft.com/office/drawing/2014/main" id="{698DD0EE-9AC8-1D12-C13D-2559B9ED6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5406" y="3203318"/>
              <a:ext cx="1389064" cy="3127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ロジスティック回帰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9">
              <a:extLst>
                <a:ext uri="{FF2B5EF4-FFF2-40B4-BE49-F238E27FC236}">
                  <a16:creationId xmlns:a16="http://schemas.microsoft.com/office/drawing/2014/main" id="{EAAA3CA0-3EEE-2DCF-2966-92B38776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4466" y="3922456"/>
              <a:ext cx="1130297" cy="3127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Neural Network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62915CAA-1A93-0CFD-51D1-AE4241760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5255" y="3920868"/>
              <a:ext cx="1255712" cy="3127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アンサンブル学習</a:t>
              </a:r>
              <a:endPara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7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53</Words>
  <Application>Microsoft Macintosh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游明朝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水野 信也</dc:creator>
  <cp:lastModifiedBy>水野 信也</cp:lastModifiedBy>
  <cp:revision>1</cp:revision>
  <dcterms:created xsi:type="dcterms:W3CDTF">2024-03-15T13:53:02Z</dcterms:created>
  <dcterms:modified xsi:type="dcterms:W3CDTF">2024-03-16T02:46:30Z</dcterms:modified>
</cp:coreProperties>
</file>