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C326B-85A6-4A14-9BC4-29762B954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9A538-5B48-4C40-85A9-0EAC5D691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3DAA5-429E-4919-99B1-5F484502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FB379-4DD8-4191-86A9-39676FE3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353DC-312D-4295-BEA9-DF26B0E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7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4CFE2-1B19-497C-9EE6-2BB7C331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A9DDA-2BE5-4B7F-97FC-BA998B406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2BB1B-A416-412D-9C91-126AF83A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DCFF0-6A74-4ED8-8CD7-806C419C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46B77-06C3-4A68-9C81-0DD9499D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5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F2C47D-BFEF-4D25-9CF3-2AF382BD8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2A37ED-300F-49E3-8055-900FDB30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7A04E-15F1-4757-A31F-2FD1CEB0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B5A2F-D85D-4C97-907B-6A2A26EC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1A1F4-7307-4987-B6B1-24B4C07C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5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F7211-4109-4B2B-B2C3-6A443ACF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9F141-D04B-4DFE-8E6F-6833D49F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E4DDB-A2B5-4F40-A7D8-13148E04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E13F2-5678-43F9-9994-D46C2A2E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C5881-4EC1-4E43-A5D3-FE6C939B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278CB-4DD5-4643-92C9-9F50BF2A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A3018-60F4-4C56-89DF-1E8910B1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D2D81-FD23-4C41-806D-C950914B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5B1B5-8C02-4494-9704-A8A0EC9C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1380E-4CDF-42A8-83E1-0EFD3720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7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220E-62FD-4335-91A1-F15C48C4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0878E-CC31-4081-B7D0-7C35A0ABD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9169D-6FB2-4A87-AE6E-C6173E0D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EB166-07D8-44F4-9477-DADA0D64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84FF73-291B-47E0-9C1C-63CCB98C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CB3BD-6972-432D-BF20-1014A6C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4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BA1F-AD6E-4457-9BC1-4D8B6F7B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A0234-369D-456E-828D-33E5D40C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9B2330-8147-42AF-8BE3-11CBEA6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C894B6-8633-41B6-8525-A73C4338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75E864-80B2-4410-94E3-6B6523E2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F5C55B-BAB5-4A54-80E4-27219B6A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C7406F-80CD-4E57-AF6E-2754C4E4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BD542-51BD-403F-A893-4120F19B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83712-73C6-4265-9834-2DA4C8F4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7C7DE5-7C4B-4591-B934-14D2DECE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B8AB2-591D-43DC-A0AB-CD788751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9A1293-CC90-4D92-8EA2-E4ED7D20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690C7E-EE7F-406D-9543-4D162320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27989B-0DC1-4E4F-B657-B38FDD82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1DA82-C979-4036-8A29-5C2823B2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FE00D-BF6C-4EA0-A3F5-05BAD7A8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637A4-400B-4549-9C6D-0B88EEA1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DE2F1-DB20-47E0-B5B4-8F437CDC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4CCCD-2812-4892-B8A0-D9679E9F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7125-235A-443F-B59D-FC6707DE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93378-F50A-45BF-9468-649F4D0E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74DC6-4819-49BF-8902-4A5C729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B08C03-427A-4314-BBA1-41AEE58CE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D9D90-1A6F-4FBF-AF8F-F3AD4BB3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D2F5E-9563-40B3-8B6A-FE9E7678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8D113-0216-4501-BDD0-39F09B15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F353F-D27A-4D75-809C-A47A2116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4E9B20-C8A2-4063-B699-2E8F7A43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943FE-6776-4B64-8998-22DFB838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39B86-1A0F-473C-BA46-F0CE9E35C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5A0D-79D7-4330-A7E2-3EAF3E24F24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FECDF-6344-441A-85AB-08EEECFFF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B10C4-EB23-4D79-B05B-99490198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7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A21EB62-E529-47CD-9743-85ADC8C29916}"/>
              </a:ext>
            </a:extLst>
          </p:cNvPr>
          <p:cNvCxnSpPr>
            <a:cxnSpLocks/>
          </p:cNvCxnSpPr>
          <p:nvPr/>
        </p:nvCxnSpPr>
        <p:spPr>
          <a:xfrm flipV="1">
            <a:off x="3603938" y="656823"/>
            <a:ext cx="0" cy="400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2C470B3-98E2-435D-B6B5-677E6D05D0D6}"/>
              </a:ext>
            </a:extLst>
          </p:cNvPr>
          <p:cNvCxnSpPr>
            <a:cxnSpLocks/>
          </p:cNvCxnSpPr>
          <p:nvPr/>
        </p:nvCxnSpPr>
        <p:spPr>
          <a:xfrm>
            <a:off x="970209" y="3290552"/>
            <a:ext cx="420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5D35E8-72DA-4747-99DF-5B46EDD372C4}"/>
              </a:ext>
            </a:extLst>
          </p:cNvPr>
          <p:cNvCxnSpPr/>
          <p:nvPr/>
        </p:nvCxnSpPr>
        <p:spPr>
          <a:xfrm flipH="1" flipV="1">
            <a:off x="2627290" y="1397358"/>
            <a:ext cx="976648" cy="1893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1817D01-AB6E-455C-8BDC-CFCE43C4BDC6}"/>
              </a:ext>
            </a:extLst>
          </p:cNvPr>
          <p:cNvCxnSpPr/>
          <p:nvPr/>
        </p:nvCxnSpPr>
        <p:spPr>
          <a:xfrm flipH="1">
            <a:off x="1848118" y="1384479"/>
            <a:ext cx="779172" cy="766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108B9A-8838-4072-B15B-D5109414AC05}"/>
              </a:ext>
            </a:extLst>
          </p:cNvPr>
          <p:cNvCxnSpPr/>
          <p:nvPr/>
        </p:nvCxnSpPr>
        <p:spPr>
          <a:xfrm>
            <a:off x="1835239" y="2125014"/>
            <a:ext cx="1768699" cy="1165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6530E63-269C-462F-804E-DAC5E2308F49}"/>
              </a:ext>
            </a:extLst>
          </p:cNvPr>
          <p:cNvCxnSpPr/>
          <p:nvPr/>
        </p:nvCxnSpPr>
        <p:spPr>
          <a:xfrm flipH="1" flipV="1">
            <a:off x="2237704" y="1767625"/>
            <a:ext cx="1366234" cy="152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B34608F-E311-427B-A007-29F95887DB5D}"/>
              </a:ext>
            </a:extLst>
          </p:cNvPr>
          <p:cNvSpPr/>
          <p:nvPr/>
        </p:nvSpPr>
        <p:spPr>
          <a:xfrm rot="2831265">
            <a:off x="2255459" y="1722493"/>
            <a:ext cx="95825" cy="90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E12115-7626-439C-94F2-F45C65EB782E}"/>
              </a:ext>
            </a:extLst>
          </p:cNvPr>
          <p:cNvSpPr/>
          <p:nvPr/>
        </p:nvSpPr>
        <p:spPr>
          <a:xfrm rot="2831265">
            <a:off x="2255458" y="1722494"/>
            <a:ext cx="95825" cy="90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731EBD-67C0-479C-A306-37087D5FE804}"/>
              </a:ext>
            </a:extLst>
          </p:cNvPr>
          <p:cNvSpPr txBox="1"/>
          <p:nvPr/>
        </p:nvSpPr>
        <p:spPr>
          <a:xfrm>
            <a:off x="3192422" y="585315"/>
            <a:ext cx="2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D33027-F2B0-4CDA-BAD3-ACF88D864647}"/>
              </a:ext>
            </a:extLst>
          </p:cNvPr>
          <p:cNvSpPr txBox="1"/>
          <p:nvPr/>
        </p:nvSpPr>
        <p:spPr>
          <a:xfrm>
            <a:off x="4859564" y="33827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3513EF-1A54-448D-A760-B51869A25418}"/>
              </a:ext>
            </a:extLst>
          </p:cNvPr>
          <p:cNvSpPr txBox="1"/>
          <p:nvPr/>
        </p:nvSpPr>
        <p:spPr>
          <a:xfrm>
            <a:off x="3244545" y="329148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937DE1-E032-4995-9750-FEC63B316396}"/>
              </a:ext>
            </a:extLst>
          </p:cNvPr>
          <p:cNvSpPr txBox="1"/>
          <p:nvPr/>
        </p:nvSpPr>
        <p:spPr>
          <a:xfrm>
            <a:off x="1434076" y="215077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5461E2-8608-46BB-8C4F-8A368E41FDDA}"/>
              </a:ext>
            </a:extLst>
          </p:cNvPr>
          <p:cNvSpPr txBox="1"/>
          <p:nvPr/>
        </p:nvSpPr>
        <p:spPr>
          <a:xfrm>
            <a:off x="2410724" y="97638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546DC9-9181-4B2C-9899-EA7FAA6836C9}"/>
              </a:ext>
            </a:extLst>
          </p:cNvPr>
          <p:cNvSpPr txBox="1"/>
          <p:nvPr/>
        </p:nvSpPr>
        <p:spPr>
          <a:xfrm>
            <a:off x="2124475" y="25518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2EB00B-B99D-4BA3-9567-756CFD97AFDA}"/>
              </a:ext>
            </a:extLst>
          </p:cNvPr>
          <p:cNvSpPr txBox="1"/>
          <p:nvPr/>
        </p:nvSpPr>
        <p:spPr>
          <a:xfrm>
            <a:off x="2956373" y="17227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836664-E60B-4E36-A5A4-4FFE2B30DCA2}"/>
              </a:ext>
            </a:extLst>
          </p:cNvPr>
          <p:cNvCxnSpPr/>
          <p:nvPr/>
        </p:nvCxnSpPr>
        <p:spPr>
          <a:xfrm flipV="1">
            <a:off x="1912513" y="2520104"/>
            <a:ext cx="931343" cy="123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61657B2-9A2B-49C2-B443-52CB1655F9C0}"/>
              </a:ext>
            </a:extLst>
          </p:cNvPr>
          <p:cNvSpPr txBox="1"/>
          <p:nvPr/>
        </p:nvSpPr>
        <p:spPr>
          <a:xfrm>
            <a:off x="1446350" y="3672763"/>
            <a:ext cx="1592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 &lt; 0.2m</a:t>
            </a:r>
          </a:p>
          <a:p>
            <a:r>
              <a:rPr lang="zh-CN" altLang="en-US" dirty="0"/>
              <a:t>与角大小和边</a:t>
            </a:r>
            <a:endParaRPr lang="en-US" altLang="zh-CN" dirty="0"/>
          </a:p>
          <a:p>
            <a:r>
              <a:rPr lang="zh-CN" altLang="en-US" dirty="0"/>
              <a:t>长都有关系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E3006A-816C-4048-B2BE-895E96806C0A}"/>
              </a:ext>
            </a:extLst>
          </p:cNvPr>
          <p:cNvSpPr txBox="1"/>
          <p:nvPr/>
        </p:nvSpPr>
        <p:spPr>
          <a:xfrm>
            <a:off x="1120462" y="5293217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已知两射线</a:t>
            </a:r>
            <a:r>
              <a:rPr lang="en-US" altLang="zh-CN" dirty="0"/>
              <a:t>OP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OP</a:t>
            </a:r>
            <a:r>
              <a:rPr lang="en-US" altLang="zh-CN" baseline="-25000" dirty="0"/>
              <a:t>2</a:t>
            </a:r>
            <a:r>
              <a:rPr lang="zh-CN" altLang="en-US" dirty="0"/>
              <a:t>的极坐标，</a:t>
            </a:r>
            <a:endParaRPr lang="en-US" altLang="zh-CN" dirty="0"/>
          </a:p>
          <a:p>
            <a:r>
              <a:rPr lang="zh-CN" altLang="en-US" dirty="0"/>
              <a:t>求原点到这点所连成直线的距离。</a:t>
            </a:r>
          </a:p>
        </p:txBody>
      </p:sp>
    </p:spTree>
    <p:extLst>
      <p:ext uri="{BB962C8B-B14F-4D97-AF65-F5344CB8AC3E}">
        <p14:creationId xmlns:p14="http://schemas.microsoft.com/office/powerpoint/2010/main" val="369908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A21EB62-E529-47CD-9743-85ADC8C29916}"/>
              </a:ext>
            </a:extLst>
          </p:cNvPr>
          <p:cNvCxnSpPr>
            <a:cxnSpLocks/>
          </p:cNvCxnSpPr>
          <p:nvPr/>
        </p:nvCxnSpPr>
        <p:spPr>
          <a:xfrm flipV="1">
            <a:off x="3603938" y="656823"/>
            <a:ext cx="0" cy="400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2C470B3-98E2-435D-B6B5-677E6D05D0D6}"/>
              </a:ext>
            </a:extLst>
          </p:cNvPr>
          <p:cNvCxnSpPr>
            <a:cxnSpLocks/>
          </p:cNvCxnSpPr>
          <p:nvPr/>
        </p:nvCxnSpPr>
        <p:spPr>
          <a:xfrm>
            <a:off x="970209" y="3290552"/>
            <a:ext cx="420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5D35E8-72DA-4747-99DF-5B46EDD372C4}"/>
              </a:ext>
            </a:extLst>
          </p:cNvPr>
          <p:cNvCxnSpPr/>
          <p:nvPr/>
        </p:nvCxnSpPr>
        <p:spPr>
          <a:xfrm flipH="1" flipV="1">
            <a:off x="2627290" y="1397358"/>
            <a:ext cx="976648" cy="1893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1817D01-AB6E-455C-8BDC-CFCE43C4BDC6}"/>
              </a:ext>
            </a:extLst>
          </p:cNvPr>
          <p:cNvCxnSpPr/>
          <p:nvPr/>
        </p:nvCxnSpPr>
        <p:spPr>
          <a:xfrm flipH="1">
            <a:off x="1848118" y="1384479"/>
            <a:ext cx="779172" cy="766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108B9A-8838-4072-B15B-D5109414AC05}"/>
              </a:ext>
            </a:extLst>
          </p:cNvPr>
          <p:cNvCxnSpPr/>
          <p:nvPr/>
        </p:nvCxnSpPr>
        <p:spPr>
          <a:xfrm>
            <a:off x="1835239" y="2125014"/>
            <a:ext cx="1768699" cy="1165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9731EBD-67C0-479C-A306-37087D5FE804}"/>
              </a:ext>
            </a:extLst>
          </p:cNvPr>
          <p:cNvSpPr txBox="1"/>
          <p:nvPr/>
        </p:nvSpPr>
        <p:spPr>
          <a:xfrm>
            <a:off x="3192422" y="585315"/>
            <a:ext cx="2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D33027-F2B0-4CDA-BAD3-ACF88D864647}"/>
              </a:ext>
            </a:extLst>
          </p:cNvPr>
          <p:cNvSpPr txBox="1"/>
          <p:nvPr/>
        </p:nvSpPr>
        <p:spPr>
          <a:xfrm>
            <a:off x="4859564" y="33827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3513EF-1A54-448D-A760-B51869A25418}"/>
              </a:ext>
            </a:extLst>
          </p:cNvPr>
          <p:cNvSpPr txBox="1"/>
          <p:nvPr/>
        </p:nvSpPr>
        <p:spPr>
          <a:xfrm>
            <a:off x="3244545" y="329148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937DE1-E032-4995-9750-FEC63B316396}"/>
              </a:ext>
            </a:extLst>
          </p:cNvPr>
          <p:cNvSpPr txBox="1"/>
          <p:nvPr/>
        </p:nvSpPr>
        <p:spPr>
          <a:xfrm>
            <a:off x="1434076" y="215077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5461E2-8608-46BB-8C4F-8A368E41FDDA}"/>
              </a:ext>
            </a:extLst>
          </p:cNvPr>
          <p:cNvSpPr txBox="1"/>
          <p:nvPr/>
        </p:nvSpPr>
        <p:spPr>
          <a:xfrm>
            <a:off x="2410724" y="97638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546DC9-9181-4B2C-9899-EA7FAA6836C9}"/>
              </a:ext>
            </a:extLst>
          </p:cNvPr>
          <p:cNvSpPr txBox="1"/>
          <p:nvPr/>
        </p:nvSpPr>
        <p:spPr>
          <a:xfrm>
            <a:off x="2596198" y="2738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2EB00B-B99D-4BA3-9567-756CFD97AFDA}"/>
              </a:ext>
            </a:extLst>
          </p:cNvPr>
          <p:cNvSpPr txBox="1"/>
          <p:nvPr/>
        </p:nvSpPr>
        <p:spPr>
          <a:xfrm>
            <a:off x="2956373" y="17227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836664-E60B-4E36-A5A4-4FFE2B30DCA2}"/>
              </a:ext>
            </a:extLst>
          </p:cNvPr>
          <p:cNvCxnSpPr>
            <a:cxnSpLocks/>
          </p:cNvCxnSpPr>
          <p:nvPr/>
        </p:nvCxnSpPr>
        <p:spPr>
          <a:xfrm flipH="1" flipV="1">
            <a:off x="2068659" y="2135348"/>
            <a:ext cx="409353" cy="152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61657B2-9A2B-49C2-B443-52CB1655F9C0}"/>
              </a:ext>
            </a:extLst>
          </p:cNvPr>
          <p:cNvSpPr txBox="1"/>
          <p:nvPr/>
        </p:nvSpPr>
        <p:spPr>
          <a:xfrm>
            <a:off x="1299979" y="3672499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 &gt; </a:t>
            </a:r>
            <a:r>
              <a:rPr lang="en-US" altLang="zh-CN" dirty="0" err="1"/>
              <a:t>max_angle</a:t>
            </a:r>
            <a:endParaRPr lang="en-US" altLang="zh-CN" dirty="0"/>
          </a:p>
          <a:p>
            <a:r>
              <a:rPr lang="zh-CN" altLang="en-US" dirty="0"/>
              <a:t>或</a:t>
            </a:r>
            <a:r>
              <a:rPr lang="en-US" altLang="zh-CN" dirty="0"/>
              <a:t>target &lt; </a:t>
            </a:r>
            <a:r>
              <a:rPr lang="en-US" altLang="zh-CN" dirty="0" err="1"/>
              <a:t>min_angle</a:t>
            </a:r>
            <a:endParaRPr lang="en-US" altLang="zh-CN" dirty="0"/>
          </a:p>
          <a:p>
            <a:r>
              <a:rPr lang="zh-CN" altLang="en-US" dirty="0"/>
              <a:t>只与角有关系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E3006A-816C-4048-B2BE-895E96806C0A}"/>
              </a:ext>
            </a:extLst>
          </p:cNvPr>
          <p:cNvSpPr txBox="1"/>
          <p:nvPr/>
        </p:nvSpPr>
        <p:spPr>
          <a:xfrm>
            <a:off x="1120462" y="5293217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已知两射线</a:t>
            </a:r>
            <a:r>
              <a:rPr lang="en-US" altLang="zh-CN" dirty="0"/>
              <a:t>OP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OP</a:t>
            </a:r>
            <a:r>
              <a:rPr lang="en-US" altLang="zh-CN" baseline="-25000" dirty="0"/>
              <a:t>2</a:t>
            </a:r>
            <a:r>
              <a:rPr lang="zh-CN" altLang="en-US" dirty="0"/>
              <a:t>的极坐标，</a:t>
            </a:r>
            <a:endParaRPr lang="en-US" altLang="zh-CN" dirty="0"/>
          </a:p>
          <a:p>
            <a:r>
              <a:rPr lang="zh-CN" altLang="en-US" dirty="0"/>
              <a:t>求 ∠</a:t>
            </a:r>
            <a:r>
              <a:rPr lang="en-US" altLang="zh-CN" dirty="0"/>
              <a:t>OP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的值是否在阈值范围内。</a:t>
            </a:r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99DAA5CA-DD69-4F32-9DBB-9035B22F8D59}"/>
              </a:ext>
            </a:extLst>
          </p:cNvPr>
          <p:cNvSpPr/>
          <p:nvPr/>
        </p:nvSpPr>
        <p:spPr>
          <a:xfrm rot="2410498">
            <a:off x="1778320" y="2042463"/>
            <a:ext cx="214751" cy="21475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C336CD1-6097-4CC2-B797-F2AF3E9318FE}"/>
              </a:ext>
            </a:extLst>
          </p:cNvPr>
          <p:cNvCxnSpPr>
            <a:cxnSpLocks/>
          </p:cNvCxnSpPr>
          <p:nvPr/>
        </p:nvCxnSpPr>
        <p:spPr>
          <a:xfrm>
            <a:off x="6725395" y="1805162"/>
            <a:ext cx="3103809" cy="205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F39CE36-1B1E-4071-9040-A842294FA623}"/>
              </a:ext>
            </a:extLst>
          </p:cNvPr>
          <p:cNvCxnSpPr>
            <a:cxnSpLocks/>
          </p:cNvCxnSpPr>
          <p:nvPr/>
        </p:nvCxnSpPr>
        <p:spPr>
          <a:xfrm flipV="1">
            <a:off x="8764703" y="1384479"/>
            <a:ext cx="1662198" cy="244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D0C3F5B-2F69-44D5-989E-5ED0B0B5A899}"/>
              </a:ext>
            </a:extLst>
          </p:cNvPr>
          <p:cNvCxnSpPr/>
          <p:nvPr/>
        </p:nvCxnSpPr>
        <p:spPr>
          <a:xfrm flipH="1" flipV="1">
            <a:off x="8100810" y="1468866"/>
            <a:ext cx="976648" cy="1893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57377FF-43D1-43B1-AA05-9B1DBA0C64D9}"/>
              </a:ext>
            </a:extLst>
          </p:cNvPr>
          <p:cNvCxnSpPr/>
          <p:nvPr/>
        </p:nvCxnSpPr>
        <p:spPr>
          <a:xfrm flipH="1">
            <a:off x="7321638" y="1455987"/>
            <a:ext cx="779172" cy="766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6631B43-32DC-417E-A6E5-3A14DBD1FEEC}"/>
              </a:ext>
            </a:extLst>
          </p:cNvPr>
          <p:cNvCxnSpPr/>
          <p:nvPr/>
        </p:nvCxnSpPr>
        <p:spPr>
          <a:xfrm>
            <a:off x="7308759" y="2196522"/>
            <a:ext cx="1768699" cy="1165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92D320C-FACD-41AE-AF21-E159FB803CD2}"/>
              </a:ext>
            </a:extLst>
          </p:cNvPr>
          <p:cNvSpPr txBox="1"/>
          <p:nvPr/>
        </p:nvSpPr>
        <p:spPr>
          <a:xfrm>
            <a:off x="9420706" y="3792017"/>
            <a:ext cx="2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9C42D2-6652-446B-B14D-FC80EF65859E}"/>
              </a:ext>
            </a:extLst>
          </p:cNvPr>
          <p:cNvSpPr txBox="1"/>
          <p:nvPr/>
        </p:nvSpPr>
        <p:spPr>
          <a:xfrm>
            <a:off x="9890629" y="1256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3B51E9-B085-43A2-B71B-101A9A6D5C4A}"/>
              </a:ext>
            </a:extLst>
          </p:cNvPr>
          <p:cNvSpPr txBox="1"/>
          <p:nvPr/>
        </p:nvSpPr>
        <p:spPr>
          <a:xfrm>
            <a:off x="8690724" y="32617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164198-FB4C-46FA-AA3E-2E5A6352EB93}"/>
              </a:ext>
            </a:extLst>
          </p:cNvPr>
          <p:cNvSpPr txBox="1"/>
          <p:nvPr/>
        </p:nvSpPr>
        <p:spPr>
          <a:xfrm>
            <a:off x="6907596" y="222228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6351F9C-6201-4B73-B751-2ED64293EA2F}"/>
              </a:ext>
            </a:extLst>
          </p:cNvPr>
          <p:cNvSpPr txBox="1"/>
          <p:nvPr/>
        </p:nvSpPr>
        <p:spPr>
          <a:xfrm>
            <a:off x="7884244" y="104788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5C6563-7821-4425-B7BB-9233B1D8A9E8}"/>
              </a:ext>
            </a:extLst>
          </p:cNvPr>
          <p:cNvSpPr txBox="1"/>
          <p:nvPr/>
        </p:nvSpPr>
        <p:spPr>
          <a:xfrm>
            <a:off x="8069718" y="28096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602150C-25CC-48BB-A084-54B849333D68}"/>
              </a:ext>
            </a:extLst>
          </p:cNvPr>
          <p:cNvSpPr txBox="1"/>
          <p:nvPr/>
        </p:nvSpPr>
        <p:spPr>
          <a:xfrm>
            <a:off x="8429893" y="1794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49233C-5CF0-4377-8DEF-F65C6D66D662}"/>
              </a:ext>
            </a:extLst>
          </p:cNvPr>
          <p:cNvSpPr txBox="1"/>
          <p:nvPr/>
        </p:nvSpPr>
        <p:spPr>
          <a:xfrm>
            <a:off x="6593982" y="5364725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将问题转换为已知</a:t>
            </a:r>
            <a:r>
              <a:rPr lang="el-GR" altLang="zh-CN" dirty="0"/>
              <a:t> β</a:t>
            </a:r>
            <a:r>
              <a:rPr lang="zh-CN" altLang="en-US" dirty="0"/>
              <a:t>、</a:t>
            </a:r>
            <a:r>
              <a:rPr lang="en-US" altLang="zh-CN" dirty="0"/>
              <a:t> l</a:t>
            </a:r>
            <a:r>
              <a:rPr lang="en-US" altLang="zh-CN" baseline="-25000" dirty="0"/>
              <a:t>1 </a:t>
            </a:r>
            <a:r>
              <a:rPr lang="zh-CN" altLang="en-US" baseline="-25000" dirty="0"/>
              <a:t>、</a:t>
            </a: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求 </a:t>
            </a:r>
            <a:r>
              <a:rPr lang="el-GR" altLang="zh-CN" dirty="0"/>
              <a:t>α</a:t>
            </a:r>
            <a:r>
              <a:rPr lang="zh-CN" altLang="en-US" dirty="0"/>
              <a:t>的值是否在阈值范围内。</a:t>
            </a:r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3D8CBB01-64D0-4826-A7B4-2A0B75315C72}"/>
              </a:ext>
            </a:extLst>
          </p:cNvPr>
          <p:cNvSpPr/>
          <p:nvPr/>
        </p:nvSpPr>
        <p:spPr>
          <a:xfrm rot="2410498">
            <a:off x="7251840" y="2113971"/>
            <a:ext cx="214751" cy="21475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D9A0413C-F2BB-4B90-B3E1-EB469233A02A}"/>
              </a:ext>
            </a:extLst>
          </p:cNvPr>
          <p:cNvSpPr/>
          <p:nvPr/>
        </p:nvSpPr>
        <p:spPr>
          <a:xfrm rot="16816069">
            <a:off x="8897177" y="3173272"/>
            <a:ext cx="163675" cy="16367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D0C1CB-2A52-4222-AFC3-C0DB1C601BF0}"/>
              </a:ext>
            </a:extLst>
          </p:cNvPr>
          <p:cNvSpPr txBox="1"/>
          <p:nvPr/>
        </p:nvSpPr>
        <p:spPr>
          <a:xfrm>
            <a:off x="8598468" y="27780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β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CC5703E-0A2C-4972-88B4-5B3F5E9A1DEE}"/>
              </a:ext>
            </a:extLst>
          </p:cNvPr>
          <p:cNvSpPr txBox="1"/>
          <p:nvPr/>
        </p:nvSpPr>
        <p:spPr>
          <a:xfrm>
            <a:off x="7387096" y="19173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zh-CN" altLang="en-US" dirty="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CF93DEDC-E9FB-41E0-80A5-223AC17607ED}"/>
              </a:ext>
            </a:extLst>
          </p:cNvPr>
          <p:cNvSpPr/>
          <p:nvPr/>
        </p:nvSpPr>
        <p:spPr>
          <a:xfrm>
            <a:off x="5563673" y="2922775"/>
            <a:ext cx="784453" cy="50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A0A1C53-B602-409D-8CF5-E75D9E63B68E}"/>
              </a:ext>
            </a:extLst>
          </p:cNvPr>
          <p:cNvCxnSpPr>
            <a:cxnSpLocks/>
          </p:cNvCxnSpPr>
          <p:nvPr/>
        </p:nvCxnSpPr>
        <p:spPr>
          <a:xfrm flipH="1">
            <a:off x="7466887" y="1455532"/>
            <a:ext cx="639514" cy="873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6F72C0B-F8F3-4579-AF52-E73F8A8402F7}"/>
              </a:ext>
            </a:extLst>
          </p:cNvPr>
          <p:cNvSpPr txBox="1"/>
          <p:nvPr/>
        </p:nvSpPr>
        <p:spPr>
          <a:xfrm>
            <a:off x="7679707" y="185294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C656A76-3A57-4AC3-B4C7-C5E695747B00}"/>
              </a:ext>
            </a:extLst>
          </p:cNvPr>
          <p:cNvSpPr txBox="1"/>
          <p:nvPr/>
        </p:nvSpPr>
        <p:spPr>
          <a:xfrm>
            <a:off x="7143657" y="21822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Δ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BECED4B-FF46-45AE-8BF6-2B8A0D0C5D2B}"/>
              </a:ext>
            </a:extLst>
          </p:cNvPr>
          <p:cNvSpPr txBox="1"/>
          <p:nvPr/>
        </p:nvSpPr>
        <p:spPr>
          <a:xfrm>
            <a:off x="6348126" y="4069724"/>
            <a:ext cx="438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变换坐标系，由</a:t>
            </a:r>
            <a:r>
              <a:rPr lang="el-GR" altLang="zh-CN" dirty="0"/>
              <a:t>β</a:t>
            </a:r>
            <a:r>
              <a:rPr lang="zh-CN" altLang="en-US" dirty="0"/>
              <a:t>、</a:t>
            </a:r>
            <a:r>
              <a:rPr lang="en-US" altLang="zh-CN" dirty="0"/>
              <a:t> l</a:t>
            </a:r>
            <a:r>
              <a:rPr lang="en-US" altLang="zh-CN" baseline="-25000" dirty="0"/>
              <a:t>1 </a:t>
            </a:r>
            <a:r>
              <a:rPr lang="zh-CN" altLang="en-US" baseline="-25000" dirty="0"/>
              <a:t>、</a:t>
            </a: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zh-CN" altLang="en-US" dirty="0"/>
              <a:t>得出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l-GR" altLang="zh-CN" dirty="0"/>
              <a:t>Δ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即可求出</a:t>
            </a:r>
            <a:r>
              <a:rPr lang="el-GR" altLang="zh-CN" dirty="0"/>
              <a:t>α</a:t>
            </a:r>
            <a:r>
              <a:rPr lang="zh-CN" altLang="en-US" dirty="0"/>
              <a:t>，再判断</a:t>
            </a:r>
            <a:r>
              <a:rPr lang="el-GR" altLang="zh-CN" dirty="0"/>
              <a:t>α</a:t>
            </a:r>
            <a:r>
              <a:rPr lang="zh-CN" altLang="en-US" dirty="0"/>
              <a:t>是否在阈值范围内。</a:t>
            </a:r>
          </a:p>
        </p:txBody>
      </p:sp>
    </p:spTree>
    <p:extLst>
      <p:ext uri="{BB962C8B-B14F-4D97-AF65-F5344CB8AC3E}">
        <p14:creationId xmlns:p14="http://schemas.microsoft.com/office/powerpoint/2010/main" val="357683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143</Words>
  <Application>Microsoft Office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xiang</dc:creator>
  <cp:lastModifiedBy>tang xiang</cp:lastModifiedBy>
  <cp:revision>19</cp:revision>
  <dcterms:created xsi:type="dcterms:W3CDTF">2020-12-01T07:10:57Z</dcterms:created>
  <dcterms:modified xsi:type="dcterms:W3CDTF">2020-12-03T06:03:33Z</dcterms:modified>
</cp:coreProperties>
</file>