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1CCF-ADE6-4C54-B7AB-9AED215DA5E8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E3990-FBBD-4C9C-8B69-571876161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3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E3990-FBBD-4C9C-8B69-571876161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91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C326B-85A6-4A14-9BC4-29762B954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9A538-5B48-4C40-85A9-0EAC5D691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3DAA5-429E-4919-99B1-5F484502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FB379-4DD8-4191-86A9-39676FE3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353DC-312D-4295-BEA9-DF26B0E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7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4CFE2-1B19-497C-9EE6-2BB7C331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A9DDA-2BE5-4B7F-97FC-BA998B406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2BB1B-A416-412D-9C91-126AF83A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DCFF0-6A74-4ED8-8CD7-806C419C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46B77-06C3-4A68-9C81-0DD9499D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5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F2C47D-BFEF-4D25-9CF3-2AF382BD8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2A37ED-300F-49E3-8055-900FDB305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7A04E-15F1-4757-A31F-2FD1CEB0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B5A2F-D85D-4C97-907B-6A2A26EC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1A1F4-7307-4987-B6B1-24B4C07C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05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F7211-4109-4B2B-B2C3-6A443ACF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9F141-D04B-4DFE-8E6F-6833D49F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E4DDB-A2B5-4F40-A7D8-13148E04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E13F2-5678-43F9-9994-D46C2A2E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C5881-4EC1-4E43-A5D3-FE6C939B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278CB-4DD5-4643-92C9-9F50BF2A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A3018-60F4-4C56-89DF-1E8910B1D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D2D81-FD23-4C41-806D-C950914B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5B1B5-8C02-4494-9704-A8A0EC9C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1380E-4CDF-42A8-83E1-0EFD3720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7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220E-62FD-4335-91A1-F15C48C4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0878E-CC31-4081-B7D0-7C35A0ABD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39169D-6FB2-4A87-AE6E-C6173E0D8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8EB166-07D8-44F4-9477-DADA0D64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84FF73-291B-47E0-9C1C-63CCB98C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CB3BD-6972-432D-BF20-1014A6CC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4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BA1F-AD6E-4457-9BC1-4D8B6F7B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A0234-369D-456E-828D-33E5D40C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9B2330-8147-42AF-8BE3-11CBEA6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C894B6-8633-41B6-8525-A73C4338F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75E864-80B2-4410-94E3-6B6523E2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F5C55B-BAB5-4A54-80E4-27219B6A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C7406F-80CD-4E57-AF6E-2754C4E4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BD542-51BD-403F-A893-4120F19B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83712-73C6-4265-9834-2DA4C8F4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7C7DE5-7C4B-4591-B934-14D2DECE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B8AB2-591D-43DC-A0AB-CD788751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9A1293-CC90-4D92-8EA2-E4ED7D20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690C7E-EE7F-406D-9543-4D162320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27989B-0DC1-4E4F-B657-B38FDD82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1DA82-C979-4036-8A29-5C2823B2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FE00D-BF6C-4EA0-A3F5-05BAD7A8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637A4-400B-4549-9C6D-0B88EEA18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DE2F1-DB20-47E0-B5B4-8F437CDC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4CCCD-2812-4892-B8A0-D9679E9F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07125-235A-443F-B59D-FC6707DE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93378-F50A-45BF-9468-649F4D0E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74DC6-4819-49BF-8902-4A5C729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B08C03-427A-4314-BBA1-41AEE58CE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D9D90-1A6F-4FBF-AF8F-F3AD4BB3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AD2F5E-9563-40B3-8B6A-FE9E7678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5A0D-79D7-4330-A7E2-3EAF3E24F249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8D113-0216-4501-BDD0-39F09B15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F353F-D27A-4D75-809C-A47A2116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4E9B20-C8A2-4063-B699-2E8F7A43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943FE-6776-4B64-8998-22DFB838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39B86-1A0F-473C-BA46-F0CE9E35C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5A0D-79D7-4330-A7E2-3EAF3E24F249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FECDF-6344-441A-85AB-08EEECFFF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B10C4-EB23-4D79-B05B-99490198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1D86-377E-4366-8789-BA1E80DF9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7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A21EB62-E529-47CD-9743-85ADC8C29916}"/>
              </a:ext>
            </a:extLst>
          </p:cNvPr>
          <p:cNvCxnSpPr>
            <a:cxnSpLocks/>
          </p:cNvCxnSpPr>
          <p:nvPr/>
        </p:nvCxnSpPr>
        <p:spPr>
          <a:xfrm flipV="1">
            <a:off x="1324378" y="392806"/>
            <a:ext cx="0" cy="400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2C470B3-98E2-435D-B6B5-677E6D05D0D6}"/>
              </a:ext>
            </a:extLst>
          </p:cNvPr>
          <p:cNvCxnSpPr>
            <a:cxnSpLocks/>
          </p:cNvCxnSpPr>
          <p:nvPr/>
        </p:nvCxnSpPr>
        <p:spPr>
          <a:xfrm>
            <a:off x="970209" y="4069723"/>
            <a:ext cx="4200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F3513EF-1A54-448D-A760-B51869A25418}"/>
              </a:ext>
            </a:extLst>
          </p:cNvPr>
          <p:cNvSpPr txBox="1"/>
          <p:nvPr/>
        </p:nvSpPr>
        <p:spPr>
          <a:xfrm>
            <a:off x="1002272" y="41092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EBA3021-359E-474F-98B3-A4B499BB8204}"/>
                  </a:ext>
                </a:extLst>
              </p:cNvPr>
              <p:cNvSpPr txBox="1"/>
              <p:nvPr/>
            </p:nvSpPr>
            <p:spPr>
              <a:xfrm>
                <a:off x="1411517" y="581191"/>
                <a:ext cx="444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EBA3021-359E-474F-98B3-A4B499BB8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517" y="581191"/>
                <a:ext cx="444096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3AD4B1-9EA0-4883-AF4D-7ECCB28C2A90}"/>
              </a:ext>
            </a:extLst>
          </p:cNvPr>
          <p:cNvCxnSpPr>
            <a:cxnSpLocks/>
          </p:cNvCxnSpPr>
          <p:nvPr/>
        </p:nvCxnSpPr>
        <p:spPr>
          <a:xfrm flipH="1" flipV="1">
            <a:off x="1977390" y="1656337"/>
            <a:ext cx="177809" cy="109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646659A-08AB-4AE7-A8B6-C186811E03F8}"/>
              </a:ext>
            </a:extLst>
          </p:cNvPr>
          <p:cNvCxnSpPr>
            <a:cxnSpLocks/>
          </p:cNvCxnSpPr>
          <p:nvPr/>
        </p:nvCxnSpPr>
        <p:spPr>
          <a:xfrm flipV="1">
            <a:off x="2155198" y="2583427"/>
            <a:ext cx="1513832" cy="17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27610CF-4EDF-477F-BE99-D70417BA4E5A}"/>
                  </a:ext>
                </a:extLst>
              </p:cNvPr>
              <p:cNvSpPr txBox="1"/>
              <p:nvPr/>
            </p:nvSpPr>
            <p:spPr>
              <a:xfrm rot="21080151">
                <a:off x="1529762" y="1613496"/>
                <a:ext cx="402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7610CF-4EDF-477F-BE99-D70417BA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0151">
                <a:off x="1529762" y="1613496"/>
                <a:ext cx="402418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F8D88BC-E3D3-42EB-9B68-2727903CE6B7}"/>
              </a:ext>
            </a:extLst>
          </p:cNvPr>
          <p:cNvCxnSpPr/>
          <p:nvPr/>
        </p:nvCxnSpPr>
        <p:spPr>
          <a:xfrm flipV="1">
            <a:off x="1324378" y="2753497"/>
            <a:ext cx="830820" cy="131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BBAE16-8F9F-4CD8-B82F-A7EC105ECB7A}"/>
              </a:ext>
            </a:extLst>
          </p:cNvPr>
          <p:cNvCxnSpPr>
            <a:cxnSpLocks/>
          </p:cNvCxnSpPr>
          <p:nvPr/>
        </p:nvCxnSpPr>
        <p:spPr>
          <a:xfrm flipV="1">
            <a:off x="2155198" y="2445352"/>
            <a:ext cx="953361" cy="29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F8829EE-001C-44EF-AAC8-25AF15F3B261}"/>
              </a:ext>
            </a:extLst>
          </p:cNvPr>
          <p:cNvCxnSpPr>
            <a:cxnSpLocks/>
          </p:cNvCxnSpPr>
          <p:nvPr/>
        </p:nvCxnSpPr>
        <p:spPr>
          <a:xfrm rot="20492576" flipH="1" flipV="1">
            <a:off x="2235028" y="1401372"/>
            <a:ext cx="81699" cy="62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678B0EA-46D9-4F45-9103-AE19D26C33B3}"/>
              </a:ext>
            </a:extLst>
          </p:cNvPr>
          <p:cNvCxnSpPr>
            <a:cxnSpLocks/>
          </p:cNvCxnSpPr>
          <p:nvPr/>
        </p:nvCxnSpPr>
        <p:spPr>
          <a:xfrm rot="20492576" flipV="1">
            <a:off x="2370224" y="1762714"/>
            <a:ext cx="915340" cy="10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0A27A8B-AE47-4E4D-8CC2-24572D1958C2}"/>
                  </a:ext>
                </a:extLst>
              </p:cNvPr>
              <p:cNvSpPr txBox="1"/>
              <p:nvPr/>
            </p:nvSpPr>
            <p:spPr>
              <a:xfrm rot="19972727">
                <a:off x="2111955" y="1129463"/>
                <a:ext cx="4721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0A27A8B-AE47-4E4D-8CC2-24572D19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72727">
                <a:off x="2111955" y="1129463"/>
                <a:ext cx="472116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724A22F-86A9-4BEC-BC57-2969C577FA44}"/>
              </a:ext>
            </a:extLst>
          </p:cNvPr>
          <p:cNvCxnSpPr>
            <a:cxnSpLocks/>
          </p:cNvCxnSpPr>
          <p:nvPr/>
        </p:nvCxnSpPr>
        <p:spPr>
          <a:xfrm flipV="1">
            <a:off x="2148142" y="2000278"/>
            <a:ext cx="270357" cy="753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F8829EE-001C-44EF-AAC8-25AF15F3B261}"/>
              </a:ext>
            </a:extLst>
          </p:cNvPr>
          <p:cNvCxnSpPr>
            <a:cxnSpLocks/>
          </p:cNvCxnSpPr>
          <p:nvPr/>
        </p:nvCxnSpPr>
        <p:spPr>
          <a:xfrm flipH="1" flipV="1">
            <a:off x="3026860" y="1816384"/>
            <a:ext cx="81699" cy="62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678B0EA-46D9-4F45-9103-AE19D26C33B3}"/>
              </a:ext>
            </a:extLst>
          </p:cNvPr>
          <p:cNvCxnSpPr>
            <a:cxnSpLocks/>
          </p:cNvCxnSpPr>
          <p:nvPr/>
        </p:nvCxnSpPr>
        <p:spPr>
          <a:xfrm flipV="1">
            <a:off x="3108559" y="2344903"/>
            <a:ext cx="915340" cy="10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0A27A8B-AE47-4E4D-8CC2-24572D1958C2}"/>
                  </a:ext>
                </a:extLst>
              </p:cNvPr>
              <p:cNvSpPr txBox="1"/>
              <p:nvPr/>
            </p:nvSpPr>
            <p:spPr>
              <a:xfrm rot="21080151">
                <a:off x="3109928" y="1912345"/>
                <a:ext cx="620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0A27A8B-AE47-4E4D-8CC2-24572D19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80151">
                <a:off x="3109928" y="1912345"/>
                <a:ext cx="620618" cy="276999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50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6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xiang</dc:creator>
  <cp:lastModifiedBy>tang xiang</cp:lastModifiedBy>
  <cp:revision>33</cp:revision>
  <dcterms:created xsi:type="dcterms:W3CDTF">2020-12-01T07:10:57Z</dcterms:created>
  <dcterms:modified xsi:type="dcterms:W3CDTF">2021-10-19T15:39:48Z</dcterms:modified>
</cp:coreProperties>
</file>