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63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B9E2-60FA-495D-8EAC-A32C26A238A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5B2D-C2B9-4405-A225-EDC7836DA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9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B9E2-60FA-495D-8EAC-A32C26A238A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5B2D-C2B9-4405-A225-EDC7836DA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B9E2-60FA-495D-8EAC-A32C26A238A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5B2D-C2B9-4405-A225-EDC7836DA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B9E2-60FA-495D-8EAC-A32C26A238A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5B2D-C2B9-4405-A225-EDC7836DA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2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B9E2-60FA-495D-8EAC-A32C26A238A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5B2D-C2B9-4405-A225-EDC7836DA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B9E2-60FA-495D-8EAC-A32C26A238A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5B2D-C2B9-4405-A225-EDC7836DA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B9E2-60FA-495D-8EAC-A32C26A238A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5B2D-C2B9-4405-A225-EDC7836DA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9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B9E2-60FA-495D-8EAC-A32C26A238A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5B2D-C2B9-4405-A225-EDC7836DA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0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B9E2-60FA-495D-8EAC-A32C26A238A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5B2D-C2B9-4405-A225-EDC7836DA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B9E2-60FA-495D-8EAC-A32C26A238A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5B2D-C2B9-4405-A225-EDC7836DA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B9E2-60FA-495D-8EAC-A32C26A238A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5B2D-C2B9-4405-A225-EDC7836DA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4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4B9E2-60FA-495D-8EAC-A32C26A238A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5B2D-C2B9-4405-A225-EDC7836DA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73D4-189F-4BE1-AD2E-AE61C328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Intelligent enterprise systems and ai application in military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7A65-483D-43CA-836A-16B346C14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8347"/>
            <a:ext cx="10515600" cy="37586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1.Ahmed Mohamed Omar – sct221-0344/2017</a:t>
            </a:r>
          </a:p>
          <a:p>
            <a:pPr marL="0" indent="0">
              <a:buNone/>
            </a:pPr>
            <a:r>
              <a:rPr lang="en-US" dirty="0"/>
              <a:t>2.  Ngurwa Florence Wanja – SCT221-0122/2017</a:t>
            </a:r>
          </a:p>
          <a:p>
            <a:pPr marL="0" indent="0">
              <a:buNone/>
            </a:pPr>
            <a:r>
              <a:rPr lang="en-US" dirty="0"/>
              <a:t>3. Yvonne Mutua – SCT221-0109/2017</a:t>
            </a:r>
          </a:p>
          <a:p>
            <a:pPr marL="0" indent="0">
              <a:buNone/>
            </a:pPr>
            <a:r>
              <a:rPr lang="en-US" dirty="0"/>
              <a:t>4. Clare Chebet – SCT221-0106/2017</a:t>
            </a:r>
          </a:p>
          <a:p>
            <a:pPr marL="0" indent="0">
              <a:buNone/>
            </a:pPr>
            <a:r>
              <a:rPr lang="en-US" dirty="0"/>
              <a:t>5. Isaac Munene – SCT221-0431/2017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6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F967-E38A-4CAD-83B1-25D9583B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065"/>
            <a:ext cx="10515600" cy="118624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sz="3100" b="1" dirty="0">
                <a:solidFill>
                  <a:srgbClr val="002060"/>
                </a:solidFill>
              </a:rPr>
              <a:t>INTELLIGENT ENTERPRICE APPLICATION.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1301-2403-4275-9AA4-F00F845E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314"/>
            <a:ext cx="10515600" cy="5096561"/>
          </a:xfrm>
        </p:spPr>
        <p:txBody>
          <a:bodyPr>
            <a:normAutofit/>
          </a:bodyPr>
          <a:lstStyle/>
          <a:p>
            <a:r>
              <a:rPr lang="en-US" sz="2000" b="1" dirty="0"/>
              <a:t>The term "Intelligent Enterprise" </a:t>
            </a:r>
            <a:r>
              <a:rPr lang="en-US" sz="2000" dirty="0"/>
              <a:t>refers to a management approach that applies technology and new service paradigms to the challenge of improving business performance.</a:t>
            </a:r>
          </a:p>
          <a:p>
            <a:r>
              <a:rPr lang="en-US" sz="2000" b="1" dirty="0"/>
              <a:t>Recently Ai application of intelligent enterprise application include: </a:t>
            </a:r>
          </a:p>
          <a:p>
            <a:r>
              <a:rPr lang="en-US" sz="2000" dirty="0"/>
              <a:t>Transferring and cross-referencing data; updating files</a:t>
            </a:r>
          </a:p>
          <a:p>
            <a:pPr marL="0" indent="0">
              <a:buNone/>
            </a:pPr>
            <a:r>
              <a:rPr lang="en-US" sz="2000" dirty="0"/>
              <a:t>Consumer behavior forecasting and product recommendations</a:t>
            </a:r>
          </a:p>
          <a:p>
            <a:pPr marL="0" indent="0">
              <a:buNone/>
            </a:pPr>
            <a:r>
              <a:rPr lang="en-US" sz="2000" dirty="0"/>
              <a:t>Fraud detection</a:t>
            </a:r>
          </a:p>
          <a:p>
            <a:r>
              <a:rPr lang="en-US" sz="2000" dirty="0"/>
              <a:t>Personalized advertising and marketing messaging</a:t>
            </a:r>
          </a:p>
          <a:p>
            <a:r>
              <a:rPr lang="en-US" sz="2000" dirty="0"/>
              <a:t>Customer service via telephone or chatbots</a:t>
            </a:r>
          </a:p>
          <a:p>
            <a:r>
              <a:rPr lang="en-US" sz="2000" dirty="0"/>
              <a:t>Harvard Business Review reports that AI stands to make the greatest impact in marketing services, supply chain management, and manufacturing.</a:t>
            </a:r>
            <a:endParaRPr lang="en-US" sz="2000" b="1" dirty="0"/>
          </a:p>
          <a:p>
            <a:endParaRPr lang="en-US" sz="2400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3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2366443-53AF-431E-80CA-FBDAD6399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06399"/>
            <a:ext cx="11607800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1F9002-0E71-4A5B-B7E5-A6CB71D48B39}"/>
              </a:ext>
            </a:extLst>
          </p:cNvPr>
          <p:cNvSpPr/>
          <p:nvPr/>
        </p:nvSpPr>
        <p:spPr>
          <a:xfrm>
            <a:off x="520700" y="4027479"/>
            <a:ext cx="11150600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000" b="1" dirty="0"/>
              <a:t>The IE differentiates between three key capabilities</a:t>
            </a:r>
            <a:r>
              <a:rPr lang="en-US" sz="2000" dirty="0"/>
              <a:t>: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000" b="1" dirty="0"/>
              <a:t>Visibility</a:t>
            </a:r>
            <a:r>
              <a:rPr lang="en-US" sz="2000" dirty="0"/>
              <a:t>: The ability to collect and connect data that was previously siloed to recognize patterns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000" b="1" dirty="0"/>
              <a:t>Focus: </a:t>
            </a:r>
            <a:r>
              <a:rPr lang="en-US" sz="2000" dirty="0"/>
              <a:t>The ability to simulate potential options and direct scarce resources to the areas of maximum impact</a:t>
            </a:r>
          </a:p>
          <a:p>
            <a:r>
              <a:rPr lang="en-US" sz="2000" b="1" dirty="0"/>
              <a:t>Agility</a:t>
            </a:r>
            <a:r>
              <a:rPr lang="en-US" sz="2000" dirty="0"/>
              <a:t>: The ability to adapt business processes in response to changing market condition, in real time</a:t>
            </a:r>
          </a:p>
        </p:txBody>
      </p:sp>
    </p:spTree>
    <p:extLst>
      <p:ext uri="{BB962C8B-B14F-4D97-AF65-F5344CB8AC3E}">
        <p14:creationId xmlns:p14="http://schemas.microsoft.com/office/powerpoint/2010/main" val="338220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89C3-8B74-4D48-B4D2-F7B67E38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A framework comprising three components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D8D6C-B9BC-492D-8CFF-0DE237279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130"/>
            <a:ext cx="10515600" cy="4802186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The intelligent suite</a:t>
            </a:r>
            <a:r>
              <a:rPr lang="en-US" sz="2000" dirty="0"/>
              <a:t>: To enable automation of day-to-day business processes and better interaction with customers, suppliers, and employees through applications that have intelligence embedded</a:t>
            </a:r>
          </a:p>
          <a:p>
            <a:r>
              <a:rPr lang="en-US" sz="2000" b="1" dirty="0"/>
              <a:t>The digital platform</a:t>
            </a:r>
            <a:r>
              <a:rPr lang="en-US" sz="2000" dirty="0"/>
              <a:t>: To facilitate the collection, connection, and orchestration of data as well as the integration and extension of processes in integrated applications</a:t>
            </a:r>
          </a:p>
          <a:p>
            <a:r>
              <a:rPr lang="en-US" sz="2000" b="1" dirty="0"/>
              <a:t>Intelligent technologies: </a:t>
            </a:r>
            <a:r>
              <a:rPr lang="en-US" sz="2000" dirty="0"/>
              <a:t>To enable leveraging data to detect patterns, predict outcomes, and suggest actions</a:t>
            </a:r>
          </a:p>
          <a:p>
            <a:r>
              <a:rPr lang="en-US" sz="2000" b="1" dirty="0"/>
              <a:t>Examples of AI in Business Intelligence Applications</a:t>
            </a:r>
          </a:p>
          <a:p>
            <a:r>
              <a:rPr lang="en-US" sz="1700" b="1" i="1" dirty="0"/>
              <a:t>DOMO – AI for Business Dashboards- i</a:t>
            </a:r>
            <a:r>
              <a:rPr lang="en-US" sz="1700" i="1" dirty="0"/>
              <a:t>ts</a:t>
            </a:r>
            <a:r>
              <a:rPr lang="en-US" sz="1700" b="1" i="1" dirty="0"/>
              <a:t> </a:t>
            </a:r>
            <a:r>
              <a:rPr lang="en-US" sz="2000" dirty="0"/>
              <a:t> a fast-growing business management software company created a dashboard that gathers information to help </a:t>
            </a:r>
            <a:r>
              <a:rPr lang="en-US" sz="2000" b="1" dirty="0"/>
              <a:t>companies make decisions and </a:t>
            </a:r>
            <a:r>
              <a:rPr lang="en-US" sz="2000" dirty="0"/>
              <a:t>to pull data from Salesforce, Square, Facebook,   Shopify</a:t>
            </a:r>
          </a:p>
          <a:p>
            <a:pPr marL="0" indent="0">
              <a:buNone/>
            </a:pPr>
            <a:r>
              <a:rPr lang="en-US" sz="1700" b="1" dirty="0"/>
              <a:t> Apptus – AI in Sales Enablement</a:t>
            </a:r>
            <a:r>
              <a:rPr lang="en-US" sz="2000" dirty="0"/>
              <a:t>: The</a:t>
            </a:r>
            <a:r>
              <a:rPr lang="en-US" sz="2200" dirty="0"/>
              <a:t> software combines big data and machine learning to determine which products might appeal to a potential customer as they search online or get recommendations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200" b="1" dirty="0"/>
              <a:t> Avanade – AI for Business Insights;</a:t>
            </a:r>
            <a:r>
              <a:rPr lang="en-US" dirty="0"/>
              <a:t> . </a:t>
            </a:r>
            <a:r>
              <a:rPr lang="en-US" sz="2200" dirty="0"/>
              <a:t>The goal was to use customer and policy data to help the team drive more growth.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914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7E75-8771-42CC-B313-912B0B84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                              </a:t>
            </a:r>
            <a:r>
              <a:rPr lang="en-US" sz="2400" b="1" dirty="0">
                <a:solidFill>
                  <a:srgbClr val="002060"/>
                </a:solidFill>
              </a:rPr>
              <a:t>Challenges Facing Enterprise Applications</a:t>
            </a:r>
            <a:r>
              <a:rPr lang="en-US" sz="2400" b="1" dirty="0">
                <a:solidFill>
                  <a:schemeClr val="accent1"/>
                </a:solidFill>
              </a:rPr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B140-47A1-413F-9141-495F3D54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Security</a:t>
            </a:r>
            <a:r>
              <a:rPr lang="en-US" sz="2000" dirty="0"/>
              <a:t>-Most enterprise applications, especially mobile applications, are not secured by the organizations that own them due to attackers threats</a:t>
            </a:r>
          </a:p>
          <a:p>
            <a:r>
              <a:rPr lang="en-US" sz="2000" b="1" dirty="0"/>
              <a:t>User interface and limitation of skills-</a:t>
            </a:r>
            <a:r>
              <a:rPr lang="en-US" sz="2000" dirty="0"/>
              <a:t>on how the system works</a:t>
            </a:r>
            <a:endParaRPr lang="en-US" sz="2000" b="1" dirty="0"/>
          </a:p>
          <a:p>
            <a:r>
              <a:rPr lang="en-US" sz="2000" b="1" dirty="0"/>
              <a:t>Integration challenges-</a:t>
            </a:r>
            <a:r>
              <a:rPr lang="en-US" sz="2000" dirty="0"/>
              <a:t>lack of knowledge of the integration process.</a:t>
            </a:r>
          </a:p>
          <a:p>
            <a:r>
              <a:rPr lang="en-US" dirty="0"/>
              <a:t>Solution;</a:t>
            </a:r>
          </a:p>
          <a:p>
            <a:r>
              <a:rPr lang="en-US" sz="2000" dirty="0"/>
              <a:t>Emphasis on intuitiveness(usability ) rather than aesthetics</a:t>
            </a:r>
          </a:p>
          <a:p>
            <a:r>
              <a:rPr lang="en-US" sz="2000" dirty="0"/>
              <a:t>Better implantation strategies </a:t>
            </a:r>
          </a:p>
          <a:p>
            <a:r>
              <a:rPr lang="en-US" sz="2000" dirty="0"/>
              <a:t>Online research paper writing help to handle enquires.</a:t>
            </a:r>
          </a:p>
        </p:txBody>
      </p:sp>
    </p:spTree>
    <p:extLst>
      <p:ext uri="{BB962C8B-B14F-4D97-AF65-F5344CB8AC3E}">
        <p14:creationId xmlns:p14="http://schemas.microsoft.com/office/powerpoint/2010/main" val="414119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A804-CA20-4F13-98FE-151A9486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rgbClr val="002060"/>
                </a:solidFill>
              </a:rPr>
              <a:t>military.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7388-FB90-484D-80E8-943F9BC3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Applications</a:t>
            </a:r>
          </a:p>
          <a:p>
            <a:pPr marL="0" indent="0">
              <a:buNone/>
            </a:pPr>
            <a:r>
              <a:rPr lang="en-US" sz="2000" dirty="0"/>
              <a:t>-- Army to test AI</a:t>
            </a:r>
          </a:p>
          <a:p>
            <a:pPr marL="0" indent="0">
              <a:buNone/>
            </a:pPr>
            <a:r>
              <a:rPr lang="en-US" sz="2000" dirty="0"/>
              <a:t>        -Shooting down drones-</a:t>
            </a:r>
            <a:r>
              <a:rPr lang="en-US" dirty="0"/>
              <a:t> </a:t>
            </a:r>
            <a:r>
              <a:rPr lang="en-US" sz="1800" dirty="0"/>
              <a:t>South Korea is known to have used the armed </a:t>
            </a:r>
            <a:r>
              <a:rPr lang="en-US" sz="1800" b="1" dirty="0"/>
              <a:t>SGR-A1</a:t>
            </a:r>
            <a:r>
              <a:rPr lang="en-US" sz="1800" dirty="0"/>
              <a:t> sentry robot, which has       operated in the demilitarized zone separating North and South Korea.</a:t>
            </a:r>
          </a:p>
          <a:p>
            <a:pPr lvl="1">
              <a:buFontTx/>
              <a:buChar char="-"/>
            </a:pPr>
            <a:r>
              <a:rPr lang="en-US" sz="2000" dirty="0"/>
              <a:t>Aiming tank guns</a:t>
            </a:r>
          </a:p>
          <a:p>
            <a:pPr lvl="1">
              <a:buFontTx/>
              <a:buChar char="-"/>
            </a:pPr>
            <a:r>
              <a:rPr lang="en-US" sz="2000" dirty="0"/>
              <a:t>Coordinating resupply and maintenance</a:t>
            </a:r>
          </a:p>
          <a:p>
            <a:pPr lvl="1">
              <a:buFontTx/>
              <a:buChar char="-"/>
            </a:pPr>
            <a:r>
              <a:rPr lang="en-US" sz="2000" dirty="0"/>
              <a:t>Planning artillery barrages</a:t>
            </a:r>
          </a:p>
          <a:p>
            <a:pPr lvl="1">
              <a:buFontTx/>
              <a:buChar char="-"/>
            </a:pPr>
            <a:r>
              <a:rPr lang="en-US" sz="2000" dirty="0"/>
              <a:t>Blending  sensor feeds together into  coherent picture</a:t>
            </a:r>
          </a:p>
          <a:p>
            <a:pPr lvl="1">
              <a:buFontTx/>
              <a:buChar char="-"/>
            </a:pPr>
            <a:r>
              <a:rPr lang="en-US" sz="2000" dirty="0"/>
              <a:t>Analyzing how terrain blocks units’ fields of fire</a:t>
            </a:r>
          </a:p>
          <a:p>
            <a:pPr lvl="1">
              <a:buFontTx/>
              <a:buChar char="-"/>
            </a:pPr>
            <a:r>
              <a:rPr lang="en-US" sz="2000" dirty="0"/>
              <a:t>Warning commanders where there are blind spots in their defenses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386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B3C0C3-1D36-459E-A24D-B8051D80E15D}"/>
              </a:ext>
            </a:extLst>
          </p:cNvPr>
          <p:cNvSpPr/>
          <p:nvPr/>
        </p:nvSpPr>
        <p:spPr>
          <a:xfrm>
            <a:off x="3048000" y="322156"/>
            <a:ext cx="6096000" cy="41413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REFERENCE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Joao-Pierre Ruth, Last updated on November (21, 2019)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solidFill>
                  <a:srgbClr val="0066A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Tejaswi Singh and Amit Gulhane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on (October 3, 2019)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1500"/>
              </a:spcAft>
            </a:pPr>
            <a:r>
              <a:rPr lang="en-US" dirty="0">
                <a:solidFill>
                  <a:srgbClr val="91919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Kirsten Gronlund ,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May (9, 2019</a:t>
            </a:r>
            <a:r>
              <a:rPr lang="en-US" dirty="0">
                <a:solidFill>
                  <a:srgbClr val="91919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endParaRPr lang="en-US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http://www.webopedia.com/TERM/E/enterprise_application.htm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http://www.calero.com/3-critical-challenges-facing-enterprise-mobility-in(2019)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54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584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Intelligent enterprise systems and ai application in military</vt:lpstr>
      <vt:lpstr>              INTELLIGENT ENTERPRICE APPLICATION. </vt:lpstr>
      <vt:lpstr>PowerPoint Presentation</vt:lpstr>
      <vt:lpstr>A framework comprising three components </vt:lpstr>
      <vt:lpstr>                              Challenges Facing Enterprise Applications. </vt:lpstr>
      <vt:lpstr>                    military.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ENTERPRICE APPLICATION.</dc:title>
  <dc:creator>Windows User</dc:creator>
  <cp:lastModifiedBy>Windows User</cp:lastModifiedBy>
  <cp:revision>19</cp:revision>
  <dcterms:created xsi:type="dcterms:W3CDTF">2020-02-13T12:01:49Z</dcterms:created>
  <dcterms:modified xsi:type="dcterms:W3CDTF">2020-02-13T20:59:31Z</dcterms:modified>
</cp:coreProperties>
</file>