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8" r:id="rId1"/>
  </p:sldMasterIdLst>
  <p:sldIdLst>
    <p:sldId id="263" r:id="rId2"/>
    <p:sldId id="264" r:id="rId3"/>
    <p:sldId id="257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7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7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3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130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7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19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2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2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8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4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5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44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FE81E-9653-4C86-A0AF-966099927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9 presentation 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AAAB7E-A9AE-4795-83CF-DB83BB0AD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143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Edwine onyango- sct 221-0128/2017</a:t>
            </a:r>
          </a:p>
          <a:p>
            <a:r>
              <a:rPr lang="en-US" dirty="0" smtClean="0"/>
              <a:t>Patronilla ndama- sct 221-0209/2017</a:t>
            </a:r>
          </a:p>
          <a:p>
            <a:r>
              <a:rPr lang="en-US" dirty="0" smtClean="0"/>
              <a:t>Mike kipng’eno mutai- sct 221-0808/2016</a:t>
            </a:r>
            <a:endParaRPr lang="en-US" dirty="0"/>
          </a:p>
          <a:p>
            <a:r>
              <a:rPr lang="en-US" dirty="0" err="1" smtClean="0"/>
              <a:t>Kibet</a:t>
            </a:r>
            <a:r>
              <a:rPr lang="en-US" dirty="0" smtClean="0"/>
              <a:t> </a:t>
            </a:r>
            <a:r>
              <a:rPr lang="en-US" dirty="0" err="1" smtClean="0"/>
              <a:t>enock</a:t>
            </a:r>
            <a:r>
              <a:rPr lang="en-US" dirty="0" smtClean="0"/>
              <a:t> –sct 221-0532/2017</a:t>
            </a:r>
          </a:p>
        </p:txBody>
      </p:sp>
    </p:spTree>
    <p:extLst>
      <p:ext uri="{BB962C8B-B14F-4D97-AF65-F5344CB8AC3E}">
        <p14:creationId xmlns:p14="http://schemas.microsoft.com/office/powerpoint/2010/main" val="138402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0D9C8-CAAD-4482-BB2C-3B455D14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A3F865-9E82-4094-BB26-538DD893AD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MYCIN knowledge based syste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storage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nferencing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ALICE Chatbot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storage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Neural Networks </a:t>
            </a:r>
          </a:p>
          <a:p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4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60609"/>
            <a:ext cx="9601196" cy="991674"/>
          </a:xfrm>
        </p:spPr>
        <p:txBody>
          <a:bodyPr/>
          <a:lstStyle/>
          <a:p>
            <a:r>
              <a:rPr lang="en-US" dirty="0"/>
              <a:t>MYCIN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11369" y="1352283"/>
            <a:ext cx="5628068" cy="52288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expert system that uses AI to model physician patient interaction.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bacteria causing infection and recommends antibiotics.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 system, explanation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acquisition system.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(Shortliffe et al., 1975)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information stored?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rules and conditional statements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inference engine works?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chaining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goal directed strategy.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from a desired goal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 to antecedents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if a set of facts supports this goals. 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1455313"/>
            <a:ext cx="4945488" cy="4752304"/>
          </a:xfrm>
        </p:spPr>
      </p:pic>
    </p:spTree>
    <p:extLst>
      <p:ext uri="{BB962C8B-B14F-4D97-AF65-F5344CB8AC3E}">
        <p14:creationId xmlns:p14="http://schemas.microsoft.com/office/powerpoint/2010/main" val="148559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32079"/>
          </a:xfrm>
        </p:spPr>
        <p:txBody>
          <a:bodyPr>
            <a:normAutofit fontScale="90000"/>
          </a:bodyPr>
          <a:lstStyle/>
          <a:p>
            <a:r>
              <a:rPr lang="en-US" dirty="0"/>
              <a:t>MYCIN knowledge base and inference engine in Mycin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41678"/>
            <a:ext cx="4995334" cy="50163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Facts/data- Patient A has Headache, patient A has Chills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 determine is patient A has Malaria.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has headache and X has Chills then X has high fever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is vomiting and X has Diarrhoea then X has joint paints.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has high fever then X Then X has Malaria.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has joint paints, then X has Typhoid.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inference engine develops diagnosis in four 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#1- substitute X into rule 3.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4" y="1687132"/>
            <a:ext cx="5704697" cy="4662153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Substitute A for X in rule #1 which becomes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has headache and X has Chills, then X has high fever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 subdivide the  antecedents/facts and determine if it matches the consequent.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Conclusion- patient A has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MYCIN intelligent? 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knowledge acquisition system to generate new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decision making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it applied in practice? 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Reason- medical Ethics (ShortLiffe et al., 1975)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89A797-9980-47F3-AD4E-71397B0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digital drift of neural networks </a:t>
            </a:r>
            <a:endParaRPr lang="en-K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DCD3A57-BE04-4827-AA30-A9367A6CE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065866"/>
            <a:ext cx="5522493" cy="52878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are a set of algorithms that are loosely modelled after the human brain that are designed to recognize pattern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provide solutions to complex problems due to their  </a:t>
            </a:r>
            <a:r>
              <a:rPr lang="en-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processing, parallel distributed architecture, self-organization, capacity of learning and generalization, and efficient hardware implementation</a:t>
            </a:r>
            <a:r>
              <a:rPr lang="en-US" dirty="0"/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have a widespread number of application ,and these include 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 , digital soil mapping ,speech recognition , character recognition ,speech recognition , signature verification and application , forecasting and predicting, signal processing , control and automation . </a:t>
            </a:r>
            <a:endParaRPr lang="en-US" dirty="0"/>
          </a:p>
          <a:p>
            <a:endParaRPr lang="en-K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732C75C-1D82-4B14-997F-041A116D4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8594" y="1982804"/>
            <a:ext cx="4684838" cy="4422478"/>
          </a:xfrm>
        </p:spPr>
      </p:pic>
    </p:spTree>
    <p:extLst>
      <p:ext uri="{BB962C8B-B14F-4D97-AF65-F5344CB8AC3E}">
        <p14:creationId xmlns:p14="http://schemas.microsoft.com/office/powerpoint/2010/main" val="309841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C3C8F-C4C1-4F8F-8773-38A962FF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neural networks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BD4DE8-62D6-42B2-8AD3-AAC884993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K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dependence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Unexplained behavior of the network </a:t>
            </a:r>
          </a:p>
          <a:p>
            <a:endParaRPr lang="en-K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F566B6-2E4C-4073-A251-28EDB2E6A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challenges of neural networks in the present day science branch are being eliminated one at time through research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artificial neural networks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becoming an indispensable part of our lives .</a:t>
            </a:r>
            <a:endParaRPr lang="en-K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1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 </a:t>
            </a:r>
            <a:r>
              <a:rPr lang="en-US" dirty="0" err="1"/>
              <a:t>chatbot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ALICE-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Linguistic Internet Computer Entity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Engages in a conversation with a human by applying some heuristical pattern matching rules to the human's input.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knowledge Stored?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AIML format with basic unit known as categories.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category entails question, output answer and optional context.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in ALICE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is  done through forward chaining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through pattern matching using the search algorithms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ALICE intelligent? YES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pass the Turing test.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50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532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</vt:lpstr>
      <vt:lpstr>Group 9 presentation </vt:lpstr>
      <vt:lpstr>Objectives </vt:lpstr>
      <vt:lpstr>MYCIN</vt:lpstr>
      <vt:lpstr>MYCIN knowledge base and inference engine in Mycin</vt:lpstr>
      <vt:lpstr>A digital drift of neural networks </vt:lpstr>
      <vt:lpstr>Challenges of neural networks</vt:lpstr>
      <vt:lpstr>ALICE chatbot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world</dc:creator>
  <cp:lastModifiedBy>PC world</cp:lastModifiedBy>
  <cp:revision>21</cp:revision>
  <dcterms:created xsi:type="dcterms:W3CDTF">2020-02-14T03:47:40Z</dcterms:created>
  <dcterms:modified xsi:type="dcterms:W3CDTF">2020-02-14T08:44:21Z</dcterms:modified>
</cp:coreProperties>
</file>