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1"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2"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4"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5"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6"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57"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59"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0"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1"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2"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3"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64"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97"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99"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01"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2"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0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7"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08"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0"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0"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1"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2"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4"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5"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6"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18"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19"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21"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2"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3"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4"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26"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7"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8"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29"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30"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31"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64"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66"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68"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69"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2"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73"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74"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75"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77"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78"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79"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81"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82"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83"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85"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86"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88"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89"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0"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1"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193"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4"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5"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6"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7"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198"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05"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07"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09"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10"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14"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15"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16"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18"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19"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20"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22"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23"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24"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26"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27"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29"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0"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1"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2"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34"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5"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6"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7"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8"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39"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2"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4"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76"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77"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1"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2"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3"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5"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6"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87"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89"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0"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1"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93"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4"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29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7"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8"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299"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01"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2"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3"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4"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5"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06"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39" name="PlaceHolder 2"/>
          <p:cNvSpPr>
            <a:spLocks noGrp="1"/>
          </p:cNvSpPr>
          <p:nvPr>
            <p:ph type="subTitle"/>
          </p:nvPr>
        </p:nvSpPr>
        <p:spPr>
          <a:xfrm>
            <a:off x="5118480" y="803160"/>
            <a:ext cx="6281640" cy="52484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1" name="PlaceHolder 2"/>
          <p:cNvSpPr>
            <a:spLocks noGrp="1"/>
          </p:cNvSpPr>
          <p:nvPr>
            <p:ph type="body"/>
          </p:nvPr>
        </p:nvSpPr>
        <p:spPr>
          <a:xfrm>
            <a:off x="5118480" y="803160"/>
            <a:ext cx="628164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3"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44"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6" name="PlaceHolder 1"/>
          <p:cNvSpPr>
            <a:spLocks noGrp="1"/>
          </p:cNvSpPr>
          <p:nvPr>
            <p:ph type="subTitle"/>
          </p:nvPr>
        </p:nvSpPr>
        <p:spPr>
          <a:xfrm>
            <a:off x="888480" y="2350080"/>
            <a:ext cx="3498480" cy="11385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48"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49"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0"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52"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3"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4"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56"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7"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58"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9"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0" name="PlaceHolder 3"/>
          <p:cNvSpPr>
            <a:spLocks noGrp="1"/>
          </p:cNvSpPr>
          <p:nvPr>
            <p:ph type="body"/>
          </p:nvPr>
        </p:nvSpPr>
        <p:spPr>
          <a:xfrm>
            <a:off x="833760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1"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0" name="PlaceHolder 2"/>
          <p:cNvSpPr>
            <a:spLocks noGrp="1"/>
          </p:cNvSpPr>
          <p:nvPr>
            <p:ph type="body"/>
          </p:nvPr>
        </p:nvSpPr>
        <p:spPr>
          <a:xfrm>
            <a:off x="5118480" y="80316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1" name="PlaceHolder 3"/>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3"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4"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5" name="PlaceHolder 4"/>
          <p:cNvSpPr>
            <a:spLocks noGrp="1"/>
          </p:cNvSpPr>
          <p:nvPr>
            <p:ph type="body"/>
          </p:nvPr>
        </p:nvSpPr>
        <p:spPr>
          <a:xfrm>
            <a:off x="511848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6" name="PlaceHolder 5"/>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368" name="PlaceHolder 2"/>
          <p:cNvSpPr>
            <a:spLocks noGrp="1"/>
          </p:cNvSpPr>
          <p:nvPr>
            <p:ph type="body"/>
          </p:nvPr>
        </p:nvSpPr>
        <p:spPr>
          <a:xfrm>
            <a:off x="5118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69" name="PlaceHolder 3"/>
          <p:cNvSpPr>
            <a:spLocks noGrp="1"/>
          </p:cNvSpPr>
          <p:nvPr>
            <p:ph type="body"/>
          </p:nvPr>
        </p:nvSpPr>
        <p:spPr>
          <a:xfrm>
            <a:off x="7242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0" name="PlaceHolder 4"/>
          <p:cNvSpPr>
            <a:spLocks noGrp="1"/>
          </p:cNvSpPr>
          <p:nvPr>
            <p:ph type="body"/>
          </p:nvPr>
        </p:nvSpPr>
        <p:spPr>
          <a:xfrm>
            <a:off x="9366480" y="80316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1" name="PlaceHolder 5"/>
          <p:cNvSpPr>
            <a:spLocks noGrp="1"/>
          </p:cNvSpPr>
          <p:nvPr>
            <p:ph type="body"/>
          </p:nvPr>
        </p:nvSpPr>
        <p:spPr>
          <a:xfrm>
            <a:off x="5118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2" name="PlaceHolder 6"/>
          <p:cNvSpPr>
            <a:spLocks noGrp="1"/>
          </p:cNvSpPr>
          <p:nvPr>
            <p:ph type="body"/>
          </p:nvPr>
        </p:nvSpPr>
        <p:spPr>
          <a:xfrm>
            <a:off x="7242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373" name="PlaceHolder 7"/>
          <p:cNvSpPr>
            <a:spLocks noGrp="1"/>
          </p:cNvSpPr>
          <p:nvPr>
            <p:ph type="body"/>
          </p:nvPr>
        </p:nvSpPr>
        <p:spPr>
          <a:xfrm>
            <a:off x="9366480" y="3544920"/>
            <a:ext cx="202248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43" name="PlaceHolder 2"/>
          <p:cNvSpPr>
            <a:spLocks noGrp="1"/>
          </p:cNvSpPr>
          <p:nvPr>
            <p:ph type="body"/>
          </p:nvPr>
        </p:nvSpPr>
        <p:spPr>
          <a:xfrm>
            <a:off x="5118480" y="803160"/>
            <a:ext cx="3065400" cy="5248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4"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5" name="PlaceHolder 4"/>
          <p:cNvSpPr>
            <a:spLocks noGrp="1"/>
          </p:cNvSpPr>
          <p:nvPr>
            <p:ph type="body"/>
          </p:nvPr>
        </p:nvSpPr>
        <p:spPr>
          <a:xfrm>
            <a:off x="8337600" y="354492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88480" y="2350080"/>
            <a:ext cx="3498480" cy="2455920"/>
          </a:xfrm>
          <a:prstGeom prst="rect">
            <a:avLst/>
          </a:prstGeom>
        </p:spPr>
        <p:txBody>
          <a:bodyPr lIns="0" tIns="0" rIns="0" bIns="0" anchor="ctr">
            <a:noAutofit/>
          </a:bodyPr>
          <a:lstStyle/>
          <a:p>
            <a:endParaRPr lang="en-US" sz="1800" b="0" strike="noStrike" spc="-1">
              <a:solidFill>
                <a:srgbClr val="000000"/>
              </a:solidFill>
              <a:latin typeface="Rockwell"/>
            </a:endParaRPr>
          </a:p>
        </p:txBody>
      </p:sp>
      <p:sp>
        <p:nvSpPr>
          <p:cNvPr id="47" name="PlaceHolder 2"/>
          <p:cNvSpPr>
            <a:spLocks noGrp="1"/>
          </p:cNvSpPr>
          <p:nvPr>
            <p:ph type="body"/>
          </p:nvPr>
        </p:nvSpPr>
        <p:spPr>
          <a:xfrm>
            <a:off x="511848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8" name="PlaceHolder 3"/>
          <p:cNvSpPr>
            <a:spLocks noGrp="1"/>
          </p:cNvSpPr>
          <p:nvPr>
            <p:ph type="body"/>
          </p:nvPr>
        </p:nvSpPr>
        <p:spPr>
          <a:xfrm>
            <a:off x="8337600" y="803160"/>
            <a:ext cx="306540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
        <p:nvSpPr>
          <p:cNvPr id="49" name="PlaceHolder 4"/>
          <p:cNvSpPr>
            <a:spLocks noGrp="1"/>
          </p:cNvSpPr>
          <p:nvPr>
            <p:ph type="body"/>
          </p:nvPr>
        </p:nvSpPr>
        <p:spPr>
          <a:xfrm>
            <a:off x="5118480" y="3544920"/>
            <a:ext cx="6281640" cy="2503440"/>
          </a:xfrm>
          <a:prstGeom prst="rect">
            <a:avLst/>
          </a:prstGeom>
        </p:spPr>
        <p:txBody>
          <a:bodyPr lIns="0" tIns="0" rIns="0" bIns="0">
            <a:normAutofit/>
          </a:bodyPr>
          <a:lstStyle/>
          <a:p>
            <a:endParaRPr lang="en-US" sz="1800" b="0" strike="noStrike" spc="-1">
              <a:solidFill>
                <a:srgbClr val="000000"/>
              </a:solidFill>
              <a:latin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1"/>
          <p:cNvGrpSpPr/>
          <p:nvPr/>
        </p:nvGrpSpPr>
        <p:grpSpPr>
          <a:xfrm>
            <a:off x="-329760" y="-59400"/>
            <a:ext cx="12515760" cy="6923520"/>
            <a:chOff x="-329760" y="-59400"/>
            <a:chExt cx="12515760" cy="6923520"/>
          </a:xfrm>
        </p:grpSpPr>
        <p:sp>
          <p:nvSpPr>
            <p:cNvPr id="30" name="CustomShape 2"/>
            <p:cNvSpPr/>
            <p:nvPr/>
          </p:nvSpPr>
          <p:spPr>
            <a:xfrm>
              <a:off x="-329760" y="1290960"/>
              <a:ext cx="9702360" cy="5573160"/>
            </a:xfrm>
            <a:custGeom>
              <a:avLst/>
              <a:gdLst/>
              <a:ahLst/>
              <a:cxn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 name="CustomShape 3"/>
            <p:cNvSpPr/>
            <p:nvPr/>
          </p:nvSpPr>
          <p:spPr>
            <a:xfrm>
              <a:off x="670320" y="2010600"/>
              <a:ext cx="7373520" cy="4848480"/>
            </a:xfrm>
            <a:custGeom>
              <a:avLst/>
              <a:gdLst/>
              <a:ahLst/>
              <a:cxn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 name="CustomShape 4"/>
            <p:cNvSpPr/>
            <p:nvPr/>
          </p:nvSpPr>
          <p:spPr>
            <a:xfrm>
              <a:off x="251280" y="1780920"/>
              <a:ext cx="8035560" cy="5083200"/>
            </a:xfrm>
            <a:custGeom>
              <a:avLst/>
              <a:gdLst/>
              <a:ahLst/>
              <a:cxn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4" name="CustomShape 5"/>
            <p:cNvSpPr/>
            <p:nvPr/>
          </p:nvSpPr>
          <p:spPr>
            <a:xfrm>
              <a:off x="-1080" y="542520"/>
              <a:ext cx="10334160" cy="6321600"/>
            </a:xfrm>
            <a:custGeom>
              <a:avLst/>
              <a:gdLst/>
              <a:ahLst/>
              <a:cxn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5" name="CustomShape 6"/>
            <p:cNvSpPr/>
            <p:nvPr/>
          </p:nvSpPr>
          <p:spPr>
            <a:xfrm>
              <a:off x="3600" y="6178680"/>
              <a:ext cx="504360" cy="681120"/>
            </a:xfrm>
            <a:custGeom>
              <a:avLst/>
              <a:gdLst/>
              <a:ahLst/>
              <a:cxnLst/>
              <a:rect l="l" t="t" r="r" b="b"/>
              <a:pathLst>
                <a:path w="106" h="143">
                  <a:moveTo>
                    <a:pt x="0" y="0"/>
                  </a:moveTo>
                  <a:cubicBezTo>
                    <a:pt x="35" y="54"/>
                    <a:pt x="70" y="101"/>
                    <a:pt x="106" y="143"/>
                  </a:cubicBezTo>
                </a:path>
              </a:pathLst>
            </a:custGeom>
            <a:noFill/>
            <a:ln w="4763">
              <a:solidFill>
                <a:schemeClr val="tx1">
                  <a:alpha val="20000"/>
                </a:schemeClr>
              </a:solidFill>
              <a:miter/>
            </a:ln>
          </p:spPr>
          <p:style>
            <a:lnRef idx="0">
              <a:scrgbClr r="0" g="0" b="0"/>
            </a:lnRef>
            <a:fillRef idx="0">
              <a:scrgbClr r="0" g="0" b="0"/>
            </a:fillRef>
            <a:effectRef idx="0">
              <a:scrgbClr r="0" g="0" b="0"/>
            </a:effectRef>
            <a:fontRef idx="minor"/>
          </p:style>
        </p:sp>
        <p:sp>
          <p:nvSpPr>
            <p:cNvPr id="6" name="CustomShape 7"/>
            <p:cNvSpPr/>
            <p:nvPr/>
          </p:nvSpPr>
          <p:spPr>
            <a:xfrm>
              <a:off x="-1080" y="-59400"/>
              <a:ext cx="11091600" cy="6923520"/>
            </a:xfrm>
            <a:custGeom>
              <a:avLst/>
              <a:gdLst/>
              <a:ahLst/>
              <a:cxn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 name="CustomShape 8"/>
            <p:cNvSpPr/>
            <p:nvPr/>
          </p:nvSpPr>
          <p:spPr>
            <a:xfrm>
              <a:off x="5426640" y="-1800"/>
              <a:ext cx="5787720" cy="6846840"/>
            </a:xfrm>
            <a:custGeom>
              <a:avLst/>
              <a:gdLst/>
              <a:ahLst/>
              <a:cxnLst/>
              <a:rect l="l" t="t" r="r" b="b"/>
              <a:pathLst>
                <a:path w="1216" h="1436">
                  <a:moveTo>
                    <a:pt x="1094" y="1436"/>
                  </a:moveTo>
                  <a:cubicBezTo>
                    <a:pt x="1216" y="1114"/>
                    <a:pt x="904" y="770"/>
                    <a:pt x="709" y="551"/>
                  </a:cubicBezTo>
                  <a:cubicBezTo>
                    <a:pt x="509" y="327"/>
                    <a:pt x="274" y="127"/>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 name="CustomShape 9"/>
            <p:cNvSpPr/>
            <p:nvPr/>
          </p:nvSpPr>
          <p:spPr>
            <a:xfrm>
              <a:off x="-1080" y="-1800"/>
              <a:ext cx="1056960" cy="614160"/>
            </a:xfrm>
            <a:custGeom>
              <a:avLst/>
              <a:gdLst/>
              <a:ahLst/>
              <a:cxnLst/>
              <a:rect l="l" t="t" r="r" b="b"/>
              <a:pathLst>
                <a:path w="222" h="129">
                  <a:moveTo>
                    <a:pt x="222" y="0"/>
                  </a:moveTo>
                  <a:cubicBezTo>
                    <a:pt x="152" y="35"/>
                    <a:pt x="76" y="78"/>
                    <a:pt x="0" y="12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9" name="CustomShape 10"/>
            <p:cNvSpPr/>
            <p:nvPr/>
          </p:nvSpPr>
          <p:spPr>
            <a:xfrm>
              <a:off x="5821920" y="-1800"/>
              <a:ext cx="5587560" cy="6865920"/>
            </a:xfrm>
            <a:custGeom>
              <a:avLst/>
              <a:gdLst/>
              <a:ahLst/>
              <a:cxnLst/>
              <a:rect l="l" t="t" r="r" b="b"/>
              <a:pathLst>
                <a:path w="1174" h="1440">
                  <a:moveTo>
                    <a:pt x="1067" y="1440"/>
                  </a:moveTo>
                  <a:cubicBezTo>
                    <a:pt x="1174" y="1124"/>
                    <a:pt x="887" y="797"/>
                    <a:pt x="698" y="577"/>
                  </a:cubicBezTo>
                  <a:cubicBezTo>
                    <a:pt x="500" y="348"/>
                    <a:pt x="270" y="14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0" name="CustomShape 11"/>
            <p:cNvSpPr/>
            <p:nvPr/>
          </p:nvSpPr>
          <p:spPr>
            <a:xfrm>
              <a:off x="3600" y="-6840"/>
              <a:ext cx="595080" cy="352440"/>
            </a:xfrm>
            <a:custGeom>
              <a:avLst/>
              <a:gdLst/>
              <a:ahLst/>
              <a:cxnLst/>
              <a:rect l="l" t="t" r="r" b="b"/>
              <a:pathLst>
                <a:path w="125" h="74">
                  <a:moveTo>
                    <a:pt x="125" y="0"/>
                  </a:moveTo>
                  <a:cubicBezTo>
                    <a:pt x="85" y="22"/>
                    <a:pt x="43" y="47"/>
                    <a:pt x="0" y="74"/>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1" name="CustomShape 12"/>
            <p:cNvSpPr/>
            <p:nvPr/>
          </p:nvSpPr>
          <p:spPr>
            <a:xfrm>
              <a:off x="6012360" y="-1800"/>
              <a:ext cx="5497200" cy="6865920"/>
            </a:xfrm>
            <a:custGeom>
              <a:avLst/>
              <a:gdLst/>
              <a:ahLst/>
              <a:cxnLst/>
              <a:rect l="l" t="t" r="r" b="b"/>
              <a:pathLst>
                <a:path w="1155" h="1440">
                  <a:moveTo>
                    <a:pt x="1056" y="1440"/>
                  </a:moveTo>
                  <a:cubicBezTo>
                    <a:pt x="1155" y="1123"/>
                    <a:pt x="875" y="801"/>
                    <a:pt x="686" y="580"/>
                  </a:cubicBezTo>
                  <a:cubicBezTo>
                    <a:pt x="491" y="352"/>
                    <a:pt x="264" y="145"/>
                    <a:pt x="0" y="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12" name="CustomShape 13"/>
            <p:cNvSpPr/>
            <p:nvPr/>
          </p:nvSpPr>
          <p:spPr>
            <a:xfrm>
              <a:off x="-1080" y="-1800"/>
              <a:ext cx="356760" cy="213480"/>
            </a:xfrm>
            <a:custGeom>
              <a:avLst/>
              <a:gdLst/>
              <a:ahLst/>
              <a:cxnLst/>
              <a:rect l="l" t="t" r="r" b="b"/>
              <a:pathLst>
                <a:path w="75" h="45">
                  <a:moveTo>
                    <a:pt x="75" y="0"/>
                  </a:moveTo>
                  <a:cubicBezTo>
                    <a:pt x="50" y="14"/>
                    <a:pt x="25" y="29"/>
                    <a:pt x="0" y="45"/>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13" name="CustomShape 14"/>
            <p:cNvSpPr/>
            <p:nvPr/>
          </p:nvSpPr>
          <p:spPr>
            <a:xfrm>
              <a:off x="6210720" y="-6840"/>
              <a:ext cx="5522400" cy="6870600"/>
            </a:xfrm>
            <a:custGeom>
              <a:avLst/>
              <a:gdLst/>
              <a:ahLst/>
              <a:cxnLst/>
              <a:rect l="l" t="t" r="r" b="b"/>
              <a:pathLst>
                <a:path w="1160" h="1441">
                  <a:moveTo>
                    <a:pt x="1053" y="1441"/>
                  </a:moveTo>
                  <a:cubicBezTo>
                    <a:pt x="1160" y="1129"/>
                    <a:pt x="892" y="817"/>
                    <a:pt x="705" y="599"/>
                  </a:cubicBezTo>
                  <a:cubicBezTo>
                    <a:pt x="503" y="365"/>
                    <a:pt x="270" y="152"/>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 name="CustomShape 15"/>
            <p:cNvSpPr/>
            <p:nvPr/>
          </p:nvSpPr>
          <p:spPr>
            <a:xfrm>
              <a:off x="6463080" y="-1800"/>
              <a:ext cx="5412960" cy="6865920"/>
            </a:xfrm>
            <a:custGeom>
              <a:avLst/>
              <a:gdLst/>
              <a:ahLst/>
              <a:cxnLst/>
              <a:rect l="l" t="t" r="r" b="b"/>
              <a:pathLst>
                <a:path w="1137" h="1440">
                  <a:moveTo>
                    <a:pt x="1040" y="1440"/>
                  </a:moveTo>
                  <a:cubicBezTo>
                    <a:pt x="1137" y="1131"/>
                    <a:pt x="883" y="828"/>
                    <a:pt x="698" y="611"/>
                  </a:cubicBezTo>
                  <a:cubicBezTo>
                    <a:pt x="498" y="375"/>
                    <a:pt x="268" y="159"/>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5" name="CustomShape 16"/>
            <p:cNvSpPr/>
            <p:nvPr/>
          </p:nvSpPr>
          <p:spPr>
            <a:xfrm>
              <a:off x="6877440" y="-1800"/>
              <a:ext cx="5036760" cy="6861240"/>
            </a:xfrm>
            <a:custGeom>
              <a:avLst/>
              <a:gdLst/>
              <a:ahLst/>
              <a:cxnLst/>
              <a:rect l="l" t="t" r="r" b="b"/>
              <a:pathLst>
                <a:path w="1058" h="1439">
                  <a:moveTo>
                    <a:pt x="1011" y="1439"/>
                  </a:moveTo>
                  <a:cubicBezTo>
                    <a:pt x="1058" y="1131"/>
                    <a:pt x="825" y="841"/>
                    <a:pt x="648" y="617"/>
                  </a:cubicBezTo>
                  <a:cubicBezTo>
                    <a:pt x="462" y="383"/>
                    <a:pt x="248" y="16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6" name="CustomShape 17"/>
            <p:cNvSpPr/>
            <p:nvPr/>
          </p:nvSpPr>
          <p:spPr>
            <a:xfrm>
              <a:off x="8768160" y="-1800"/>
              <a:ext cx="3417480" cy="2741760"/>
            </a:xfrm>
            <a:custGeom>
              <a:avLst/>
              <a:gdLst/>
              <a:ahLst/>
              <a:cxnLst/>
              <a:rect l="l" t="t" r="r" b="b"/>
              <a:pathLst>
                <a:path w="718" h="575">
                  <a:moveTo>
                    <a:pt x="718" y="575"/>
                  </a:moveTo>
                  <a:cubicBezTo>
                    <a:pt x="500" y="360"/>
                    <a:pt x="260" y="163"/>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7" name="CustomShape 18"/>
            <p:cNvSpPr/>
            <p:nvPr/>
          </p:nvSpPr>
          <p:spPr>
            <a:xfrm>
              <a:off x="9235080" y="2880"/>
              <a:ext cx="2950920" cy="2554920"/>
            </a:xfrm>
            <a:custGeom>
              <a:avLst/>
              <a:gdLst/>
              <a:ahLst/>
              <a:cxnLst/>
              <a:rect l="l" t="t" r="r" b="b"/>
              <a:pathLst>
                <a:path w="620" h="536">
                  <a:moveTo>
                    <a:pt x="620" y="536"/>
                  </a:moveTo>
                  <a:cubicBezTo>
                    <a:pt x="404" y="314"/>
                    <a:pt x="196" y="13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8" name="CustomShape 19"/>
            <p:cNvSpPr/>
            <p:nvPr/>
          </p:nvSpPr>
          <p:spPr>
            <a:xfrm>
              <a:off x="10020960" y="-1800"/>
              <a:ext cx="2165040" cy="1357920"/>
            </a:xfrm>
            <a:custGeom>
              <a:avLst/>
              <a:gdLst/>
              <a:ahLst/>
              <a:cxnLst/>
              <a:rect l="l" t="t" r="r" b="b"/>
              <a:pathLst>
                <a:path w="455" h="285">
                  <a:moveTo>
                    <a:pt x="0" y="0"/>
                  </a:moveTo>
                  <a:cubicBezTo>
                    <a:pt x="153" y="85"/>
                    <a:pt x="308" y="180"/>
                    <a:pt x="455" y="285"/>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9" name="CustomShape 20"/>
            <p:cNvSpPr/>
            <p:nvPr/>
          </p:nvSpPr>
          <p:spPr>
            <a:xfrm>
              <a:off x="11290680" y="-1800"/>
              <a:ext cx="894960" cy="534240"/>
            </a:xfrm>
            <a:custGeom>
              <a:avLst/>
              <a:gdLst/>
              <a:ahLst/>
              <a:cxnLst/>
              <a:rect l="l" t="t" r="r" b="b"/>
              <a:pathLst>
                <a:path w="188" h="112">
                  <a:moveTo>
                    <a:pt x="0" y="0"/>
                  </a:moveTo>
                  <a:cubicBezTo>
                    <a:pt x="63" y="36"/>
                    <a:pt x="126" y="73"/>
                    <a:pt x="188" y="112"/>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20" name="Group 21"/>
          <p:cNvGrpSpPr/>
          <p:nvPr/>
        </p:nvGrpSpPr>
        <p:grpSpPr>
          <a:xfrm>
            <a:off x="1669320" y="1186560"/>
            <a:ext cx="8848080" cy="4477680"/>
            <a:chOff x="1669320" y="1186560"/>
            <a:chExt cx="8848080" cy="4477680"/>
          </a:xfrm>
        </p:grpSpPr>
        <p:sp>
          <p:nvSpPr>
            <p:cNvPr id="21" name="CustomShape 22"/>
            <p:cNvSpPr/>
            <p:nvPr/>
          </p:nvSpPr>
          <p:spPr>
            <a:xfrm>
              <a:off x="1674000" y="1186560"/>
              <a:ext cx="8843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rot="10800000">
              <a:off x="5892840" y="531360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a:off x="1669320" y="1991160"/>
              <a:ext cx="884520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4" name="PlaceHolder 25"/>
          <p:cNvSpPr>
            <a:spLocks noGrp="1"/>
          </p:cNvSpPr>
          <p:nvPr>
            <p:ph type="title"/>
          </p:nvPr>
        </p:nvSpPr>
        <p:spPr>
          <a:xfrm>
            <a:off x="1759320" y="2075400"/>
            <a:ext cx="8679600" cy="1748520"/>
          </a:xfrm>
          <a:prstGeom prst="rect">
            <a:avLst/>
          </a:prstGeom>
        </p:spPr>
        <p:txBody>
          <a:bodyPr lIns="228600" tIns="228600" rIns="228600" bIns="0" anchor="b">
            <a:normAutofit/>
          </a:bodyPr>
          <a:lstStyle/>
          <a:p>
            <a:pPr algn="ctr">
              <a:lnSpc>
                <a:spcPct val="80000"/>
              </a:lnSpc>
            </a:pPr>
            <a:r>
              <a:rPr lang="en-US" sz="5400" b="0" strike="noStrike" spc="-151">
                <a:solidFill>
                  <a:srgbClr val="FFFEFF"/>
                </a:solidFill>
                <a:latin typeface="Calibri Light"/>
              </a:rPr>
              <a:t>Click to edit Master title style</a:t>
            </a:r>
            <a:endParaRPr lang="en-US" sz="5400" b="0" strike="noStrike" spc="-1">
              <a:solidFill>
                <a:srgbClr val="000000"/>
              </a:solidFill>
              <a:latin typeface="Rockwell"/>
            </a:endParaRPr>
          </a:p>
        </p:txBody>
      </p:sp>
      <p:sp>
        <p:nvSpPr>
          <p:cNvPr id="25" name="PlaceHolder 26"/>
          <p:cNvSpPr>
            <a:spLocks noGrp="1"/>
          </p:cNvSpPr>
          <p:nvPr>
            <p:ph type="dt"/>
          </p:nvPr>
        </p:nvSpPr>
        <p:spPr>
          <a:xfrm>
            <a:off x="804600" y="320040"/>
            <a:ext cx="3657240" cy="319680"/>
          </a:xfrm>
          <a:prstGeom prst="rect">
            <a:avLst/>
          </a:prstGeom>
        </p:spPr>
        <p:txBody>
          <a:bodyPr anchor="ctr">
            <a:noAutofit/>
          </a:bodyPr>
          <a:lstStyle/>
          <a:p>
            <a:pPr>
              <a:lnSpc>
                <a:spcPct val="100000"/>
              </a:lnSpc>
            </a:pPr>
            <a:fld id="{42970F75-B267-429C-9510-162C6698F69E}" type="datetime">
              <a:rPr lang="en-US" sz="1000" b="0" strike="noStrike" spc="-1">
                <a:solidFill>
                  <a:srgbClr val="8B8B8B"/>
                </a:solidFill>
                <a:latin typeface="Rockwell"/>
              </a:rPr>
              <a:t>9/6/2021</a:t>
            </a:fld>
            <a:endParaRPr lang="en-US" sz="1000" b="0" strike="noStrike" spc="-1">
              <a:latin typeface="Times New Roman"/>
            </a:endParaRPr>
          </a:p>
        </p:txBody>
      </p:sp>
      <p:sp>
        <p:nvSpPr>
          <p:cNvPr id="26" name="PlaceHolder 27"/>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27" name="PlaceHolder 28"/>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C18E74D7-80A8-4566-BE57-33C0585BEBB7}" type="slidenum">
              <a:rPr lang="en-US" sz="1000" b="0" strike="noStrike" spc="-1">
                <a:solidFill>
                  <a:srgbClr val="8B8B8B"/>
                </a:solidFill>
                <a:latin typeface="Rockwell"/>
              </a:rPr>
              <a:t>‹#›</a:t>
            </a:fld>
            <a:endParaRPr lang="en-US" sz="1000" b="0" strike="noStrike" spc="-1">
              <a:latin typeface="Times New Roman"/>
            </a:endParaRPr>
          </a:p>
        </p:txBody>
      </p:sp>
      <p:sp>
        <p:nvSpPr>
          <p:cNvPr id="28"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Rockwel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Rockwel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Rockwel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Rockwel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Rockwel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Rockwel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5" name="Group 1"/>
          <p:cNvGrpSpPr/>
          <p:nvPr/>
        </p:nvGrpSpPr>
        <p:grpSpPr>
          <a:xfrm>
            <a:off x="-417600" y="0"/>
            <a:ext cx="12583800" cy="6852960"/>
            <a:chOff x="-417600" y="0"/>
            <a:chExt cx="12583800" cy="6852960"/>
          </a:xfrm>
        </p:grpSpPr>
        <p:sp>
          <p:nvSpPr>
            <p:cNvPr id="66"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7"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8"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69"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0"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1"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72"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3"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4"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5"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6"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7"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8"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79"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0"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1"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82"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83"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4"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5"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86"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87" name="Group 23"/>
          <p:cNvGrpSpPr/>
          <p:nvPr/>
        </p:nvGrpSpPr>
        <p:grpSpPr>
          <a:xfrm>
            <a:off x="800280" y="1699560"/>
            <a:ext cx="3674160" cy="3470400"/>
            <a:chOff x="800280" y="1699560"/>
            <a:chExt cx="3674160" cy="3470400"/>
          </a:xfrm>
        </p:grpSpPr>
        <p:sp>
          <p:nvSpPr>
            <p:cNvPr id="88"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9"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91"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92"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93"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E01BC07B-176A-4E77-A4AA-EEBAABCB7077}" type="datetime">
              <a:rPr lang="en-US" sz="1000" b="0" strike="noStrike" spc="-1">
                <a:solidFill>
                  <a:srgbClr val="8B8B8B"/>
                </a:solidFill>
                <a:latin typeface="Rockwell"/>
              </a:rPr>
              <a:t>9/6/2021</a:t>
            </a:fld>
            <a:endParaRPr lang="en-US" sz="1000" b="0" strike="noStrike" spc="-1">
              <a:latin typeface="Times New Roman"/>
            </a:endParaRPr>
          </a:p>
        </p:txBody>
      </p:sp>
      <p:sp>
        <p:nvSpPr>
          <p:cNvPr id="94"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95"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38A55BC4-FA8F-463E-AEA6-D79B4556AD3D}" type="slidenum">
              <a:rPr lang="en-US" sz="1000" b="0" strike="noStrike" spc="-1">
                <a:solidFill>
                  <a:srgbClr val="8B8B8B"/>
                </a:solidFill>
                <a:latin typeface="Rockwel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 name="Group 1"/>
          <p:cNvGrpSpPr/>
          <p:nvPr/>
        </p:nvGrpSpPr>
        <p:grpSpPr>
          <a:xfrm>
            <a:off x="-417600" y="0"/>
            <a:ext cx="12583800" cy="6852960"/>
            <a:chOff x="-417600" y="0"/>
            <a:chExt cx="12583800" cy="6852960"/>
          </a:xfrm>
        </p:grpSpPr>
        <p:sp>
          <p:nvSpPr>
            <p:cNvPr id="133"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34"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35"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36"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37"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38"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139"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0"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1"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2"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3"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4"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5"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6"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7"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48"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149"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150"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51"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52"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153"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154" name="Group 23"/>
          <p:cNvGrpSpPr/>
          <p:nvPr/>
        </p:nvGrpSpPr>
        <p:grpSpPr>
          <a:xfrm>
            <a:off x="800280" y="1699560"/>
            <a:ext cx="3674160" cy="3470400"/>
            <a:chOff x="800280" y="1699560"/>
            <a:chExt cx="3674160" cy="3470400"/>
          </a:xfrm>
        </p:grpSpPr>
        <p:sp>
          <p:nvSpPr>
            <p:cNvPr id="155"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6"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7"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158" name="PlaceHolder 27"/>
          <p:cNvSpPr>
            <a:spLocks noGrp="1"/>
          </p:cNvSpPr>
          <p:nvPr>
            <p:ph type="title"/>
          </p:nvPr>
        </p:nvSpPr>
        <p:spPr>
          <a:xfrm>
            <a:off x="888480" y="2350080"/>
            <a:ext cx="350100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159" name="PlaceHolder 28"/>
          <p:cNvSpPr>
            <a:spLocks noGrp="1"/>
          </p:cNvSpPr>
          <p:nvPr>
            <p:ph type="dt"/>
          </p:nvPr>
        </p:nvSpPr>
        <p:spPr>
          <a:xfrm>
            <a:off x="804600" y="320040"/>
            <a:ext cx="3657240" cy="319680"/>
          </a:xfrm>
          <a:prstGeom prst="rect">
            <a:avLst/>
          </a:prstGeom>
        </p:spPr>
        <p:txBody>
          <a:bodyPr anchor="ctr">
            <a:noAutofit/>
          </a:bodyPr>
          <a:lstStyle/>
          <a:p>
            <a:pPr>
              <a:lnSpc>
                <a:spcPct val="100000"/>
              </a:lnSpc>
            </a:pPr>
            <a:fld id="{C5E0FED1-9D5C-40C4-BB50-4FA7ED93998B}" type="datetime">
              <a:rPr lang="en-US" sz="1000" b="0" strike="noStrike" spc="-1">
                <a:solidFill>
                  <a:srgbClr val="8B8B8B"/>
                </a:solidFill>
                <a:latin typeface="Rockwell"/>
              </a:rPr>
              <a:t>9/6/2021</a:t>
            </a:fld>
            <a:endParaRPr lang="en-US" sz="1000" b="0" strike="noStrike" spc="-1">
              <a:latin typeface="Times New Roman"/>
            </a:endParaRPr>
          </a:p>
        </p:txBody>
      </p:sp>
      <p:sp>
        <p:nvSpPr>
          <p:cNvPr id="160" name="PlaceHolder 29"/>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161" name="PlaceHolder 30"/>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39D67CC5-E867-47A9-AE11-EB5B67EAF747}" type="slidenum">
              <a:rPr lang="en-US" sz="1000" b="0" strike="noStrike" spc="-1">
                <a:solidFill>
                  <a:srgbClr val="8B8B8B"/>
                </a:solidFill>
                <a:latin typeface="Rockwell"/>
              </a:rPr>
              <a:t>‹#›</a:t>
            </a:fld>
            <a:endParaRPr lang="en-US" sz="1000" b="0" strike="noStrike" spc="-1">
              <a:latin typeface="Times New Roman"/>
            </a:endParaRPr>
          </a:p>
        </p:txBody>
      </p:sp>
      <p:sp>
        <p:nvSpPr>
          <p:cNvPr id="162" name="PlaceHolder 3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Rockwel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Rockwel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Rockwel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Rockwel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Rockwel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Rockwel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 name="PlaceHolder 1"/>
          <p:cNvSpPr>
            <a:spLocks noGrp="1"/>
          </p:cNvSpPr>
          <p:nvPr>
            <p:ph type="dt"/>
          </p:nvPr>
        </p:nvSpPr>
        <p:spPr>
          <a:xfrm>
            <a:off x="804600" y="320040"/>
            <a:ext cx="3657240" cy="319680"/>
          </a:xfrm>
          <a:prstGeom prst="rect">
            <a:avLst/>
          </a:prstGeom>
        </p:spPr>
        <p:txBody>
          <a:bodyPr anchor="ctr">
            <a:noAutofit/>
          </a:bodyPr>
          <a:lstStyle/>
          <a:p>
            <a:pPr>
              <a:lnSpc>
                <a:spcPct val="100000"/>
              </a:lnSpc>
            </a:pPr>
            <a:fld id="{62330727-7E3D-49C1-A764-5D1A3B572B6B}" type="datetime">
              <a:rPr lang="en-US" sz="1000" b="0" strike="noStrike" spc="-1">
                <a:solidFill>
                  <a:srgbClr val="8B8B8B"/>
                </a:solidFill>
                <a:latin typeface="Rockwell"/>
              </a:rPr>
              <a:t>9/6/2021</a:t>
            </a:fld>
            <a:endParaRPr lang="en-US" sz="1000" b="0" strike="noStrike" spc="-1">
              <a:latin typeface="Times New Roman"/>
            </a:endParaRPr>
          </a:p>
        </p:txBody>
      </p:sp>
      <p:sp>
        <p:nvSpPr>
          <p:cNvPr id="200" name="PlaceHolder 2"/>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201" name="PlaceHolder 3"/>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8BE4300D-B748-43E6-B6A3-C409918F6A76}" type="slidenum">
              <a:rPr lang="en-US" sz="1000" b="0" strike="noStrike" spc="-1">
                <a:solidFill>
                  <a:srgbClr val="8B8B8B"/>
                </a:solidFill>
                <a:latin typeface="Rockwell"/>
              </a:rPr>
              <a:t>‹#›</a:t>
            </a:fld>
            <a:endParaRPr lang="en-US" sz="1000" b="0" strike="noStrike" spc="-1">
              <a:latin typeface="Times New Roman"/>
            </a:endParaRPr>
          </a:p>
        </p:txBody>
      </p:sp>
      <p:sp>
        <p:nvSpPr>
          <p:cNvPr id="202"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Rockwell"/>
              </a:rPr>
              <a:t>Click to edit the title text format</a:t>
            </a:r>
          </a:p>
        </p:txBody>
      </p:sp>
      <p:sp>
        <p:nvSpPr>
          <p:cNvPr id="203"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Rockwel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Rockwel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Rockwel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Rockwel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Rockwel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Rockwel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0" name="Group 1"/>
          <p:cNvGrpSpPr/>
          <p:nvPr/>
        </p:nvGrpSpPr>
        <p:grpSpPr>
          <a:xfrm>
            <a:off x="-417600" y="0"/>
            <a:ext cx="12583800" cy="6852960"/>
            <a:chOff x="-417600" y="0"/>
            <a:chExt cx="12583800" cy="6852960"/>
          </a:xfrm>
        </p:grpSpPr>
        <p:sp>
          <p:nvSpPr>
            <p:cNvPr id="241"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2"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3"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4"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5"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6"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247"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8"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49"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0"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1"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2"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3"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4"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5"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6"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257"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258"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59"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60"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261"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262" name="Group 23"/>
          <p:cNvGrpSpPr/>
          <p:nvPr/>
        </p:nvGrpSpPr>
        <p:grpSpPr>
          <a:xfrm>
            <a:off x="800280" y="1699560"/>
            <a:ext cx="3674160" cy="3470400"/>
            <a:chOff x="800280" y="1699560"/>
            <a:chExt cx="3674160" cy="3470400"/>
          </a:xfrm>
        </p:grpSpPr>
        <p:sp>
          <p:nvSpPr>
            <p:cNvPr id="263"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4"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5"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66"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267"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268"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F29013D1-86A8-41FE-898E-C6C026595F28}" type="datetime">
              <a:rPr lang="en-US" sz="1000" b="0" strike="noStrike" spc="-1">
                <a:solidFill>
                  <a:srgbClr val="8B8B8B"/>
                </a:solidFill>
                <a:latin typeface="Rockwell"/>
              </a:rPr>
              <a:t>9/6/2021</a:t>
            </a:fld>
            <a:endParaRPr lang="en-US" sz="1000" b="0" strike="noStrike" spc="-1">
              <a:latin typeface="Times New Roman"/>
            </a:endParaRPr>
          </a:p>
        </p:txBody>
      </p:sp>
      <p:sp>
        <p:nvSpPr>
          <p:cNvPr id="269"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270"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A1C212A1-4B22-433E-924F-107C69201E77}" type="slidenum">
              <a:rPr lang="en-US" sz="1000" b="0" strike="noStrike" spc="-1">
                <a:solidFill>
                  <a:srgbClr val="8B8B8B"/>
                </a:solidFill>
                <a:latin typeface="Rockwel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 name="Group 1"/>
          <p:cNvGrpSpPr/>
          <p:nvPr/>
        </p:nvGrpSpPr>
        <p:grpSpPr>
          <a:xfrm>
            <a:off x="-417600" y="0"/>
            <a:ext cx="12583800" cy="6852960"/>
            <a:chOff x="-417600" y="0"/>
            <a:chExt cx="12583800" cy="6852960"/>
          </a:xfrm>
        </p:grpSpPr>
        <p:sp>
          <p:nvSpPr>
            <p:cNvPr id="308" name="CustomShape 2"/>
            <p:cNvSpPr/>
            <p:nvPr/>
          </p:nvSpPr>
          <p:spPr>
            <a:xfrm>
              <a:off x="1306440" y="0"/>
              <a:ext cx="3862080" cy="6843240"/>
            </a:xfrm>
            <a:custGeom>
              <a:avLst/>
              <a:gdLst/>
              <a:ahLst/>
              <a:cxnLst/>
              <a:rect l="l" t="t" r="r" b="b"/>
              <a:pathLst>
                <a:path w="813" h="1440">
                  <a:moveTo>
                    <a:pt x="813" y="0"/>
                  </a:moveTo>
                  <a:cubicBezTo>
                    <a:pt x="331" y="221"/>
                    <a:pt x="0" y="1039"/>
                    <a:pt x="43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09" name="CustomShape 3"/>
            <p:cNvSpPr/>
            <p:nvPr/>
          </p:nvSpPr>
          <p:spPr>
            <a:xfrm>
              <a:off x="10626840" y="9360"/>
              <a:ext cx="1539360" cy="555120"/>
            </a:xfrm>
            <a:custGeom>
              <a:avLst/>
              <a:gdLst/>
              <a:ahLst/>
              <a:cxnLst/>
              <a:rect l="l" t="t" r="r" b="b"/>
              <a:pathLst>
                <a:path w="324" h="117">
                  <a:moveTo>
                    <a:pt x="324" y="117"/>
                  </a:moveTo>
                  <a:cubicBezTo>
                    <a:pt x="223" y="64"/>
                    <a:pt x="107" y="28"/>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0" name="CustomShape 4"/>
            <p:cNvSpPr/>
            <p:nvPr/>
          </p:nvSpPr>
          <p:spPr>
            <a:xfrm>
              <a:off x="10247400" y="5013360"/>
              <a:ext cx="1918800" cy="1829880"/>
            </a:xfrm>
            <a:custGeom>
              <a:avLst/>
              <a:gdLst/>
              <a:ahLst/>
              <a:cxnLst/>
              <a:rect l="l" t="t" r="r" b="b"/>
              <a:pathLst>
                <a:path w="404" h="385">
                  <a:moveTo>
                    <a:pt x="0" y="385"/>
                  </a:moveTo>
                  <a:cubicBezTo>
                    <a:pt x="146" y="272"/>
                    <a:pt x="285" y="142"/>
                    <a:pt x="404"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1" name="CustomShape 5"/>
            <p:cNvSpPr/>
            <p:nvPr/>
          </p:nvSpPr>
          <p:spPr>
            <a:xfrm>
              <a:off x="1120680" y="0"/>
              <a:ext cx="3676320" cy="6843240"/>
            </a:xfrm>
            <a:custGeom>
              <a:avLst/>
              <a:gdLst/>
              <a:ahLst/>
              <a:cxnLst/>
              <a:rect l="l" t="t" r="r" b="b"/>
              <a:pathLst>
                <a:path w="774" h="1440">
                  <a:moveTo>
                    <a:pt x="774" y="0"/>
                  </a:moveTo>
                  <a:cubicBezTo>
                    <a:pt x="312" y="240"/>
                    <a:pt x="0" y="1034"/>
                    <a:pt x="411" y="144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2" name="CustomShape 6"/>
            <p:cNvSpPr/>
            <p:nvPr/>
          </p:nvSpPr>
          <p:spPr>
            <a:xfrm>
              <a:off x="11202840" y="9360"/>
              <a:ext cx="963360" cy="366480"/>
            </a:xfrm>
            <a:custGeom>
              <a:avLst/>
              <a:gdLst/>
              <a:ahLst/>
              <a:cxnLst/>
              <a:rect l="l" t="t" r="r" b="b"/>
              <a:pathLst>
                <a:path w="203" h="77">
                  <a:moveTo>
                    <a:pt x="203" y="77"/>
                  </a:moveTo>
                  <a:cubicBezTo>
                    <a:pt x="138" y="46"/>
                    <a:pt x="68" y="21"/>
                    <a:pt x="0"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3" name="CustomShape 7"/>
            <p:cNvSpPr/>
            <p:nvPr/>
          </p:nvSpPr>
          <p:spPr>
            <a:xfrm>
              <a:off x="10495080" y="5275440"/>
              <a:ext cx="1666440" cy="1577520"/>
            </a:xfrm>
            <a:custGeom>
              <a:avLst/>
              <a:gdLst/>
              <a:ahLst/>
              <a:cxnLst/>
              <a:rect l="l" t="t" r="r" b="b"/>
              <a:pathLst>
                <a:path w="351" h="332">
                  <a:moveTo>
                    <a:pt x="0" y="332"/>
                  </a:moveTo>
                  <a:cubicBezTo>
                    <a:pt x="125" y="232"/>
                    <a:pt x="245" y="121"/>
                    <a:pt x="351" y="0"/>
                  </a:cubicBezTo>
                </a:path>
              </a:pathLst>
            </a:custGeom>
            <a:noFill/>
            <a:ln w="9525">
              <a:solidFill>
                <a:schemeClr val="tx1">
                  <a:alpha val="20000"/>
                </a:schemeClr>
              </a:solidFill>
              <a:prstDash val="dash"/>
              <a:miter/>
            </a:ln>
          </p:spPr>
          <p:style>
            <a:lnRef idx="0">
              <a:scrgbClr r="0" g="0" b="0"/>
            </a:lnRef>
            <a:fillRef idx="0">
              <a:scrgbClr r="0" g="0" b="0"/>
            </a:fillRef>
            <a:effectRef idx="0">
              <a:scrgbClr r="0" g="0" b="0"/>
            </a:effectRef>
            <a:fontRef idx="minor"/>
          </p:style>
        </p:sp>
        <p:sp>
          <p:nvSpPr>
            <p:cNvPr id="314" name="CustomShape 8"/>
            <p:cNvSpPr/>
            <p:nvPr/>
          </p:nvSpPr>
          <p:spPr>
            <a:xfrm>
              <a:off x="1001880" y="0"/>
              <a:ext cx="3620880" cy="6843240"/>
            </a:xfrm>
            <a:custGeom>
              <a:avLst/>
              <a:gdLst/>
              <a:ahLst/>
              <a:cxnLst/>
              <a:rect l="l" t="t" r="r" b="b"/>
              <a:pathLst>
                <a:path w="762" h="1440">
                  <a:moveTo>
                    <a:pt x="762" y="0"/>
                  </a:moveTo>
                  <a:cubicBezTo>
                    <a:pt x="308" y="245"/>
                    <a:pt x="0" y="1033"/>
                    <a:pt x="403"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5" name="CustomShape 9"/>
            <p:cNvSpPr/>
            <p:nvPr/>
          </p:nvSpPr>
          <p:spPr>
            <a:xfrm>
              <a:off x="11501280" y="9360"/>
              <a:ext cx="664920" cy="256680"/>
            </a:xfrm>
            <a:custGeom>
              <a:avLst/>
              <a:gdLst/>
              <a:ahLst/>
              <a:cxnLst/>
              <a:rect l="l" t="t" r="r" b="b"/>
              <a:pathLst>
                <a:path w="140" h="54">
                  <a:moveTo>
                    <a:pt x="140" y="54"/>
                  </a:moveTo>
                  <a:cubicBezTo>
                    <a:pt x="95" y="34"/>
                    <a:pt x="48" y="16"/>
                    <a:pt x="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6" name="CustomShape 10"/>
            <p:cNvSpPr/>
            <p:nvPr/>
          </p:nvSpPr>
          <p:spPr>
            <a:xfrm>
              <a:off x="10640880" y="5408640"/>
              <a:ext cx="1525320" cy="1434600"/>
            </a:xfrm>
            <a:custGeom>
              <a:avLst/>
              <a:gdLst/>
              <a:ahLst/>
              <a:cxnLst/>
              <a:rect l="l" t="t" r="r" b="b"/>
              <a:pathLst>
                <a:path w="321" h="302">
                  <a:moveTo>
                    <a:pt x="0" y="302"/>
                  </a:moveTo>
                  <a:cubicBezTo>
                    <a:pt x="114" y="210"/>
                    <a:pt x="223" y="109"/>
                    <a:pt x="321"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7" name="CustomShape 11"/>
            <p:cNvSpPr/>
            <p:nvPr/>
          </p:nvSpPr>
          <p:spPr>
            <a:xfrm>
              <a:off x="1001880" y="0"/>
              <a:ext cx="3244320" cy="6843240"/>
            </a:xfrm>
            <a:custGeom>
              <a:avLst/>
              <a:gdLst/>
              <a:ahLst/>
              <a:cxnLst/>
              <a:rect l="l" t="t" r="r" b="b"/>
              <a:pathLst>
                <a:path w="683" h="1440">
                  <a:moveTo>
                    <a:pt x="683" y="0"/>
                  </a:moveTo>
                  <a:cubicBezTo>
                    <a:pt x="258" y="256"/>
                    <a:pt x="0" y="1041"/>
                    <a:pt x="355"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8" name="CustomShape 12"/>
            <p:cNvSpPr/>
            <p:nvPr/>
          </p:nvSpPr>
          <p:spPr>
            <a:xfrm>
              <a:off x="10802880" y="5518080"/>
              <a:ext cx="1363320" cy="1325160"/>
            </a:xfrm>
            <a:custGeom>
              <a:avLst/>
              <a:gdLst/>
              <a:ahLst/>
              <a:cxnLst/>
              <a:rect l="l" t="t" r="r" b="b"/>
              <a:pathLst>
                <a:path w="287" h="279">
                  <a:moveTo>
                    <a:pt x="0" y="279"/>
                  </a:moveTo>
                  <a:cubicBezTo>
                    <a:pt x="101" y="193"/>
                    <a:pt x="198" y="100"/>
                    <a:pt x="287"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19" name="CustomShape 13"/>
            <p:cNvSpPr/>
            <p:nvPr/>
          </p:nvSpPr>
          <p:spPr>
            <a:xfrm>
              <a:off x="888840" y="0"/>
              <a:ext cx="3230280" cy="6843240"/>
            </a:xfrm>
            <a:custGeom>
              <a:avLst/>
              <a:gdLst/>
              <a:ahLst/>
              <a:cxnLst/>
              <a:rect l="l" t="t" r="r" b="b"/>
              <a:pathLst>
                <a:path w="680" h="1440">
                  <a:moveTo>
                    <a:pt x="680" y="0"/>
                  </a:moveTo>
                  <a:cubicBezTo>
                    <a:pt x="257" y="265"/>
                    <a:pt x="0" y="1026"/>
                    <a:pt x="337"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0" name="CustomShape 14"/>
            <p:cNvSpPr/>
            <p:nvPr/>
          </p:nvSpPr>
          <p:spPr>
            <a:xfrm>
              <a:off x="10979280" y="5694480"/>
              <a:ext cx="1186920" cy="1149120"/>
            </a:xfrm>
            <a:custGeom>
              <a:avLst/>
              <a:gdLst/>
              <a:ahLst/>
              <a:cxnLst/>
              <a:rect l="l" t="t" r="r" b="b"/>
              <a:pathLst>
                <a:path w="250" h="242">
                  <a:moveTo>
                    <a:pt x="0" y="242"/>
                  </a:moveTo>
                  <a:cubicBezTo>
                    <a:pt x="88" y="166"/>
                    <a:pt x="172" y="85"/>
                    <a:pt x="250"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1" name="CustomShape 15"/>
            <p:cNvSpPr/>
            <p:nvPr/>
          </p:nvSpPr>
          <p:spPr>
            <a:xfrm>
              <a:off x="484200" y="0"/>
              <a:ext cx="3420720" cy="6843240"/>
            </a:xfrm>
            <a:custGeom>
              <a:avLst/>
              <a:gdLst/>
              <a:ahLst/>
              <a:cxnLst/>
              <a:rect l="l" t="t" r="r" b="b"/>
              <a:pathLst>
                <a:path w="720" h="1440">
                  <a:moveTo>
                    <a:pt x="720" y="0"/>
                  </a:moveTo>
                  <a:cubicBezTo>
                    <a:pt x="316" y="282"/>
                    <a:pt x="0" y="1018"/>
                    <a:pt x="362"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2" name="CustomShape 16"/>
            <p:cNvSpPr/>
            <p:nvPr/>
          </p:nvSpPr>
          <p:spPr>
            <a:xfrm>
              <a:off x="11287080" y="6049800"/>
              <a:ext cx="879120" cy="793440"/>
            </a:xfrm>
            <a:custGeom>
              <a:avLst/>
              <a:gdLst/>
              <a:ahLst/>
              <a:cxnLst/>
              <a:rect l="l" t="t" r="r" b="b"/>
              <a:pathLst>
                <a:path w="185" h="167">
                  <a:moveTo>
                    <a:pt x="0" y="167"/>
                  </a:moveTo>
                  <a:cubicBezTo>
                    <a:pt x="63" y="114"/>
                    <a:pt x="125" y="58"/>
                    <a:pt x="185" y="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3" name="CustomShape 17"/>
            <p:cNvSpPr/>
            <p:nvPr/>
          </p:nvSpPr>
          <p:spPr>
            <a:xfrm>
              <a:off x="598320" y="0"/>
              <a:ext cx="2717280" cy="6843240"/>
            </a:xfrm>
            <a:custGeom>
              <a:avLst/>
              <a:gdLst/>
              <a:ahLst/>
              <a:cxnLst/>
              <a:rect l="l" t="t" r="r" b="b"/>
              <a:pathLst>
                <a:path w="572" h="1440">
                  <a:moveTo>
                    <a:pt x="572" y="0"/>
                  </a:moveTo>
                  <a:cubicBezTo>
                    <a:pt x="213" y="320"/>
                    <a:pt x="0" y="979"/>
                    <a:pt x="164" y="1440"/>
                  </a:cubicBezTo>
                </a:path>
              </a:pathLst>
            </a:custGeom>
            <a:noFill/>
            <a:ln w="12700">
              <a:solidFill>
                <a:schemeClr val="tx1">
                  <a:alpha val="20000"/>
                </a:schemeClr>
              </a:solidFill>
              <a:prstDash val="dashDot"/>
              <a:miter/>
            </a:ln>
          </p:spPr>
          <p:style>
            <a:lnRef idx="0">
              <a:scrgbClr r="0" g="0" b="0"/>
            </a:lnRef>
            <a:fillRef idx="0">
              <a:scrgbClr r="0" g="0" b="0"/>
            </a:fillRef>
            <a:effectRef idx="0">
              <a:scrgbClr r="0" g="0" b="0"/>
            </a:effectRef>
            <a:fontRef idx="minor"/>
          </p:style>
        </p:sp>
        <p:sp>
          <p:nvSpPr>
            <p:cNvPr id="324" name="CustomShape 18"/>
            <p:cNvSpPr/>
            <p:nvPr/>
          </p:nvSpPr>
          <p:spPr>
            <a:xfrm>
              <a:off x="262080" y="0"/>
              <a:ext cx="2944440" cy="6843240"/>
            </a:xfrm>
            <a:custGeom>
              <a:avLst/>
              <a:gdLst/>
              <a:ahLst/>
              <a:cxnLst/>
              <a:rect l="l" t="t" r="r" b="b"/>
              <a:pathLst>
                <a:path w="620" h="1440">
                  <a:moveTo>
                    <a:pt x="620" y="0"/>
                  </a:moveTo>
                  <a:cubicBezTo>
                    <a:pt x="248" y="325"/>
                    <a:pt x="0" y="960"/>
                    <a:pt x="186" y="1440"/>
                  </a:cubicBezTo>
                </a:path>
              </a:pathLst>
            </a:custGeom>
            <a:noFill/>
            <a:ln w="9525">
              <a:solidFill>
                <a:schemeClr val="tx1">
                  <a:alpha val="20000"/>
                </a:schemeClr>
              </a:solidFill>
              <a:prstDash val="lgDash"/>
              <a:miter/>
            </a:ln>
          </p:spPr>
          <p:style>
            <a:lnRef idx="0">
              <a:scrgbClr r="0" g="0" b="0"/>
            </a:lnRef>
            <a:fillRef idx="0">
              <a:scrgbClr r="0" g="0" b="0"/>
            </a:fillRef>
            <a:effectRef idx="0">
              <a:scrgbClr r="0" g="0" b="0"/>
            </a:effectRef>
            <a:fontRef idx="minor"/>
          </p:style>
        </p:sp>
        <p:sp>
          <p:nvSpPr>
            <p:cNvPr id="325" name="CustomShape 19"/>
            <p:cNvSpPr/>
            <p:nvPr/>
          </p:nvSpPr>
          <p:spPr>
            <a:xfrm>
              <a:off x="-417600" y="0"/>
              <a:ext cx="2403000" cy="6843240"/>
            </a:xfrm>
            <a:custGeom>
              <a:avLst/>
              <a:gdLst/>
              <a:ahLst/>
              <a:cxnLst/>
              <a:rect l="l" t="t" r="r" b="b"/>
              <a:pathLst>
                <a:path w="506" h="1440">
                  <a:moveTo>
                    <a:pt x="506" y="0"/>
                  </a:moveTo>
                  <a:cubicBezTo>
                    <a:pt x="109" y="356"/>
                    <a:pt x="0" y="943"/>
                    <a:pt x="171" y="1440"/>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6" name="CustomShape 20"/>
            <p:cNvSpPr/>
            <p:nvPr/>
          </p:nvSpPr>
          <p:spPr>
            <a:xfrm>
              <a:off x="14400" y="9360"/>
              <a:ext cx="1771200" cy="3198600"/>
            </a:xfrm>
            <a:custGeom>
              <a:avLst/>
              <a:gdLst/>
              <a:ahLst/>
              <a:cxnLst/>
              <a:rect l="l" t="t" r="r" b="b"/>
              <a:pathLst>
                <a:path w="373" h="673">
                  <a:moveTo>
                    <a:pt x="373" y="0"/>
                  </a:moveTo>
                  <a:cubicBezTo>
                    <a:pt x="175" y="183"/>
                    <a:pt x="51" y="409"/>
                    <a:pt x="0" y="673"/>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7" name="CustomShape 21"/>
            <p:cNvSpPr/>
            <p:nvPr/>
          </p:nvSpPr>
          <p:spPr>
            <a:xfrm>
              <a:off x="4680" y="6016680"/>
              <a:ext cx="213840" cy="826560"/>
            </a:xfrm>
            <a:custGeom>
              <a:avLst/>
              <a:gdLst/>
              <a:ahLst/>
              <a:cxnLst/>
              <a:rect l="l" t="t" r="r" b="b"/>
              <a:pathLst>
                <a:path w="45" h="174">
                  <a:moveTo>
                    <a:pt x="0" y="0"/>
                  </a:moveTo>
                  <a:cubicBezTo>
                    <a:pt x="11" y="59"/>
                    <a:pt x="26" y="118"/>
                    <a:pt x="45" y="174"/>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sp>
          <p:nvSpPr>
            <p:cNvPr id="328" name="CustomShape 22"/>
            <p:cNvSpPr/>
            <p:nvPr/>
          </p:nvSpPr>
          <p:spPr>
            <a:xfrm>
              <a:off x="14400" y="0"/>
              <a:ext cx="1561680" cy="2228400"/>
            </a:xfrm>
            <a:custGeom>
              <a:avLst/>
              <a:gdLst/>
              <a:ahLst/>
              <a:cxnLst/>
              <a:rect l="l" t="t" r="r" b="b"/>
              <a:pathLst>
                <a:path w="329" h="469">
                  <a:moveTo>
                    <a:pt x="329" y="0"/>
                  </a:moveTo>
                  <a:cubicBezTo>
                    <a:pt x="189" y="133"/>
                    <a:pt x="69" y="288"/>
                    <a:pt x="0" y="469"/>
                  </a:cubicBezTo>
                </a:path>
              </a:pathLst>
            </a:custGeom>
            <a:noFill/>
            <a:ln w="9525">
              <a:solidFill>
                <a:schemeClr val="tx1">
                  <a:alpha val="20000"/>
                </a:schemeClr>
              </a:solidFill>
              <a:miter/>
            </a:ln>
          </p:spPr>
          <p:style>
            <a:lnRef idx="0">
              <a:scrgbClr r="0" g="0" b="0"/>
            </a:lnRef>
            <a:fillRef idx="0">
              <a:scrgbClr r="0" g="0" b="0"/>
            </a:fillRef>
            <a:effectRef idx="0">
              <a:scrgbClr r="0" g="0" b="0"/>
            </a:effectRef>
            <a:fontRef idx="minor"/>
          </p:style>
        </p:sp>
      </p:grpSp>
      <p:grpSp>
        <p:nvGrpSpPr>
          <p:cNvPr id="329" name="Group 23"/>
          <p:cNvGrpSpPr/>
          <p:nvPr/>
        </p:nvGrpSpPr>
        <p:grpSpPr>
          <a:xfrm>
            <a:off x="800280" y="1699560"/>
            <a:ext cx="3674160" cy="3470400"/>
            <a:chOff x="800280" y="1699560"/>
            <a:chExt cx="3674160" cy="3470400"/>
          </a:xfrm>
        </p:grpSpPr>
        <p:sp>
          <p:nvSpPr>
            <p:cNvPr id="330"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1"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32"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333" name="PlaceHolder 27"/>
          <p:cNvSpPr>
            <a:spLocks noGrp="1"/>
          </p:cNvSpPr>
          <p:nvPr>
            <p:ph type="title"/>
          </p:nvPr>
        </p:nvSpPr>
        <p:spPr>
          <a:xfrm>
            <a:off x="888480" y="2350080"/>
            <a:ext cx="3498480" cy="2455920"/>
          </a:xfrm>
          <a:prstGeom prst="rect">
            <a:avLst/>
          </a:prstGeom>
        </p:spPr>
        <p:txBody>
          <a:bodyPr lIns="228600" tIns="228600" rIns="228600" bIns="228600" anchor="ctr">
            <a:noAutofit/>
          </a:bodyPr>
          <a:lstStyle/>
          <a:p>
            <a:pPr algn="ctr">
              <a:lnSpc>
                <a:spcPct val="85000"/>
              </a:lnSpc>
            </a:pPr>
            <a:r>
              <a:rPr lang="en-US" sz="4000" b="0" strike="noStrike" spc="-151">
                <a:solidFill>
                  <a:srgbClr val="FFFEFF"/>
                </a:solidFill>
                <a:latin typeface="Calibri Light"/>
              </a:rPr>
              <a:t>Click to edit Master title style</a:t>
            </a:r>
            <a:endParaRPr lang="en-US" sz="4000" b="0" strike="noStrike" spc="-1">
              <a:solidFill>
                <a:srgbClr val="000000"/>
              </a:solidFill>
              <a:latin typeface="Rockwell"/>
            </a:endParaRPr>
          </a:p>
        </p:txBody>
      </p:sp>
      <p:sp>
        <p:nvSpPr>
          <p:cNvPr id="334" name="PlaceHolder 28"/>
          <p:cNvSpPr>
            <a:spLocks noGrp="1"/>
          </p:cNvSpPr>
          <p:nvPr>
            <p:ph type="body"/>
          </p:nvPr>
        </p:nvSpPr>
        <p:spPr>
          <a:xfrm>
            <a:off x="5118480" y="803160"/>
            <a:ext cx="6281640" cy="5248440"/>
          </a:xfrm>
          <a:prstGeom prst="rect">
            <a:avLst/>
          </a:prstGeom>
        </p:spPr>
        <p:txBody>
          <a:bodyPr anchor="ctr">
            <a:noAutofit/>
          </a:bodyPr>
          <a:lstStyle/>
          <a:p>
            <a:pPr marL="228600" indent="-228240">
              <a:lnSpc>
                <a:spcPct val="120000"/>
              </a:lnSpc>
              <a:spcBef>
                <a:spcPts val="1001"/>
              </a:spcBef>
              <a:buClr>
                <a:srgbClr val="F81B02"/>
              </a:buClr>
              <a:buSzPct val="110000"/>
              <a:buFont typeface="Wingdings" charset="2"/>
              <a:buChar char=""/>
            </a:pPr>
            <a:r>
              <a:rPr lang="en-US" sz="1800" b="0" strike="noStrike" spc="-1">
                <a:solidFill>
                  <a:srgbClr val="000000"/>
                </a:solidFill>
                <a:latin typeface="Rockwell"/>
              </a:rPr>
              <a:t>Click to edit Master text styles</a:t>
            </a:r>
          </a:p>
          <a:p>
            <a:pPr marL="685800" lvl="1" indent="-228240">
              <a:lnSpc>
                <a:spcPct val="120000"/>
              </a:lnSpc>
              <a:spcBef>
                <a:spcPts val="499"/>
              </a:spcBef>
              <a:buClr>
                <a:srgbClr val="F81B02"/>
              </a:buClr>
              <a:buSzPct val="110000"/>
              <a:buFont typeface="Wingdings" charset="2"/>
              <a:buChar char=""/>
            </a:pPr>
            <a:r>
              <a:rPr lang="en-US" sz="1600" b="0" strike="noStrike" spc="-1">
                <a:solidFill>
                  <a:srgbClr val="000000"/>
                </a:solidFill>
                <a:latin typeface="Rockwell"/>
              </a:rPr>
              <a:t>Second level</a:t>
            </a:r>
          </a:p>
          <a:p>
            <a:pPr marL="1143000" lvl="2" indent="-228240">
              <a:lnSpc>
                <a:spcPct val="120000"/>
              </a:lnSpc>
              <a:spcBef>
                <a:spcPts val="499"/>
              </a:spcBef>
              <a:buClr>
                <a:srgbClr val="F81B02"/>
              </a:buClr>
              <a:buSzPct val="110000"/>
              <a:buFont typeface="Wingdings" charset="2"/>
              <a:buChar char=""/>
            </a:pPr>
            <a:r>
              <a:rPr lang="en-US" sz="1400" b="0" strike="noStrike" spc="-1">
                <a:solidFill>
                  <a:srgbClr val="000000"/>
                </a:solidFill>
                <a:latin typeface="Rockwell"/>
              </a:rPr>
              <a:t>Third level</a:t>
            </a:r>
          </a:p>
          <a:p>
            <a:pPr marL="1600200" lvl="3"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Fourth level</a:t>
            </a:r>
          </a:p>
          <a:p>
            <a:pPr marL="2057400" lvl="4" indent="-228240">
              <a:lnSpc>
                <a:spcPct val="120000"/>
              </a:lnSpc>
              <a:spcBef>
                <a:spcPts val="499"/>
              </a:spcBef>
              <a:buClr>
                <a:srgbClr val="F81B02"/>
              </a:buClr>
              <a:buSzPct val="110000"/>
              <a:buFont typeface="Wingdings" charset="2"/>
              <a:buChar char=""/>
            </a:pPr>
            <a:r>
              <a:rPr lang="en-US" sz="1200" b="0" strike="noStrike" spc="-1">
                <a:solidFill>
                  <a:srgbClr val="000000"/>
                </a:solidFill>
                <a:latin typeface="Rockwell"/>
              </a:rPr>
              <a:t>Fifth level</a:t>
            </a:r>
          </a:p>
        </p:txBody>
      </p:sp>
      <p:sp>
        <p:nvSpPr>
          <p:cNvPr id="335" name="PlaceHolder 29"/>
          <p:cNvSpPr>
            <a:spLocks noGrp="1"/>
          </p:cNvSpPr>
          <p:nvPr>
            <p:ph type="dt"/>
          </p:nvPr>
        </p:nvSpPr>
        <p:spPr>
          <a:xfrm>
            <a:off x="804600" y="320040"/>
            <a:ext cx="3657240" cy="319680"/>
          </a:xfrm>
          <a:prstGeom prst="rect">
            <a:avLst/>
          </a:prstGeom>
        </p:spPr>
        <p:txBody>
          <a:bodyPr anchor="ctr">
            <a:noAutofit/>
          </a:bodyPr>
          <a:lstStyle/>
          <a:p>
            <a:pPr>
              <a:lnSpc>
                <a:spcPct val="100000"/>
              </a:lnSpc>
            </a:pPr>
            <a:fld id="{C4F85096-294A-4A3E-9C27-D25108F44575}" type="datetime">
              <a:rPr lang="en-US" sz="1000" b="0" strike="noStrike" spc="-1">
                <a:solidFill>
                  <a:srgbClr val="8B8B8B"/>
                </a:solidFill>
                <a:latin typeface="Rockwell"/>
              </a:rPr>
              <a:t>9/6/2021</a:t>
            </a:fld>
            <a:endParaRPr lang="en-US" sz="1000" b="0" strike="noStrike" spc="-1">
              <a:latin typeface="Times New Roman"/>
            </a:endParaRPr>
          </a:p>
        </p:txBody>
      </p:sp>
      <p:sp>
        <p:nvSpPr>
          <p:cNvPr id="336" name="PlaceHolder 30"/>
          <p:cNvSpPr>
            <a:spLocks noGrp="1"/>
          </p:cNvSpPr>
          <p:nvPr>
            <p:ph type="ftr"/>
          </p:nvPr>
        </p:nvSpPr>
        <p:spPr>
          <a:xfrm>
            <a:off x="804600" y="6226920"/>
            <a:ext cx="10588320" cy="319680"/>
          </a:xfrm>
          <a:prstGeom prst="rect">
            <a:avLst/>
          </a:prstGeom>
        </p:spPr>
        <p:txBody>
          <a:bodyPr anchor="ctr">
            <a:noAutofit/>
          </a:bodyPr>
          <a:lstStyle/>
          <a:p>
            <a:endParaRPr lang="en-US" sz="2400" b="0" strike="noStrike" spc="-1">
              <a:latin typeface="Times New Roman"/>
            </a:endParaRPr>
          </a:p>
        </p:txBody>
      </p:sp>
      <p:sp>
        <p:nvSpPr>
          <p:cNvPr id="337" name="PlaceHolder 31"/>
          <p:cNvSpPr>
            <a:spLocks noGrp="1"/>
          </p:cNvSpPr>
          <p:nvPr>
            <p:ph type="sldNum"/>
          </p:nvPr>
        </p:nvSpPr>
        <p:spPr>
          <a:xfrm>
            <a:off x="10469880" y="320040"/>
            <a:ext cx="914040" cy="319680"/>
          </a:xfrm>
          <a:prstGeom prst="rect">
            <a:avLst/>
          </a:prstGeom>
        </p:spPr>
        <p:txBody>
          <a:bodyPr anchor="ctr">
            <a:noAutofit/>
          </a:bodyPr>
          <a:lstStyle/>
          <a:p>
            <a:pPr algn="r">
              <a:lnSpc>
                <a:spcPct val="100000"/>
              </a:lnSpc>
            </a:pPr>
            <a:fld id="{27FF1C37-AFA2-47A3-8432-335C9BF6F64F}" type="slidenum">
              <a:rPr lang="en-US" sz="1000" b="0" strike="noStrike" spc="-1">
                <a:solidFill>
                  <a:srgbClr val="8B8B8B"/>
                </a:solidFill>
                <a:latin typeface="Rockwel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1954440" y="2339640"/>
            <a:ext cx="8103960" cy="995040"/>
          </a:xfrm>
          <a:prstGeom prst="rect">
            <a:avLst/>
          </a:prstGeom>
          <a:noFill/>
          <a:ln w="0">
            <a:noFill/>
          </a:ln>
        </p:spPr>
        <p:txBody>
          <a:bodyPr lIns="228600" tIns="228600" rIns="228600" bIns="0" anchor="b">
            <a:noAutofit/>
          </a:bodyPr>
          <a:lstStyle/>
          <a:p>
            <a:pPr>
              <a:lnSpc>
                <a:spcPct val="80000"/>
              </a:lnSpc>
            </a:pPr>
            <a:r>
              <a:rPr lang="en-US" sz="5400" b="0" strike="noStrike" spc="-151" dirty="0">
                <a:solidFill>
                  <a:srgbClr val="FFFEFF"/>
                </a:solidFill>
                <a:latin typeface="Calibri Light"/>
              </a:rPr>
              <a:t>Research Methodology</a:t>
            </a:r>
            <a:endParaRPr lang="en-US" sz="5400" b="0" strike="noStrike" spc="-1" dirty="0">
              <a:solidFill>
                <a:srgbClr val="000000"/>
              </a:solidFill>
              <a:latin typeface="Rockwell"/>
            </a:endParaRPr>
          </a:p>
        </p:txBody>
      </p:sp>
      <p:sp>
        <p:nvSpPr>
          <p:cNvPr id="442" name="TextShape 2"/>
          <p:cNvSpPr txBox="1"/>
          <p:nvPr/>
        </p:nvSpPr>
        <p:spPr>
          <a:xfrm>
            <a:off x="2129040" y="3637080"/>
            <a:ext cx="9143640" cy="740880"/>
          </a:xfrm>
          <a:prstGeom prst="rect">
            <a:avLst/>
          </a:prstGeom>
          <a:noFill/>
          <a:ln w="0">
            <a:noFill/>
          </a:ln>
        </p:spPr>
        <p:txBody>
          <a:bodyPr tIns="0">
            <a:noAutofit/>
          </a:bodyPr>
          <a:lstStyle/>
          <a:p>
            <a:pPr>
              <a:lnSpc>
                <a:spcPct val="100000"/>
              </a:lnSpc>
              <a:spcBef>
                <a:spcPts val="1001"/>
              </a:spcBef>
              <a:tabLst>
                <a:tab pos="0" algn="l"/>
              </a:tabLst>
            </a:pPr>
            <a:r>
              <a:rPr lang="en-US" sz="1800" b="0" strike="noStrike" spc="-1">
                <a:solidFill>
                  <a:srgbClr val="FFFEFF"/>
                </a:solidFill>
                <a:latin typeface="Rockwell"/>
              </a:rPr>
              <a:t>Phishing Detection and Prevention Using Machine Learning</a:t>
            </a:r>
            <a:endParaRPr lang="en-US" sz="1800" b="0" strike="noStrike" spc="-1">
              <a:latin typeface="Arial"/>
            </a:endParaRPr>
          </a:p>
        </p:txBody>
      </p:sp>
      <p:sp>
        <p:nvSpPr>
          <p:cNvPr id="443" name="CustomShape 3"/>
          <p:cNvSpPr/>
          <p:nvPr/>
        </p:nvSpPr>
        <p:spPr>
          <a:xfrm>
            <a:off x="7391520" y="5663880"/>
            <a:ext cx="3016440" cy="74088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tabLst>
                <a:tab pos="0" algn="l"/>
              </a:tabLst>
            </a:pPr>
            <a:r>
              <a:rPr lang="en-US" sz="2000" b="0" strike="noStrike" spc="-1" dirty="0">
                <a:solidFill>
                  <a:srgbClr val="000000"/>
                </a:solidFill>
                <a:latin typeface="Rockwell"/>
              </a:rPr>
              <a:t>Stanley Ngugi Chege</a:t>
            </a:r>
            <a:endParaRPr lang="en-US" sz="2000" b="0" strike="noStrike" spc="-1" dirty="0">
              <a:latin typeface="Arial"/>
            </a:endParaRPr>
          </a:p>
          <a:p>
            <a:pPr>
              <a:lnSpc>
                <a:spcPct val="90000"/>
              </a:lnSpc>
              <a:spcBef>
                <a:spcPts val="1001"/>
              </a:spcBef>
              <a:tabLst>
                <a:tab pos="0" algn="l"/>
              </a:tabLst>
            </a:pPr>
            <a:r>
              <a:rPr lang="en-US" sz="2000" b="0" strike="noStrike" spc="-1" dirty="0">
                <a:solidFill>
                  <a:srgbClr val="000000"/>
                </a:solidFill>
                <a:latin typeface="Rockwell"/>
              </a:rPr>
              <a:t>SCT212-0065/2017</a:t>
            </a:r>
            <a:endParaRPr lang="en-US" sz="20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888480" y="2350080"/>
            <a:ext cx="3912120" cy="2455920"/>
          </a:xfrm>
          <a:prstGeom prst="rect">
            <a:avLst/>
          </a:prstGeom>
          <a:noFill/>
          <a:ln w="0">
            <a:noFill/>
          </a:ln>
        </p:spPr>
        <p:txBody>
          <a:bodyPr lIns="228600" tIns="228600" rIns="228600" bIns="228600">
            <a:noAutofit/>
          </a:bodyPr>
          <a:lstStyle/>
          <a:p>
            <a:pPr marL="0" lvl="1">
              <a:buClr>
                <a:srgbClr val="000000"/>
              </a:buClr>
              <a:buSzPct val="45000"/>
            </a:pPr>
            <a:r>
              <a:rPr lang="en-US" sz="4000" b="0" strike="noStrike" spc="-151" dirty="0">
                <a:solidFill>
                  <a:srgbClr val="FFFEFF"/>
                </a:solidFill>
                <a:latin typeface="Calibri Light"/>
                <a:ea typeface="Noto Sans Arabic UI"/>
              </a:rPr>
              <a:t>Data</a:t>
            </a:r>
            <a:br>
              <a:rPr dirty="0"/>
            </a:br>
            <a:r>
              <a:rPr lang="en-US" sz="4000" b="0" strike="noStrike" spc="-151" dirty="0">
                <a:solidFill>
                  <a:srgbClr val="FFFEFF"/>
                </a:solidFill>
                <a:latin typeface="Calibri Light"/>
                <a:ea typeface="Noto Sans Arabic UI"/>
              </a:rPr>
              <a:t>Collection</a:t>
            </a:r>
            <a:endParaRPr lang="en-US" sz="4000" b="0" strike="noStrike" spc="-1" dirty="0">
              <a:solidFill>
                <a:srgbClr val="000000"/>
              </a:solidFill>
              <a:latin typeface="Rockwell"/>
            </a:endParaRPr>
          </a:p>
        </p:txBody>
      </p:sp>
      <p:sp>
        <p:nvSpPr>
          <p:cNvPr id="445" name="TextShape 2"/>
          <p:cNvSpPr txBox="1"/>
          <p:nvPr/>
        </p:nvSpPr>
        <p:spPr>
          <a:xfrm>
            <a:off x="5029200" y="923760"/>
            <a:ext cx="6281640" cy="5248440"/>
          </a:xfrm>
          <a:prstGeom prst="rect">
            <a:avLst/>
          </a:prstGeom>
          <a:noFill/>
          <a:ln w="0">
            <a:noFill/>
          </a:ln>
        </p:spPr>
        <p:txBody>
          <a:bodyPr anchor="ctr">
            <a:normAutofit/>
          </a:bodyPr>
          <a:lstStyle/>
          <a:p>
            <a:pPr algn="just">
              <a:spcBef>
                <a:spcPts val="1417"/>
              </a:spcBef>
            </a:pPr>
            <a:r>
              <a:rPr lang="en-US" sz="1800" b="0" strike="noStrike" spc="-1">
                <a:solidFill>
                  <a:srgbClr val="000000"/>
                </a:solidFill>
                <a:latin typeface="Rockwell"/>
                <a:ea typeface="Noto Sans CJK SC"/>
              </a:rPr>
              <a:t>The primary requirement for training a machine learning model is the presence of training data. In the context of malicious URL detection, this would correspond to a set of large number of URLs.  This will use a set of URLs as training data, and based on the statistical properties, learn a prediction function to classify a URL as malicious or benign. </a:t>
            </a:r>
            <a:endParaRPr lang="en-US" sz="1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888480" y="2350080"/>
            <a:ext cx="3912120" cy="2455920"/>
          </a:xfrm>
          <a:prstGeom prst="rect">
            <a:avLst/>
          </a:prstGeom>
          <a:noFill/>
          <a:ln w="0">
            <a:noFill/>
          </a:ln>
        </p:spPr>
        <p:txBody>
          <a:bodyPr lIns="228600" tIns="228600" rIns="228600" bIns="228600" anchor="ctr">
            <a:noAutofit/>
          </a:bodyPr>
          <a:lstStyle/>
          <a:p>
            <a:pPr marL="0" lvl="1">
              <a:buClr>
                <a:srgbClr val="000000"/>
              </a:buClr>
              <a:buSzPct val="45000"/>
            </a:pPr>
            <a:r>
              <a:rPr lang="en-US" sz="4000" b="0" strike="noStrike" spc="-151" dirty="0">
                <a:solidFill>
                  <a:srgbClr val="FFFEFF"/>
                </a:solidFill>
                <a:latin typeface="Calibri Light"/>
                <a:ea typeface="Noto Sans Arabic UI"/>
              </a:rPr>
              <a:t>Data</a:t>
            </a:r>
            <a:br>
              <a:rPr dirty="0"/>
            </a:br>
            <a:r>
              <a:rPr lang="en-US" sz="4000" b="0" strike="noStrike" spc="-151" dirty="0">
                <a:solidFill>
                  <a:srgbClr val="FFFEFF"/>
                </a:solidFill>
                <a:latin typeface="Calibri Light"/>
                <a:ea typeface="Noto Sans Arabic UI"/>
              </a:rPr>
              <a:t>collection Methods</a:t>
            </a:r>
            <a:endParaRPr lang="en-US" sz="4000" b="0" strike="noStrike" spc="-1" dirty="0">
              <a:solidFill>
                <a:srgbClr val="000000"/>
              </a:solidFill>
              <a:latin typeface="Rockwell"/>
            </a:endParaRPr>
          </a:p>
        </p:txBody>
      </p:sp>
      <p:sp>
        <p:nvSpPr>
          <p:cNvPr id="447" name="TextShape 2"/>
          <p:cNvSpPr txBox="1"/>
          <p:nvPr/>
        </p:nvSpPr>
        <p:spPr>
          <a:xfrm>
            <a:off x="5118480" y="803160"/>
            <a:ext cx="6281640" cy="5248440"/>
          </a:xfrm>
          <a:prstGeom prst="rect">
            <a:avLst/>
          </a:prstGeom>
          <a:noFill/>
          <a:ln w="0">
            <a:noFill/>
          </a:ln>
        </p:spPr>
        <p:txBody>
          <a:bodyPr anchor="ctr">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(I) </a:t>
            </a:r>
            <a:r>
              <a:rPr lang="en-US" sz="1800" b="1" strike="noStrike" spc="-1">
                <a:solidFill>
                  <a:srgbClr val="000000"/>
                </a:solidFill>
                <a:latin typeface="Rockwell"/>
              </a:rPr>
              <a:t>Web scrapping</a:t>
            </a:r>
            <a:r>
              <a:rPr lang="en-US" sz="1800" b="0" strike="noStrike" spc="-1">
                <a:solidFill>
                  <a:srgbClr val="000000"/>
                </a:solidFill>
                <a:latin typeface="Rockwell"/>
              </a:rPr>
              <a:t> – This will involve collecting dataset containing phishing and legitimate websites from open-source platform.  An example of such an open-source project is PhishTank.</a:t>
            </a:r>
          </a:p>
          <a:p>
            <a:pPr marL="432000" indent="-324000">
              <a:spcBef>
                <a:spcPts val="1417"/>
              </a:spcBef>
              <a:buClr>
                <a:srgbClr val="000000"/>
              </a:buClr>
              <a:buSzPct val="45000"/>
              <a:buFont typeface="Wingdings" charset="2"/>
              <a:buChar char=""/>
            </a:pPr>
            <a:r>
              <a:rPr lang="en-US" sz="1800" b="0" strike="noStrike" spc="-1">
                <a:solidFill>
                  <a:srgbClr val="000000"/>
                </a:solidFill>
                <a:latin typeface="Rockwell"/>
              </a:rPr>
              <a:t>(II) </a:t>
            </a:r>
            <a:r>
              <a:rPr lang="en-US" sz="1800" b="1" strike="noStrike" spc="-1">
                <a:solidFill>
                  <a:srgbClr val="000000"/>
                </a:solidFill>
                <a:latin typeface="Rockwell"/>
              </a:rPr>
              <a:t>Published Documents and journals</a:t>
            </a:r>
            <a:r>
              <a:rPr lang="en-US" sz="1800" b="0" strike="noStrike" spc="-1">
                <a:solidFill>
                  <a:srgbClr val="000000"/>
                </a:solidFill>
                <a:latin typeface="Rockwell"/>
              </a:rPr>
              <a:t>- Written journals, books, reports and material gathered from previous research will be assessed to gather as much data as possible. Data drawn from published documents will provide supplementary research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888480" y="2350080"/>
            <a:ext cx="3912120" cy="2455920"/>
          </a:xfrm>
          <a:prstGeom prst="rect">
            <a:avLst/>
          </a:prstGeom>
          <a:noFill/>
          <a:ln w="0">
            <a:noFill/>
          </a:ln>
        </p:spPr>
        <p:txBody>
          <a:bodyPr lIns="228600" tIns="228600" rIns="228600" bIns="228600" anchor="ctr">
            <a:noAutofit/>
          </a:bodyPr>
          <a:lstStyle/>
          <a:p>
            <a:pPr marL="0" lvl="1">
              <a:buClr>
                <a:srgbClr val="000000"/>
              </a:buClr>
              <a:buSzPct val="45000"/>
            </a:pPr>
            <a:r>
              <a:rPr lang="en-US" sz="4000" b="0" strike="noStrike" spc="-151" dirty="0">
                <a:solidFill>
                  <a:srgbClr val="FFFEFF"/>
                </a:solidFill>
                <a:latin typeface="Calibri Light"/>
                <a:ea typeface="Noto Sans Arabic UI"/>
              </a:rPr>
              <a:t>Data Analysis</a:t>
            </a:r>
            <a:endParaRPr lang="en-US" sz="4000" b="0" strike="noStrike" spc="-1" dirty="0">
              <a:solidFill>
                <a:srgbClr val="000000"/>
              </a:solidFill>
              <a:latin typeface="Rockwell"/>
            </a:endParaRPr>
          </a:p>
        </p:txBody>
      </p:sp>
      <p:sp>
        <p:nvSpPr>
          <p:cNvPr id="449" name="TextShape 2"/>
          <p:cNvSpPr txBox="1"/>
          <p:nvPr/>
        </p:nvSpPr>
        <p:spPr>
          <a:xfrm>
            <a:off x="5118480" y="803160"/>
            <a:ext cx="6281640" cy="5248440"/>
          </a:xfrm>
          <a:prstGeom prst="rect">
            <a:avLst/>
          </a:prstGeom>
          <a:noFill/>
          <a:ln w="0">
            <a:noFill/>
          </a:ln>
        </p:spPr>
        <p:txBody>
          <a:bodyPr anchor="ctr">
            <a:normAutofit/>
          </a:bodyPr>
          <a:lstStyle/>
          <a:p>
            <a:pPr marL="432000" indent="-324000">
              <a:spcBef>
                <a:spcPts val="1417"/>
              </a:spcBef>
              <a:buClr>
                <a:srgbClr val="000000"/>
              </a:buClr>
              <a:buSzPct val="45000"/>
              <a:buFont typeface="Wingdings" charset="2"/>
              <a:buChar char=""/>
            </a:pPr>
            <a:r>
              <a:rPr lang="en-US" sz="1800" b="0" strike="noStrike" spc="-1" dirty="0">
                <a:solidFill>
                  <a:srgbClr val="000000"/>
                </a:solidFill>
                <a:latin typeface="Rockwell"/>
              </a:rPr>
              <a:t>Once all the required data has been gathered, cleaning, transforming, and modeling operations will be conducted on the data to discover useful information. The following activities will be undertaken in order to draw out computable characteristics on the acquired dataset.</a:t>
            </a:r>
          </a:p>
          <a:p>
            <a:pPr marL="432000" indent="-324000">
              <a:spcBef>
                <a:spcPts val="1417"/>
              </a:spcBef>
              <a:buClr>
                <a:srgbClr val="000000"/>
              </a:buClr>
              <a:buSzPct val="45000"/>
              <a:buFont typeface="Wingdings" charset="2"/>
              <a:buChar char=""/>
            </a:pPr>
            <a:r>
              <a:rPr lang="en-US" sz="1800" b="0" strike="noStrike" spc="-1" dirty="0">
                <a:solidFill>
                  <a:srgbClr val="000000"/>
                </a:solidFill>
                <a:latin typeface="Rockwell"/>
              </a:rPr>
              <a:t>(I) Write a program to extract various distinguishing features of a URL such as the domain name (or IP address), protocol and the suffix.</a:t>
            </a:r>
          </a:p>
          <a:p>
            <a:pPr marL="432000" indent="-324000">
              <a:spcBef>
                <a:spcPts val="1417"/>
              </a:spcBef>
              <a:buClr>
                <a:srgbClr val="000000"/>
              </a:buClr>
              <a:buSzPct val="45000"/>
              <a:buFont typeface="Wingdings" charset="2"/>
              <a:buChar char=""/>
            </a:pPr>
            <a:r>
              <a:rPr lang="en-US" sz="1800" b="0" strike="noStrike" spc="-1" dirty="0">
                <a:solidFill>
                  <a:srgbClr val="000000"/>
                </a:solidFill>
                <a:latin typeface="Rockwell"/>
              </a:rPr>
              <a:t>(II) Analyze the dataset using Exploratory Data Analysis tools</a:t>
            </a:r>
          </a:p>
          <a:p>
            <a:pPr marL="432000" indent="-324000">
              <a:spcBef>
                <a:spcPts val="1417"/>
              </a:spcBef>
              <a:buClr>
                <a:srgbClr val="000000"/>
              </a:buClr>
              <a:buSzPct val="45000"/>
              <a:buFont typeface="Wingdings" charset="2"/>
              <a:buChar char=""/>
            </a:pPr>
            <a:r>
              <a:rPr lang="en-US" sz="1800" b="0" strike="noStrike" spc="-1" dirty="0">
                <a:solidFill>
                  <a:srgbClr val="000000"/>
                </a:solidFill>
                <a:latin typeface="Rockwell"/>
              </a:rPr>
              <a:t>(III) Divide the data into training and testing 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Template>
  <TotalTime>476</TotalTime>
  <Words>256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vt:i4>
      </vt:variant>
    </vt:vector>
  </HeadingPairs>
  <TitlesOfParts>
    <vt:vector size="16" baseType="lpstr">
      <vt:lpstr>Arial</vt:lpstr>
      <vt:lpstr>Calibri Light</vt:lpstr>
      <vt:lpstr>Rockwell</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Phishing is conducted</dc:title>
  <dc:subject/>
  <dc:creator>Stanley</dc:creator>
  <dc:description/>
  <cp:lastModifiedBy>Stanley</cp:lastModifiedBy>
  <cp:revision>9</cp:revision>
  <dcterms:created xsi:type="dcterms:W3CDTF">2021-09-05T15:26:21Z</dcterms:created>
  <dcterms:modified xsi:type="dcterms:W3CDTF">2021-09-06T06:26:48Z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ies>
</file>