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4A5E-37CA-45C9-B1C8-395D3FE071E3}"/>
              </a:ext>
            </a:extLst>
          </p:cNvPr>
          <p:cNvSpPr>
            <a:spLocks noGrp="1"/>
          </p:cNvSpPr>
          <p:nvPr>
            <p:ph type="ctrTitle"/>
          </p:nvPr>
        </p:nvSpPr>
        <p:spPr>
          <a:xfrm>
            <a:off x="1577009" y="1066801"/>
            <a:ext cx="10166212" cy="2421464"/>
          </a:xfrm>
        </p:spPr>
        <p:txBody>
          <a:bodyPr/>
          <a:lstStyle/>
          <a:p>
            <a:pPr algn="ctr"/>
            <a:r>
              <a:rPr lang="en-US" dirty="0"/>
              <a:t>Siri as client-server application</a:t>
            </a:r>
          </a:p>
        </p:txBody>
      </p:sp>
      <p:sp>
        <p:nvSpPr>
          <p:cNvPr id="3" name="Subtitle 2">
            <a:extLst>
              <a:ext uri="{FF2B5EF4-FFF2-40B4-BE49-F238E27FC236}">
                <a16:creationId xmlns:a16="http://schemas.microsoft.com/office/drawing/2014/main" id="{2879172C-7FCE-42AB-9520-656B4BEC344F}"/>
              </a:ext>
            </a:extLst>
          </p:cNvPr>
          <p:cNvSpPr>
            <a:spLocks noGrp="1"/>
          </p:cNvSpPr>
          <p:nvPr>
            <p:ph type="subTitle" idx="1"/>
          </p:nvPr>
        </p:nvSpPr>
        <p:spPr>
          <a:xfrm>
            <a:off x="6660115" y="3882149"/>
            <a:ext cx="4630737" cy="1405467"/>
          </a:xfrm>
        </p:spPr>
        <p:txBody>
          <a:bodyPr>
            <a:normAutofit fontScale="85000" lnSpcReduction="20000"/>
          </a:bodyPr>
          <a:lstStyle/>
          <a:p>
            <a:pPr algn="l"/>
            <a:r>
              <a:rPr lang="en-US" dirty="0"/>
              <a:t>SCT212-0475/2017	-	YVONNE KIMANI</a:t>
            </a:r>
          </a:p>
          <a:p>
            <a:pPr algn="l"/>
            <a:r>
              <a:rPr lang="en-US" dirty="0"/>
              <a:t>SCT212-0065/2017	-	STANLEY NGUGI</a:t>
            </a:r>
          </a:p>
          <a:p>
            <a:pPr algn="l"/>
            <a:r>
              <a:rPr lang="en-US" dirty="0"/>
              <a:t>SCT212-0072/2017	-	IAN MWANGI KIMITI</a:t>
            </a:r>
            <a:endParaRPr lang="en-KE" dirty="0"/>
          </a:p>
          <a:p>
            <a:pPr algn="l"/>
            <a:r>
              <a:rPr lang="en-US" dirty="0"/>
              <a:t>SCT212-0066/2017	-	MWEBIA DENNIS GITONGA</a:t>
            </a:r>
            <a:endParaRPr lang="en-KE" dirty="0"/>
          </a:p>
          <a:p>
            <a:endParaRPr lang="en-US" dirty="0"/>
          </a:p>
        </p:txBody>
      </p:sp>
    </p:spTree>
    <p:extLst>
      <p:ext uri="{BB962C8B-B14F-4D97-AF65-F5344CB8AC3E}">
        <p14:creationId xmlns:p14="http://schemas.microsoft.com/office/powerpoint/2010/main" val="173859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A781-04F1-4236-8134-7E2EFA8374B1}"/>
              </a:ext>
            </a:extLst>
          </p:cNvPr>
          <p:cNvSpPr>
            <a:spLocks noGrp="1"/>
          </p:cNvSpPr>
          <p:nvPr>
            <p:ph type="title"/>
          </p:nvPr>
        </p:nvSpPr>
        <p:spPr>
          <a:xfrm>
            <a:off x="685801" y="304800"/>
            <a:ext cx="10131425" cy="1456267"/>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SIRI’S CLIENT SERVER ARCHITECTURE.</a:t>
            </a:r>
            <a:endParaRPr lang="en-US" dirty="0"/>
          </a:p>
        </p:txBody>
      </p:sp>
      <p:sp>
        <p:nvSpPr>
          <p:cNvPr id="3" name="Content Placeholder 2">
            <a:extLst>
              <a:ext uri="{FF2B5EF4-FFF2-40B4-BE49-F238E27FC236}">
                <a16:creationId xmlns:a16="http://schemas.microsoft.com/office/drawing/2014/main" id="{0F7F35F1-78AB-4A8A-987C-E95B0E7364D7}"/>
              </a:ext>
            </a:extLst>
          </p:cNvPr>
          <p:cNvSpPr>
            <a:spLocks noGrp="1"/>
          </p:cNvSpPr>
          <p:nvPr>
            <p:ph idx="1"/>
          </p:nvPr>
        </p:nvSpPr>
        <p:spPr>
          <a:xfrm>
            <a:off x="685800" y="1969789"/>
            <a:ext cx="10131425" cy="4106333"/>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Siri is a virtual assistant who listens to your requests and performs actions accordingly.  It is composed of a “thin” OS –wide client interface in charge of Sampling and compressing voice with the Speech audio codec; audio compression codec specifically tuned for the reproduction of human speech, Sending data chunks to a remote computing facility and routing the responses back to the OS.</a:t>
            </a:r>
          </a:p>
          <a:p>
            <a:r>
              <a:rPr lang="en-US" sz="1800" dirty="0">
                <a:latin typeface="Calibri" panose="020F0502020204030204" pitchFamily="34" charset="0"/>
                <a:ea typeface="Calibri" panose="020F0502020204030204" pitchFamily="34" charset="0"/>
                <a:cs typeface="Times New Roman" panose="02020603050405020304" pitchFamily="18" charset="0"/>
              </a:rPr>
              <a:t>Siri processes all its requests on the server that is w</a:t>
            </a:r>
            <a:r>
              <a:rPr lang="en-US" sz="1800" dirty="0">
                <a:effectLst/>
                <a:latin typeface="Calibri" panose="020F0502020204030204" pitchFamily="34" charset="0"/>
                <a:ea typeface="Calibri" panose="020F0502020204030204" pitchFamily="34" charset="0"/>
                <a:cs typeface="Times New Roman" panose="02020603050405020304" pitchFamily="18" charset="0"/>
              </a:rPr>
              <a:t>hen you speak something to Siri, it collects your voice and converts it into a data file  then your devices passes that information to a remote server which processes the request and  then returns an answer in pieces back to your device. Internet is used as the communication channel.</a:t>
            </a:r>
          </a:p>
          <a:p>
            <a:r>
              <a:rPr lang="en-US" sz="1800" dirty="0">
                <a:latin typeface="Calibri" panose="020F0502020204030204" pitchFamily="34" charset="0"/>
                <a:ea typeface="Calibri" panose="020F0502020204030204" pitchFamily="34" charset="0"/>
                <a:cs typeface="Times New Roman" panose="02020603050405020304" pitchFamily="18" charset="0"/>
              </a:rPr>
              <a:t>To get the required response of the request, 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servers  compares your speech against a statistical model to estimate, based on the sounds you spoke and the order in which you spoke them, what letters might constitute it. The highest probability estimate is returned as the response.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servers have a huge database of questions and their probable answers, so there is no problem in getting answers to common questions.</a:t>
            </a:r>
          </a:p>
          <a:p>
            <a:endParaRPr lang="en-US" dirty="0"/>
          </a:p>
        </p:txBody>
      </p:sp>
    </p:spTree>
    <p:extLst>
      <p:ext uri="{BB962C8B-B14F-4D97-AF65-F5344CB8AC3E}">
        <p14:creationId xmlns:p14="http://schemas.microsoft.com/office/powerpoint/2010/main" val="39572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B18C-64EA-4B13-ACC0-9012BD173594}"/>
              </a:ext>
            </a:extLst>
          </p:cNvPr>
          <p:cNvSpPr>
            <a:spLocks noGrp="1"/>
          </p:cNvSpPr>
          <p:nvPr>
            <p:ph type="title"/>
          </p:nvPr>
        </p:nvSpPr>
        <p:spPr>
          <a:xfrm>
            <a:off x="791818" y="1260797"/>
            <a:ext cx="10131425" cy="901148"/>
          </a:xfrm>
        </p:spPr>
        <p:txBody>
          <a:bodyPr/>
          <a:lstStyle/>
          <a:p>
            <a:r>
              <a:rPr lang="en-US" dirty="0"/>
              <a:t>…Continuation</a:t>
            </a:r>
          </a:p>
        </p:txBody>
      </p:sp>
      <p:sp>
        <p:nvSpPr>
          <p:cNvPr id="3" name="Content Placeholder 2">
            <a:extLst>
              <a:ext uri="{FF2B5EF4-FFF2-40B4-BE49-F238E27FC236}">
                <a16:creationId xmlns:a16="http://schemas.microsoft.com/office/drawing/2014/main" id="{F0CE951E-305B-4651-982D-2BF30CCFB38A}"/>
              </a:ext>
            </a:extLst>
          </p:cNvPr>
          <p:cNvSpPr>
            <a:spLocks noGrp="1"/>
          </p:cNvSpPr>
          <p:nvPr>
            <p:ph idx="1"/>
          </p:nvPr>
        </p:nvSpPr>
        <p:spPr>
          <a:xfrm>
            <a:off x="685801" y="2142067"/>
            <a:ext cx="10131425" cy="334433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Client-server architecture is the core important architecture in Siri because it allows server side learning and system becomes smarter and accurate as clients make more requests. It learns from corrections made by users. And since the system is on server side it is able even to predict different responses to new requests based on old requests.</a:t>
            </a:r>
          </a:p>
          <a:p>
            <a:r>
              <a:rPr lang="en-US" dirty="0"/>
              <a:t>The downside of client server architecture in Siri is that when queries are long the are a lot back and forth http requests to get an answer which might cause delays in the server computer.</a:t>
            </a:r>
            <a:endParaRPr lang="en-KE" dirty="0"/>
          </a:p>
          <a:p>
            <a:endParaRPr lang="en-US" dirty="0"/>
          </a:p>
        </p:txBody>
      </p:sp>
    </p:spTree>
    <p:extLst>
      <p:ext uri="{BB962C8B-B14F-4D97-AF65-F5344CB8AC3E}">
        <p14:creationId xmlns:p14="http://schemas.microsoft.com/office/powerpoint/2010/main" val="178098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3164-1189-46CC-A07C-F985BEA1F3F1}"/>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HOW SIRI DEALS WITH TRAFFIC: BASIC TRAFFIC ANALYSIS OF SIRI.</a:t>
            </a:r>
            <a:endParaRPr lang="en-US" dirty="0"/>
          </a:p>
        </p:txBody>
      </p:sp>
      <p:sp>
        <p:nvSpPr>
          <p:cNvPr id="3" name="Content Placeholder 2">
            <a:extLst>
              <a:ext uri="{FF2B5EF4-FFF2-40B4-BE49-F238E27FC236}">
                <a16:creationId xmlns:a16="http://schemas.microsoft.com/office/drawing/2014/main" id="{3A869816-4A0B-4A9C-AA6F-AD50513E5A00}"/>
              </a:ext>
            </a:extLst>
          </p:cNvPr>
          <p:cNvSpPr>
            <a:spLocks noGrp="1"/>
          </p:cNvSpPr>
          <p:nvPr>
            <p:ph idx="1"/>
          </p:nvPr>
        </p:nvSpPr>
        <p:spPr>
          <a:xfrm>
            <a:off x="685801" y="2142067"/>
            <a:ext cx="10131425" cy="4576785"/>
          </a:xfrm>
        </p:spPr>
        <p:txBody>
          <a:bodyPr>
            <a:normAutofit fontScale="925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ensure a high degree of responsiveness, the device continuously communicates with the back office, leading to traffic intense behavior. Also when users are to many there will be too many requests thus a traffic intense behavior. Siri integrates a few techniques to handle traffic and fully achieve its task responsively.</a:t>
            </a:r>
          </a:p>
          <a:p>
            <a:r>
              <a:rPr lang="en-US" sz="1800" dirty="0">
                <a:latin typeface="Calibri" panose="020F0502020204030204" pitchFamily="34" charset="0"/>
                <a:ea typeface="Calibri" panose="020F0502020204030204" pitchFamily="34" charset="0"/>
                <a:cs typeface="Times New Roman" panose="02020603050405020304" pitchFamily="18" charset="0"/>
              </a:rPr>
              <a:t>Latencies, delays in transfer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avoided by sending the data back to device immediately after processing is done.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Delays between consecutive packets are very bounded and constant and therefore the application is not affected by jitter</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On the average, the Interpacket time is of 8.12 and 4.73ms from phone to server and vice versa. Long delays are due to hesitations and pauses performed by the user. Therefore with enough bandwidth, the hardware and remote computational facilities can ensure excellent responsiveness.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 produced by phones is mostly composed by voice, producing PDUs (protocol data units) of 800-1500 bytes. On the contrary though, PDUs carrying server responses are mainly 100-600 bytes, reflecting their textual nature. Further aggregation has to be avoided because it collides with the constraints   of pushing back information as fast as possible even at the cost of producing tiny packets. This prevents latencies or a poor quality experience but increases the bandwidth usage, mainly due to HTTP/TCP/IP headers.</a:t>
            </a:r>
            <a:endParaRPr lang="en-KE" dirty="0"/>
          </a:p>
          <a:p>
            <a:endParaRPr lang="en-US" dirty="0"/>
          </a:p>
        </p:txBody>
      </p:sp>
    </p:spTree>
    <p:extLst>
      <p:ext uri="{BB962C8B-B14F-4D97-AF65-F5344CB8AC3E}">
        <p14:creationId xmlns:p14="http://schemas.microsoft.com/office/powerpoint/2010/main" val="27354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8B21-825E-4ED3-B0F3-0D367E543ED0}"/>
              </a:ext>
            </a:extLst>
          </p:cNvPr>
          <p:cNvSpPr>
            <a:spLocks noGrp="1"/>
          </p:cNvSpPr>
          <p:nvPr>
            <p:ph type="title"/>
          </p:nvPr>
        </p:nvSpPr>
        <p:spPr/>
        <p:txBody>
          <a:bodyPr/>
          <a:lstStyle/>
          <a:p>
            <a:r>
              <a:rPr lang="en-US" sz="3600" b="1" dirty="0"/>
              <a:t>How Siri works: Speech Recognition</a:t>
            </a:r>
            <a:endParaRPr lang="en-US" b="1" dirty="0"/>
          </a:p>
        </p:txBody>
      </p:sp>
      <p:sp>
        <p:nvSpPr>
          <p:cNvPr id="3" name="Content Placeholder 2">
            <a:extLst>
              <a:ext uri="{FF2B5EF4-FFF2-40B4-BE49-F238E27FC236}">
                <a16:creationId xmlns:a16="http://schemas.microsoft.com/office/drawing/2014/main" id="{6CE1396C-371E-4179-88C6-95CD6672AEF0}"/>
              </a:ext>
            </a:extLst>
          </p:cNvPr>
          <p:cNvSpPr>
            <a:spLocks noGrp="1"/>
          </p:cNvSpPr>
          <p:nvPr>
            <p:ph idx="1"/>
          </p:nvPr>
        </p:nvSpPr>
        <p:spPr>
          <a:xfrm>
            <a:off x="685800" y="1877024"/>
            <a:ext cx="10131425" cy="3649133"/>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j-lt"/>
                <a:ea typeface="Calibri" panose="020F0502020204030204" pitchFamily="34" charset="0"/>
                <a:cs typeface="+mn-cs"/>
              </a:rPr>
              <a:t>Siri works on primarily 2 technologies – Speech Recognition and Natural Language Processing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j-lt"/>
                <a:ea typeface="Calibri" panose="020F0502020204030204" pitchFamily="34" charset="0"/>
                <a:cs typeface="+mn-cs"/>
              </a:rPr>
              <a:t>Speech Recognition is the task of converting a human speech into its corresponding textual form. Speech recognition is an extremely challenging task simply because we humans have a highly diverse set of tones as well as accents. The accents vary not only across countries, but also across states/cities within a country. Some people speak fast, some speak slowly. Characteristics of male and female voices are also very different.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j-lt"/>
                <a:ea typeface="+mn-ea"/>
                <a:cs typeface="+mn-cs"/>
              </a:rPr>
              <a:t>Siri employs use of machine learning models to able to perform speech recognition. The models are trained on </a:t>
            </a:r>
            <a:r>
              <a:rPr kumimoji="0" lang="en-US" sz="1800" b="0" i="0" u="none" strike="noStrike" kern="1200" cap="none" spc="0" normalizeH="0" baseline="0" noProof="0" dirty="0">
                <a:ln>
                  <a:noFill/>
                </a:ln>
                <a:effectLst/>
                <a:uLnTx/>
                <a:uFillTx/>
                <a:latin typeface="+mj-lt"/>
                <a:ea typeface="Calibri" panose="020F0502020204030204" pitchFamily="34" charset="0"/>
                <a:cs typeface="Times New Roman" panose="02020603050405020304" pitchFamily="18" charset="0"/>
              </a:rPr>
              <a:t>large, transcribed datasets in order to create efficient speech recognition models for Siri. These models are trained with highly diverse datasets that comprise of the voice samples of a large group of people. This way, Siri is able to cater to various accents.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j-lt"/>
                <a:ea typeface="Calibri" panose="020F0502020204030204" pitchFamily="34" charset="0"/>
                <a:cs typeface="Times New Roman" panose="02020603050405020304" pitchFamily="18" charset="0"/>
              </a:rPr>
              <a:t>Once Siri has understood what you are saying, the converted text is sent to Apple servers for further processing.</a:t>
            </a:r>
            <a:endParaRPr kumimoji="0" lang="en-KE" sz="2800" b="0"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99342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BDB6-09A1-4044-B1B1-0F56A93C32BC}"/>
              </a:ext>
            </a:extLst>
          </p:cNvPr>
          <p:cNvSpPr>
            <a:spLocks noGrp="1"/>
          </p:cNvSpPr>
          <p:nvPr>
            <p:ph type="title"/>
          </p:nvPr>
        </p:nvSpPr>
        <p:spPr>
          <a:xfrm>
            <a:off x="685801" y="125896"/>
            <a:ext cx="10525538" cy="1186069"/>
          </a:xfrm>
        </p:spPr>
        <p:txBody>
          <a:bodyPr/>
          <a:lstStyle/>
          <a:p>
            <a:r>
              <a:rPr lang="en-US" sz="3600" b="1" dirty="0"/>
              <a:t>HOW SIRI WORKS: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NATURAL LANGUAGE PROCESSING</a:t>
            </a:r>
            <a:endParaRPr lang="en-US" dirty="0"/>
          </a:p>
        </p:txBody>
      </p:sp>
      <p:sp>
        <p:nvSpPr>
          <p:cNvPr id="3" name="Content Placeholder 2">
            <a:extLst>
              <a:ext uri="{FF2B5EF4-FFF2-40B4-BE49-F238E27FC236}">
                <a16:creationId xmlns:a16="http://schemas.microsoft.com/office/drawing/2014/main" id="{1CB0F7DC-BC22-479C-BF41-18B40B4B0A4E}"/>
              </a:ext>
            </a:extLst>
          </p:cNvPr>
          <p:cNvSpPr>
            <a:spLocks noGrp="1"/>
          </p:cNvSpPr>
          <p:nvPr>
            <p:ph idx="1"/>
          </p:nvPr>
        </p:nvSpPr>
        <p:spPr>
          <a:xfrm>
            <a:off x="685801" y="1099931"/>
            <a:ext cx="10131425" cy="5512904"/>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 is a branch of artificial intelligence affiliated with giving computers the ability to understand text and spoken words just like a human being would. It mainly explores 2 ideas that’s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Natural Language Understanding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how trying to get meaning out of combinations of letter and the other idea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Natural Language Generation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concerned with how to generate knowledge from combination of the letters. Siri uses natural language processing technique to extract keywords, or letters and be able build and relate sentences and understand what actually th</a:t>
            </a:r>
            <a:r>
              <a:rPr lang="en-US" sz="1800" dirty="0">
                <a:latin typeface="Calibri" panose="020F0502020204030204" pitchFamily="34" charset="0"/>
                <a:ea typeface="Calibri" panose="020F0502020204030204" pitchFamily="34" charset="0"/>
                <a:cs typeface="Times New Roman" panose="02020603050405020304" pitchFamily="18" charset="0"/>
              </a:rPr>
              <a:t>e sentences 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Apple servers run the Natural Language Processing Algorithm to make sense out of the input voice of user.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Natural language is based on 5 steps: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 Lexical Analysis and Morphological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phase involves dividing the whole statement as received from the user into words.</a:t>
            </a:r>
          </a:p>
          <a:p>
            <a:pPr mar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statement “Mary is a girl” is broken down into “Mary”, “is”, “a” and “girl”.</a:t>
            </a:r>
          </a:p>
          <a:p>
            <a:pPr mar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Syntactic Analysis (Parsing)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Syntactic Analysis is used to check the grammatical correctness of the sentences.</a:t>
            </a:r>
          </a:p>
          <a:p>
            <a:pPr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statement “Boy the goes to store” will be rejected since the determiner “the” comes after `	the noun “boy”. </a:t>
            </a:r>
            <a:endParaRPr lang="en-US" dirty="0"/>
          </a:p>
        </p:txBody>
      </p:sp>
    </p:spTree>
    <p:extLst>
      <p:ext uri="{BB962C8B-B14F-4D97-AF65-F5344CB8AC3E}">
        <p14:creationId xmlns:p14="http://schemas.microsoft.com/office/powerpoint/2010/main" val="226294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0992-8D71-43E7-B47D-5C639A8EDAB2}"/>
              </a:ext>
            </a:extLst>
          </p:cNvPr>
          <p:cNvSpPr>
            <a:spLocks noGrp="1"/>
          </p:cNvSpPr>
          <p:nvPr>
            <p:ph type="title"/>
          </p:nvPr>
        </p:nvSpPr>
        <p:spPr>
          <a:xfrm>
            <a:off x="685801" y="284922"/>
            <a:ext cx="10131425" cy="974035"/>
          </a:xfrm>
        </p:spPr>
        <p:txBody>
          <a:bodyPr/>
          <a:lstStyle/>
          <a:p>
            <a:r>
              <a:rPr lang="en-US" dirty="0"/>
              <a:t>…Continuation</a:t>
            </a:r>
          </a:p>
        </p:txBody>
      </p:sp>
      <p:sp>
        <p:nvSpPr>
          <p:cNvPr id="3" name="Content Placeholder 2">
            <a:extLst>
              <a:ext uri="{FF2B5EF4-FFF2-40B4-BE49-F238E27FC236}">
                <a16:creationId xmlns:a16="http://schemas.microsoft.com/office/drawing/2014/main" id="{C34E8BF7-C68B-4B95-910C-9893EC3A8D20}"/>
              </a:ext>
            </a:extLst>
          </p:cNvPr>
          <p:cNvSpPr>
            <a:spLocks noGrp="1"/>
          </p:cNvSpPr>
          <p:nvPr>
            <p:ph idx="1"/>
          </p:nvPr>
        </p:nvSpPr>
        <p:spPr>
          <a:xfrm>
            <a:off x="685801" y="1152939"/>
            <a:ext cx="10131425" cy="5420139"/>
          </a:xfrm>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Semantic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concerned with perceiving the meaning of a statement. A sentence may be syntactically be correct but does not make perfect sense</a:t>
            </a:r>
          </a:p>
          <a:p>
            <a:pPr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statement “She is wearing a colorless green dress” seems grammatically correct but 	how can a dress be green and colorless at the same time.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Discourse Integration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involves finding dependencies such as pronouns and understanding where the dependency is pointing to.</a:t>
            </a:r>
          </a:p>
          <a:p>
            <a:pPr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statement, “Rob is a scout; he often goes camping often”, “he” is a dependency 	pointing to Rob</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 Pragmatic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phase deals with the context of a sentence.  Whatever was said is re-interpreted on what it actually meant. It involves deriving those aspects of language which require real world knowledge. </a:t>
            </a:r>
          </a:p>
          <a:p>
            <a:pPr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statement “John saw Mary in a garden with a cat” we cannot properly deduce 	whether Mary is in the garden with the cat or John is the one in the garden with the cat</a:t>
            </a:r>
          </a:p>
          <a:p>
            <a:endParaRPr lang="en-US" dirty="0"/>
          </a:p>
        </p:txBody>
      </p:sp>
    </p:spTree>
    <p:extLst>
      <p:ext uri="{BB962C8B-B14F-4D97-AF65-F5344CB8AC3E}">
        <p14:creationId xmlns:p14="http://schemas.microsoft.com/office/powerpoint/2010/main" val="2066395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{19F16B94-F128-400D-A39B-41F0F343B544}tf03457452</Template>
  <TotalTime>7</TotalTime>
  <Words>1202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Siri as client-server application</vt:lpstr>
      <vt:lpstr>SIRI’S CLIENT SERVER ARCHITECTURE.</vt:lpstr>
      <vt:lpstr>…Continuation</vt:lpstr>
      <vt:lpstr>HOW SIRI DEALS WITH TRAFFIC: BASIC TRAFFIC ANALYSIS OF SIRI.</vt:lpstr>
      <vt:lpstr>How Siri works: Speech Recognition</vt:lpstr>
      <vt:lpstr>HOW SIRI WORKS: NATURAL LANGUAGE PROCESSING</vt:lpstr>
      <vt:lpstr>…Continuation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 as client-server application</dc:title>
  <dc:creator>Stanley</dc:creator>
  <cp:lastModifiedBy>Stanley</cp:lastModifiedBy>
  <cp:revision>1</cp:revision>
  <dcterms:created xsi:type="dcterms:W3CDTF">2021-07-15T12:04:13Z</dcterms:created>
  <dcterms:modified xsi:type="dcterms:W3CDTF">2021-07-15T12:17:51Z</dcterms:modified>
</cp:coreProperties>
</file>