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5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24EC0-A25E-489A-9103-53E7F61462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2D0EE9-0AD4-4748-8040-03E05741ED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BD45C0-EB77-45AF-8C9A-A515F975F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B03B8-B15E-4836-A01B-66306DD4559F}" type="datetimeFigureOut">
              <a:rPr lang="en-US" smtClean="0"/>
              <a:t>24-Jun-21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DF8258-571A-46CC-B1BC-6303E0152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46AFB5-809B-41CC-BA43-72DB5ACCE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85CBA-AC5B-439E-BF01-A57254F4C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349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D6A03-81E4-4F57-A903-CCDA02A60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54F1C6-0C39-4593-B1E8-078F067800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81C25-2D35-43A4-869F-8B183CB88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B03B8-B15E-4836-A01B-66306DD4559F}" type="datetimeFigureOut">
              <a:rPr lang="en-US" smtClean="0"/>
              <a:t>24-Jun-21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BEF28-F533-465F-A6F3-295BFCF20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80D5F4-92B4-483A-9C14-CCBB89D75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85CBA-AC5B-439E-BF01-A57254F4C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340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166811-4C3D-4938-9BFC-59104ADC3A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B44A51-112A-4527-A33C-99C11E2ED9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DB943C-4F83-4A3F-A2FC-DDF9EBB9A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B03B8-B15E-4836-A01B-66306DD4559F}" type="datetimeFigureOut">
              <a:rPr lang="en-US" smtClean="0"/>
              <a:t>24-Jun-21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ABEFE-0422-482C-B4B3-3AACD8917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66F1D5-98FB-43F8-80BC-43B0A2513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85CBA-AC5B-439E-BF01-A57254F4C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215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2E271-4939-484B-A050-E1E6A0EB2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13AA9-5177-4565-911E-9C4980459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BB96A9-08FD-4121-B375-A1589D3A2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B03B8-B15E-4836-A01B-66306DD4559F}" type="datetimeFigureOut">
              <a:rPr lang="en-US" smtClean="0"/>
              <a:t>24-Jun-21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F9DFAC-F5E9-4B6A-85FE-E7864E86A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EA97E-8C99-4744-A7C9-21B8008EE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85CBA-AC5B-439E-BF01-A57254F4C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13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18014-860F-45AB-BB37-6F46C449E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850C13-30AD-4EFB-827A-4906D569AA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5AADC-2C2B-4B1C-87AB-414766BE4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B03B8-B15E-4836-A01B-66306DD4559F}" type="datetimeFigureOut">
              <a:rPr lang="en-US" smtClean="0"/>
              <a:t>24-Jun-21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233D21-CAFB-4F20-8248-018F6E383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53FDFA-5E4F-4EE3-B19C-124E3A645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85CBA-AC5B-439E-BF01-A57254F4C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103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249EB-AFEA-4B33-89B6-8D34A82A1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AD753-3D5E-4918-8671-219664AC25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4A0796-EC0C-4D6F-825F-D11E75E45C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687477-9D35-4BF6-937A-F691974D5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B03B8-B15E-4836-A01B-66306DD4559F}" type="datetimeFigureOut">
              <a:rPr lang="en-US" smtClean="0"/>
              <a:t>24-Jun-21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3B19C-0495-4B33-B06F-ED26D3BC1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8C379C-0021-4D89-AE62-6996D12BF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85CBA-AC5B-439E-BF01-A57254F4C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195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606C7-2C44-4870-B8D5-E78BBD053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03FDC1-15F6-42E9-BE3B-2EBDADABA7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40E630-F71F-4564-831C-5F06AFE9EB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D8D675-FDEC-42A8-B57B-1DDE1C2358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D2C400-226A-469F-B431-505A415801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8C803A-5058-4A20-9D00-8D82571EA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B03B8-B15E-4836-A01B-66306DD4559F}" type="datetimeFigureOut">
              <a:rPr lang="en-US" smtClean="0"/>
              <a:t>24-Jun-21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6A4AA-16C6-44B3-9D9C-9DDAAC926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B003A3-84D8-4ED3-8AFB-D21CFA8FC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85CBA-AC5B-439E-BF01-A57254F4C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094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DE044-69DB-4213-90DE-D13517328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2EE79A-700E-4A0D-AA26-E09C64C18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B03B8-B15E-4836-A01B-66306DD4559F}" type="datetimeFigureOut">
              <a:rPr lang="en-US" smtClean="0"/>
              <a:t>24-Jun-21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E4CDE1-7662-4FD9-B3B9-CDA2463D5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55E641-324F-42E4-A842-853866C94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85CBA-AC5B-439E-BF01-A57254F4C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00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9342ED-35AD-45E9-888F-77FFBC00B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B03B8-B15E-4836-A01B-66306DD4559F}" type="datetimeFigureOut">
              <a:rPr lang="en-US" smtClean="0"/>
              <a:t>24-Jun-21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0DFD70-C739-4A77-8D5E-0D8A46317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4B2422-E81B-4219-BC75-27B289C6F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85CBA-AC5B-439E-BF01-A57254F4C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07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8B53F-DCCD-4D90-9E5E-E3CFD4ADD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D0C28-1CBB-4D8B-A1DD-53D514524C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9B59D8-8E2C-4445-AC06-FD2027155C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8245C3-26EF-4936-895D-4D5751D29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B03B8-B15E-4836-A01B-66306DD4559F}" type="datetimeFigureOut">
              <a:rPr lang="en-US" smtClean="0"/>
              <a:t>24-Jun-21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D28AD4-3648-43CD-AF6A-DA9EA14F3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8BD15F-45A6-428C-AC20-D4996D14A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85CBA-AC5B-439E-BF01-A57254F4C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124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EBA74-0566-46D0-93AA-82DF241C1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D00769-58C1-4A45-B8D2-B3AFE2D9AA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84F2CB-9919-424B-A4DF-2B3765CB3F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A89CD5-B638-4AA6-9270-F982E1D64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B03B8-B15E-4836-A01B-66306DD4559F}" type="datetimeFigureOut">
              <a:rPr lang="en-US" smtClean="0"/>
              <a:t>24-Jun-21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F253DF-A1E6-4556-BF4D-5DE6D72E8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AA1550-56B5-4C52-A1A2-8D648FD40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85CBA-AC5B-439E-BF01-A57254F4C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567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BC7D54-48CC-4B82-985E-6A619C1DB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C20939-854C-4EA0-B934-850A08B895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D12A0C-AB7B-4E8A-933B-01D453FF4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BB03B8-B15E-4836-A01B-66306DD4559F}" type="datetimeFigureOut">
              <a:rPr lang="en-US" smtClean="0"/>
              <a:t>24-Jun-21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E9820E-4D2E-4E9F-B041-531F6ADE8F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F55A72-B678-4F62-A838-2743105C89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D85CBA-AC5B-439E-BF01-A57254F4C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190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91A8C-C6C0-439D-B66F-A5D272D8E5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Indirect Communication</a:t>
            </a:r>
          </a:p>
        </p:txBody>
      </p:sp>
    </p:spTree>
    <p:extLst>
      <p:ext uri="{BB962C8B-B14F-4D97-AF65-F5344CB8AC3E}">
        <p14:creationId xmlns:p14="http://schemas.microsoft.com/office/powerpoint/2010/main" val="592037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3E3A5-C7F1-4172-8BE9-62385A5A65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 b="1" dirty="0"/>
              <a:t>Indirect communication </a:t>
            </a:r>
            <a:r>
              <a:rPr lang="en-US" dirty="0"/>
              <a:t>is defined as communication between entities through intermediaries in a system, without coupling between sender and receiver.</a:t>
            </a:r>
          </a:p>
          <a:p>
            <a:r>
              <a:rPr lang="en-US" dirty="0"/>
              <a:t>Indirect communication has two characteristics:</a:t>
            </a:r>
          </a:p>
          <a:p>
            <a:pPr marL="457200" lvl="1" indent="0">
              <a:buNone/>
            </a:pPr>
            <a:r>
              <a:rPr lang="en-US" dirty="0"/>
              <a:t>(1) Spatial decoupling: the sender does not need to know who the receiver is.</a:t>
            </a:r>
          </a:p>
          <a:p>
            <a:pPr marL="457200" lvl="1" indent="0">
              <a:buNone/>
            </a:pPr>
            <a:r>
              <a:rPr lang="en-US" dirty="0"/>
              <a:t>(2) Time decoupling: the sender and receiver can have independent lifecycles.</a:t>
            </a:r>
          </a:p>
        </p:txBody>
      </p:sp>
    </p:spTree>
    <p:extLst>
      <p:ext uri="{BB962C8B-B14F-4D97-AF65-F5344CB8AC3E}">
        <p14:creationId xmlns:p14="http://schemas.microsoft.com/office/powerpoint/2010/main" val="1001973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3E3A5-C7F1-4172-8BE9-62385A5A65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 b="1" dirty="0"/>
              <a:t>Shared Memory</a:t>
            </a:r>
          </a:p>
          <a:p>
            <a:r>
              <a:rPr lang="en-US" dirty="0"/>
              <a:t>Its an abstraction used to share data with physical machines that do not share memory. </a:t>
            </a:r>
          </a:p>
          <a:p>
            <a:r>
              <a:rPr lang="en-US" dirty="0"/>
              <a:t>Shared memory enables processes of different computers to access data of different processes just as they access data of their own processes.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478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3E3A5-C7F1-4172-8BE9-62385A5A65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 dirty="0" err="1"/>
              <a:t>Eventing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89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3E3A5-C7F1-4172-8BE9-62385A5A65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 b="1" dirty="0"/>
              <a:t>Message Queues </a:t>
            </a:r>
            <a:r>
              <a:rPr lang="en-US" dirty="0"/>
              <a:t>(intermediary between producers and consumers of data)</a:t>
            </a:r>
          </a:p>
          <a:p>
            <a:r>
              <a:rPr lang="en-US" dirty="0"/>
              <a:t>The producer process sends messages to a specific queue, and the consumer process receives messages from the queue. </a:t>
            </a:r>
          </a:p>
          <a:p>
            <a:r>
              <a:rPr lang="en-US" dirty="0"/>
              <a:t>There are three receiving methods:</a:t>
            </a:r>
          </a:p>
          <a:p>
            <a:pPr marL="457200" lvl="1" indent="0">
              <a:buNone/>
            </a:pPr>
            <a:r>
              <a:rPr lang="en-US" dirty="0"/>
              <a:t>a. Blocking reception: keep blocking until a suitable message is available.</a:t>
            </a:r>
          </a:p>
          <a:p>
            <a:pPr marL="457200" lvl="1" indent="0">
              <a:buNone/>
            </a:pPr>
            <a:r>
              <a:rPr lang="en-US" dirty="0"/>
              <a:t>b. Non blocking reception (polling): checks the flags of the queue, returns a message that is available, or an indication that it is not available.</a:t>
            </a:r>
          </a:p>
          <a:p>
            <a:pPr marL="457200" lvl="1" indent="0">
              <a:buNone/>
            </a:pPr>
            <a:r>
              <a:rPr lang="en-US" dirty="0"/>
              <a:t>c. Notification action: when a message is available in the queue, an event notification is sent to the consumer.</a:t>
            </a:r>
          </a:p>
        </p:txBody>
      </p:sp>
    </p:spTree>
    <p:extLst>
      <p:ext uri="{BB962C8B-B14F-4D97-AF65-F5344CB8AC3E}">
        <p14:creationId xmlns:p14="http://schemas.microsoft.com/office/powerpoint/2010/main" val="3183838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3E3A5-C7F1-4172-8BE9-62385A5A65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r>
              <a:rPr lang="en-US" b="1" dirty="0"/>
              <a:t>Group Communication</a:t>
            </a:r>
          </a:p>
          <a:p>
            <a:r>
              <a:rPr lang="en-US" dirty="0"/>
              <a:t>Group communication realizes multicast communication. Through one operation, messages are sent to all members of the group to communicate with all members of the system. </a:t>
            </a:r>
          </a:p>
          <a:p>
            <a:r>
              <a:rPr lang="en-US" dirty="0"/>
              <a:t>An important feature of group communication is that a process item initiates a multicast operation, rather than multiple send operations to each process.</a:t>
            </a:r>
          </a:p>
          <a:p>
            <a:r>
              <a:rPr lang="en-US" dirty="0"/>
              <a:t>Classification Of Group Communication:</a:t>
            </a:r>
          </a:p>
          <a:p>
            <a:pPr marL="0" indent="0">
              <a:buNone/>
            </a:pPr>
            <a:r>
              <a:rPr lang="en-US" b="1" dirty="0"/>
              <a:t>a. Closed and open groups:</a:t>
            </a:r>
          </a:p>
          <a:p>
            <a:pPr lvl="1"/>
            <a:r>
              <a:rPr lang="en-US" dirty="0"/>
              <a:t>Closed group: for closed group members, only group members can multicast to it.</a:t>
            </a:r>
          </a:p>
          <a:p>
            <a:pPr lvl="1"/>
            <a:r>
              <a:rPr lang="en-US" dirty="0"/>
              <a:t>Development Group: for members of an open group, members outside the group can also multicast to it.</a:t>
            </a:r>
          </a:p>
          <a:p>
            <a:pPr marL="0" indent="0">
              <a:buNone/>
            </a:pPr>
            <a:r>
              <a:rPr lang="en-US" b="1" dirty="0"/>
              <a:t>b. Overlapping and non overlapping groups:</a:t>
            </a:r>
          </a:p>
          <a:p>
            <a:pPr lvl="1"/>
            <a:r>
              <a:rPr lang="en-US" dirty="0"/>
              <a:t>Overlapping groups: entities (objects or processes) can be members of multiple groups.</a:t>
            </a:r>
          </a:p>
          <a:p>
            <a:pPr lvl="1"/>
            <a:r>
              <a:rPr lang="en-US" dirty="0"/>
              <a:t>Non overlapping groups: entities (objects or processes) can belong to at most one group.</a:t>
            </a:r>
          </a:p>
        </p:txBody>
      </p:sp>
    </p:spTree>
    <p:extLst>
      <p:ext uri="{BB962C8B-B14F-4D97-AF65-F5344CB8AC3E}">
        <p14:creationId xmlns:p14="http://schemas.microsoft.com/office/powerpoint/2010/main" val="489972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354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Indirect Communication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Indirect Communication</dc:title>
  <dc:creator>LEON KARIUKI</dc:creator>
  <cp:lastModifiedBy>LEON KARIUKI</cp:lastModifiedBy>
  <cp:revision>27</cp:revision>
  <dcterms:created xsi:type="dcterms:W3CDTF">2021-06-24T12:07:44Z</dcterms:created>
  <dcterms:modified xsi:type="dcterms:W3CDTF">2021-06-24T12:36:26Z</dcterms:modified>
</cp:coreProperties>
</file>