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431E70-BD2F-4018-9CB4-6F79260FE7E8}"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268576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431E70-BD2F-4018-9CB4-6F79260FE7E8}"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364029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431E70-BD2F-4018-9CB4-6F79260FE7E8}"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379984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431E70-BD2F-4018-9CB4-6F79260FE7E8}"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24567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431E70-BD2F-4018-9CB4-6F79260FE7E8}"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328654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431E70-BD2F-4018-9CB4-6F79260FE7E8}"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219983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431E70-BD2F-4018-9CB4-6F79260FE7E8}"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365077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431E70-BD2F-4018-9CB4-6F79260FE7E8}"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259733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31E70-BD2F-4018-9CB4-6F79260FE7E8}"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308840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31E70-BD2F-4018-9CB4-6F79260FE7E8}"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298076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31E70-BD2F-4018-9CB4-6F79260FE7E8}"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34B1D-9CFD-4D50-9B46-941C65EDECA2}" type="slidenum">
              <a:rPr lang="en-US" smtClean="0"/>
              <a:t>‹#›</a:t>
            </a:fld>
            <a:endParaRPr lang="en-US"/>
          </a:p>
        </p:txBody>
      </p:sp>
    </p:spTree>
    <p:extLst>
      <p:ext uri="{BB962C8B-B14F-4D97-AF65-F5344CB8AC3E}">
        <p14:creationId xmlns:p14="http://schemas.microsoft.com/office/powerpoint/2010/main" val="340945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31E70-BD2F-4018-9CB4-6F79260FE7E8}"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34B1D-9CFD-4D50-9B46-941C65EDECA2}" type="slidenum">
              <a:rPr lang="en-US" smtClean="0"/>
              <a:t>‹#›</a:t>
            </a:fld>
            <a:endParaRPr lang="en-US"/>
          </a:p>
        </p:txBody>
      </p:sp>
    </p:spTree>
    <p:extLst>
      <p:ext uri="{BB962C8B-B14F-4D97-AF65-F5344CB8AC3E}">
        <p14:creationId xmlns:p14="http://schemas.microsoft.com/office/powerpoint/2010/main" val="206105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671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Scalability is the ability to handle increased workload by repeatedly applying a cost effective strategy for extending a system’s capacity. </a:t>
            </a:r>
          </a:p>
          <a:p>
            <a:r>
              <a:rPr lang="en-US" sz="3200" dirty="0" smtClean="0">
                <a:latin typeface="Times New Roman" panose="02020603050405020304" pitchFamily="18" charset="0"/>
                <a:cs typeface="Times New Roman" panose="02020603050405020304" pitchFamily="18" charset="0"/>
              </a:rPr>
              <a:t>The concept connotes the ability of a system to accommodate an increasing number of elements or objects, to process growing volumes of work gracefully, and/or to be susceptible to enlargement. When procuring or designing a system, we often require that it be scalable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52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It is difficult to predict the demand that will be put on a system years ahead </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Over-compensating for future growth may be worse than adapting to a change when we are forced to (for instance, larger Internet addresses will occupy extra space in messages and in computer storage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96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9411"/>
            <a:ext cx="10515600" cy="4877552"/>
          </a:xfrm>
        </p:spPr>
        <p:txBody>
          <a:bodyPr>
            <a:noAutofit/>
          </a:bodyPr>
          <a:lstStyle/>
          <a:p>
            <a:pPr marL="0" indent="0">
              <a:buNone/>
            </a:pPr>
            <a:r>
              <a:rPr lang="en-US" sz="3200" dirty="0" smtClean="0"/>
              <a:t>The scalability of a system may be impaired by inherent wastefulness in frequently repeated actions. It may also be impaired by the presence of access algorithms that lead to deadlock or that result in suboptimal scheduling of resources. Such systems may function well when the load is light, but suffer substantial performance degradation as the load increases</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The improvement of structural, space, and space-time scalability depends on the judicious choice of algorithms and data structures and synchronization mechanisms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16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204</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Scalability</vt:lpstr>
      <vt:lpstr>PowerPoint Presentation</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Scalability</dc:title>
  <dc:creator>Rose Mercy</dc:creator>
  <cp:lastModifiedBy>Rose Mercy</cp:lastModifiedBy>
  <cp:revision>3</cp:revision>
  <dcterms:created xsi:type="dcterms:W3CDTF">2021-07-29T12:43:08Z</dcterms:created>
  <dcterms:modified xsi:type="dcterms:W3CDTF">2021-07-29T12:58:50Z</dcterms:modified>
</cp:coreProperties>
</file>