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sldIdLst>
    <p:sldId id="256" r:id="rId2"/>
    <p:sldId id="285" r:id="rId3"/>
    <p:sldId id="298" r:id="rId4"/>
    <p:sldId id="300" r:id="rId5"/>
    <p:sldId id="323" r:id="rId6"/>
    <p:sldId id="326" r:id="rId7"/>
    <p:sldId id="325" r:id="rId8"/>
    <p:sldId id="324" r:id="rId9"/>
    <p:sldId id="327" r:id="rId10"/>
    <p:sldId id="328" r:id="rId11"/>
    <p:sldId id="329" r:id="rId12"/>
    <p:sldId id="334" r:id="rId13"/>
    <p:sldId id="330" r:id="rId14"/>
    <p:sldId id="331" r:id="rId15"/>
    <p:sldId id="332" r:id="rId16"/>
    <p:sldId id="335" r:id="rId17"/>
    <p:sldId id="336" r:id="rId18"/>
    <p:sldId id="337" r:id="rId19"/>
    <p:sldId id="338" r:id="rId20"/>
    <p:sldId id="339" r:id="rId21"/>
    <p:sldId id="340" r:id="rId2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2787"/>
    <p:restoredTop sz="90929"/>
  </p:normalViewPr>
  <p:slideViewPr>
    <p:cSldViewPr>
      <p:cViewPr>
        <p:scale>
          <a:sx n="70" d="100"/>
          <a:sy n="70" d="100"/>
        </p:scale>
        <p:origin x="-106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448D144-F654-49F5-A66F-3F8F29DE5DB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9004A46-CA6A-4A23-9CDB-AE890F15774E}" type="slidenum">
              <a:rPr lang="en-US"/>
              <a:pPr/>
              <a:t>1</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AFCBEC3D-50CD-4A85-B99C-2B999023936C}" type="slidenum">
              <a:rPr lang="en-US"/>
              <a:pPr/>
              <a:t>4</a:t>
            </a:fld>
            <a:endParaRPr lang="en-US"/>
          </a:p>
        </p:txBody>
      </p:sp>
      <p:sp>
        <p:nvSpPr>
          <p:cNvPr id="41987" name="Rectangle 1026"/>
          <p:cNvSpPr>
            <a:spLocks noGrp="1" noRot="1" noChangeAspect="1" noChangeArrowheads="1" noTextEdit="1"/>
          </p:cNvSpPr>
          <p:nvPr>
            <p:ph type="sldImg"/>
          </p:nvPr>
        </p:nvSpPr>
        <p:spPr>
          <a:ln/>
        </p:spPr>
      </p:sp>
      <p:sp>
        <p:nvSpPr>
          <p:cNvPr id="41988" name="Rectangle 1027"/>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ctrTitle" sz="quarter"/>
          </p:nvPr>
        </p:nvSpPr>
        <p:spPr>
          <a:xfrm>
            <a:off x="3581400" y="685800"/>
            <a:ext cx="5561013" cy="3352800"/>
          </a:xfrm>
        </p:spPr>
        <p:txBody>
          <a:bodyPr/>
          <a:lstStyle>
            <a:lvl1pPr>
              <a:defRPr>
                <a:solidFill>
                  <a:schemeClr val="bg2"/>
                </a:solidFill>
                <a:effectLst>
                  <a:outerShdw blurRad="38100" dist="38100" dir="2700000" algn="tl">
                    <a:srgbClr val="000000"/>
                  </a:outerShdw>
                </a:effectLst>
              </a:defRPr>
            </a:lvl1pPr>
          </a:lstStyle>
          <a:p>
            <a:r>
              <a:rPr lang="en-US" smtClean="0"/>
              <a:t>Click to edit Master title style</a:t>
            </a:r>
            <a:endParaRPr lang="en-US"/>
          </a:p>
        </p:txBody>
      </p:sp>
      <p:sp>
        <p:nvSpPr>
          <p:cNvPr id="26627" name="Rectangle 3"/>
          <p:cNvSpPr>
            <a:spLocks noGrp="1" noChangeArrowheads="1"/>
          </p:cNvSpPr>
          <p:nvPr>
            <p:ph type="subTitle" sz="quarter" idx="1"/>
          </p:nvPr>
        </p:nvSpPr>
        <p:spPr>
          <a:xfrm>
            <a:off x="5181600" y="4038600"/>
            <a:ext cx="3960813" cy="1752600"/>
          </a:xfrm>
          <a:ln w="9525">
            <a:headEnd/>
            <a:tailEnd/>
          </a:ln>
        </p:spPr>
        <p:txBody>
          <a:bodyPr lIns="92075" tIns="46038" rIns="92075" bIns="46038" anchor="ctr"/>
          <a:lstStyle>
            <a:lvl1pPr marL="0" indent="0" algn="ctr">
              <a:buFont typeface="Wingdings" pitchFamily="2" charset="2"/>
              <a:buNone/>
              <a:defRPr>
                <a:solidFill>
                  <a:schemeClr val="bg2"/>
                </a:solidFill>
              </a:defRPr>
            </a:lvl1pPr>
          </a:lstStyle>
          <a:p>
            <a:r>
              <a:rPr lang="en-US" smtClean="0"/>
              <a:t>Click to edit Master subtitle style</a:t>
            </a:r>
            <a:endParaRPr lang="en-US"/>
          </a:p>
        </p:txBody>
      </p:sp>
      <p:sp>
        <p:nvSpPr>
          <p:cNvPr id="4" name="Rectangle 4"/>
          <p:cNvSpPr>
            <a:spLocks noGrp="1" noChangeArrowheads="1"/>
          </p:cNvSpPr>
          <p:nvPr>
            <p:ph type="dt" sz="quarter" idx="10"/>
          </p:nvPr>
        </p:nvSpPr>
        <p:spPr>
          <a:xfrm>
            <a:off x="685800" y="6248400"/>
            <a:ext cx="1905000" cy="457200"/>
          </a:xfrm>
        </p:spPr>
        <p:txBody>
          <a:bodyPr/>
          <a:lstStyle>
            <a:lvl1pPr>
              <a:defRPr smtClean="0">
                <a:solidFill>
                  <a:srgbClr val="EAEAEA"/>
                </a:solidFill>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p:spPr>
        <p:txBody>
          <a:bodyPr/>
          <a:lstStyle>
            <a:lvl1pPr>
              <a:defRPr sz="1400" i="0" smtClean="0">
                <a:solidFill>
                  <a:srgbClr val="EAEAEA"/>
                </a:solidFill>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p:spPr>
        <p:txBody>
          <a:bodyPr/>
          <a:lstStyle>
            <a:lvl1pPr>
              <a:defRPr smtClean="0">
                <a:solidFill>
                  <a:srgbClr val="EAEAEA"/>
                </a:solidFill>
              </a:defRPr>
            </a:lvl1pPr>
          </a:lstStyle>
          <a:p>
            <a:pPr>
              <a:defRPr/>
            </a:pPr>
            <a:fld id="{34CFB1A0-0CD9-41B6-B983-2269C5BAA396}" type="slidenum">
              <a:rPr lang="en-US"/>
              <a:pPr>
                <a:defRPr/>
              </a:pPr>
              <a:t>‹#›</a:t>
            </a:fld>
            <a:endParaRPr lang="en-US"/>
          </a:p>
        </p:txBody>
      </p:sp>
    </p:spTree>
  </p:cSld>
  <p:clrMapOvr>
    <a:masterClrMapping/>
  </p:clrMapOvr>
  <p:transition spd="slow"/>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7"/>
          <p:cNvSpPr>
            <a:spLocks noGrp="1" noChangeArrowheads="1"/>
          </p:cNvSpPr>
          <p:nvPr>
            <p:ph type="dt" sz="half" idx="10"/>
          </p:nvPr>
        </p:nvSpPr>
        <p:spPr>
          <a:ln/>
        </p:spPr>
        <p:txBody>
          <a:bodyPr/>
          <a:lstStyle>
            <a:lvl1pPr>
              <a:defRPr/>
            </a:lvl1pPr>
          </a:lstStyle>
          <a:p>
            <a:pPr>
              <a:defRPr/>
            </a:pPr>
            <a:endParaRPr lang="en-US"/>
          </a:p>
        </p:txBody>
      </p:sp>
      <p:sp>
        <p:nvSpPr>
          <p:cNvPr id="5" name="Rectangle 1028"/>
          <p:cNvSpPr>
            <a:spLocks noGrp="1" noChangeArrowheads="1"/>
          </p:cNvSpPr>
          <p:nvPr>
            <p:ph type="ftr" sz="quarter" idx="11"/>
          </p:nvPr>
        </p:nvSpPr>
        <p:spPr>
          <a:ln/>
        </p:spPr>
        <p:txBody>
          <a:bodyPr/>
          <a:lstStyle>
            <a:lvl1pPr>
              <a:defRPr/>
            </a:lvl1pPr>
          </a:lstStyle>
          <a:p>
            <a:pPr>
              <a:defRPr/>
            </a:pPr>
            <a:endParaRPr lang="en-US"/>
          </a:p>
        </p:txBody>
      </p:sp>
      <p:sp>
        <p:nvSpPr>
          <p:cNvPr id="6" name="Rectangle 1029"/>
          <p:cNvSpPr>
            <a:spLocks noGrp="1" noChangeArrowheads="1"/>
          </p:cNvSpPr>
          <p:nvPr>
            <p:ph type="sldNum" sz="quarter" idx="12"/>
          </p:nvPr>
        </p:nvSpPr>
        <p:spPr>
          <a:ln/>
        </p:spPr>
        <p:txBody>
          <a:bodyPr/>
          <a:lstStyle>
            <a:lvl1pPr>
              <a:defRPr/>
            </a:lvl1pPr>
          </a:lstStyle>
          <a:p>
            <a:pPr>
              <a:defRPr/>
            </a:pPr>
            <a:fld id="{911DCB12-A081-4C6A-AB29-F92AC944A0B7}" type="slidenum">
              <a:rPr lang="en-US"/>
              <a:pPr>
                <a:defRPr/>
              </a:pPr>
              <a:t>‹#›</a:t>
            </a:fld>
            <a:endParaRPr 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533400"/>
            <a:ext cx="190500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533400"/>
            <a:ext cx="55626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7"/>
          <p:cNvSpPr>
            <a:spLocks noGrp="1" noChangeArrowheads="1"/>
          </p:cNvSpPr>
          <p:nvPr>
            <p:ph type="dt" sz="half" idx="10"/>
          </p:nvPr>
        </p:nvSpPr>
        <p:spPr>
          <a:ln/>
        </p:spPr>
        <p:txBody>
          <a:bodyPr/>
          <a:lstStyle>
            <a:lvl1pPr>
              <a:defRPr/>
            </a:lvl1pPr>
          </a:lstStyle>
          <a:p>
            <a:pPr>
              <a:defRPr/>
            </a:pPr>
            <a:endParaRPr lang="en-US"/>
          </a:p>
        </p:txBody>
      </p:sp>
      <p:sp>
        <p:nvSpPr>
          <p:cNvPr id="5" name="Rectangle 1028"/>
          <p:cNvSpPr>
            <a:spLocks noGrp="1" noChangeArrowheads="1"/>
          </p:cNvSpPr>
          <p:nvPr>
            <p:ph type="ftr" sz="quarter" idx="11"/>
          </p:nvPr>
        </p:nvSpPr>
        <p:spPr>
          <a:ln/>
        </p:spPr>
        <p:txBody>
          <a:bodyPr/>
          <a:lstStyle>
            <a:lvl1pPr>
              <a:defRPr/>
            </a:lvl1pPr>
          </a:lstStyle>
          <a:p>
            <a:pPr>
              <a:defRPr/>
            </a:pPr>
            <a:endParaRPr lang="en-US"/>
          </a:p>
        </p:txBody>
      </p:sp>
      <p:sp>
        <p:nvSpPr>
          <p:cNvPr id="6" name="Rectangle 1029"/>
          <p:cNvSpPr>
            <a:spLocks noGrp="1" noChangeArrowheads="1"/>
          </p:cNvSpPr>
          <p:nvPr>
            <p:ph type="sldNum" sz="quarter" idx="12"/>
          </p:nvPr>
        </p:nvSpPr>
        <p:spPr>
          <a:ln/>
        </p:spPr>
        <p:txBody>
          <a:bodyPr/>
          <a:lstStyle>
            <a:lvl1pPr>
              <a:defRPr/>
            </a:lvl1pPr>
          </a:lstStyle>
          <a:p>
            <a:pPr>
              <a:defRPr/>
            </a:pPr>
            <a:fld id="{F6B30F4A-81A4-4E8A-8396-8BCACAC67602}" type="slidenum">
              <a:rPr lang="en-US"/>
              <a:pPr>
                <a:defRPr/>
              </a:pPr>
              <a:t>‹#›</a:t>
            </a:fld>
            <a:endParaRPr lang="en-US"/>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7543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371600" y="1981200"/>
            <a:ext cx="7620000" cy="4114800"/>
          </a:xfrm>
        </p:spPr>
        <p:txBody>
          <a:bodyPr/>
          <a:lstStyle/>
          <a:p>
            <a:pPr lvl="0"/>
            <a:r>
              <a:rPr lang="en-US" noProof="0" smtClean="0"/>
              <a:t>Click icon to add table</a:t>
            </a:r>
          </a:p>
        </p:txBody>
      </p:sp>
      <p:sp>
        <p:nvSpPr>
          <p:cNvPr id="4" name="Rectangle 1027"/>
          <p:cNvSpPr>
            <a:spLocks noGrp="1" noChangeArrowheads="1"/>
          </p:cNvSpPr>
          <p:nvPr>
            <p:ph type="dt" sz="half" idx="10"/>
          </p:nvPr>
        </p:nvSpPr>
        <p:spPr>
          <a:ln/>
        </p:spPr>
        <p:txBody>
          <a:bodyPr/>
          <a:lstStyle>
            <a:lvl1pPr>
              <a:defRPr/>
            </a:lvl1pPr>
          </a:lstStyle>
          <a:p>
            <a:pPr>
              <a:defRPr/>
            </a:pPr>
            <a:endParaRPr lang="en-US"/>
          </a:p>
        </p:txBody>
      </p:sp>
      <p:sp>
        <p:nvSpPr>
          <p:cNvPr id="5" name="Rectangle 1028"/>
          <p:cNvSpPr>
            <a:spLocks noGrp="1" noChangeArrowheads="1"/>
          </p:cNvSpPr>
          <p:nvPr>
            <p:ph type="ftr" sz="quarter" idx="11"/>
          </p:nvPr>
        </p:nvSpPr>
        <p:spPr>
          <a:ln/>
        </p:spPr>
        <p:txBody>
          <a:bodyPr/>
          <a:lstStyle>
            <a:lvl1pPr>
              <a:defRPr/>
            </a:lvl1pPr>
          </a:lstStyle>
          <a:p>
            <a:pPr>
              <a:defRPr/>
            </a:pPr>
            <a:endParaRPr lang="en-US"/>
          </a:p>
        </p:txBody>
      </p:sp>
      <p:sp>
        <p:nvSpPr>
          <p:cNvPr id="6" name="Rectangle 1029"/>
          <p:cNvSpPr>
            <a:spLocks noGrp="1" noChangeArrowheads="1"/>
          </p:cNvSpPr>
          <p:nvPr>
            <p:ph type="sldNum" sz="quarter" idx="12"/>
          </p:nvPr>
        </p:nvSpPr>
        <p:spPr>
          <a:ln/>
        </p:spPr>
        <p:txBody>
          <a:bodyPr/>
          <a:lstStyle>
            <a:lvl1pPr>
              <a:defRPr/>
            </a:lvl1pPr>
          </a:lstStyle>
          <a:p>
            <a:pPr>
              <a:defRPr/>
            </a:pPr>
            <a:fld id="{199E96DD-DC21-42EF-8C86-BFE5572BB5B6}" type="slidenum">
              <a:rPr lang="en-US"/>
              <a:pPr>
                <a:defRPr/>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7"/>
          <p:cNvSpPr>
            <a:spLocks noGrp="1" noChangeArrowheads="1"/>
          </p:cNvSpPr>
          <p:nvPr>
            <p:ph type="dt" sz="half" idx="10"/>
          </p:nvPr>
        </p:nvSpPr>
        <p:spPr>
          <a:ln/>
        </p:spPr>
        <p:txBody>
          <a:bodyPr/>
          <a:lstStyle>
            <a:lvl1pPr>
              <a:defRPr/>
            </a:lvl1pPr>
          </a:lstStyle>
          <a:p>
            <a:pPr>
              <a:defRPr/>
            </a:pPr>
            <a:endParaRPr lang="en-US"/>
          </a:p>
        </p:txBody>
      </p:sp>
      <p:sp>
        <p:nvSpPr>
          <p:cNvPr id="5" name="Rectangle 1028"/>
          <p:cNvSpPr>
            <a:spLocks noGrp="1" noChangeArrowheads="1"/>
          </p:cNvSpPr>
          <p:nvPr>
            <p:ph type="ftr" sz="quarter" idx="11"/>
          </p:nvPr>
        </p:nvSpPr>
        <p:spPr>
          <a:ln/>
        </p:spPr>
        <p:txBody>
          <a:bodyPr/>
          <a:lstStyle>
            <a:lvl1pPr>
              <a:defRPr/>
            </a:lvl1pPr>
          </a:lstStyle>
          <a:p>
            <a:pPr>
              <a:defRPr/>
            </a:pPr>
            <a:endParaRPr lang="en-US"/>
          </a:p>
        </p:txBody>
      </p:sp>
      <p:sp>
        <p:nvSpPr>
          <p:cNvPr id="6" name="Rectangle 1029"/>
          <p:cNvSpPr>
            <a:spLocks noGrp="1" noChangeArrowheads="1"/>
          </p:cNvSpPr>
          <p:nvPr>
            <p:ph type="sldNum" sz="quarter" idx="12"/>
          </p:nvPr>
        </p:nvSpPr>
        <p:spPr>
          <a:ln/>
        </p:spPr>
        <p:txBody>
          <a:bodyPr/>
          <a:lstStyle>
            <a:lvl1pPr>
              <a:defRPr/>
            </a:lvl1pPr>
          </a:lstStyle>
          <a:p>
            <a:pPr>
              <a:defRPr/>
            </a:pPr>
            <a:fld id="{B904000A-5B67-41F6-BD78-131CDCD37317}" type="slidenum">
              <a:rPr lang="en-US"/>
              <a:pPr>
                <a:defRPr/>
              </a:pPr>
              <a:t>‹#›</a:t>
            </a:fld>
            <a:endParaRPr 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7"/>
          <p:cNvSpPr>
            <a:spLocks noGrp="1" noChangeArrowheads="1"/>
          </p:cNvSpPr>
          <p:nvPr>
            <p:ph type="dt" sz="half" idx="10"/>
          </p:nvPr>
        </p:nvSpPr>
        <p:spPr>
          <a:ln/>
        </p:spPr>
        <p:txBody>
          <a:bodyPr/>
          <a:lstStyle>
            <a:lvl1pPr>
              <a:defRPr/>
            </a:lvl1pPr>
          </a:lstStyle>
          <a:p>
            <a:pPr>
              <a:defRPr/>
            </a:pPr>
            <a:endParaRPr lang="en-US"/>
          </a:p>
        </p:txBody>
      </p:sp>
      <p:sp>
        <p:nvSpPr>
          <p:cNvPr id="5" name="Rectangle 1028"/>
          <p:cNvSpPr>
            <a:spLocks noGrp="1" noChangeArrowheads="1"/>
          </p:cNvSpPr>
          <p:nvPr>
            <p:ph type="ftr" sz="quarter" idx="11"/>
          </p:nvPr>
        </p:nvSpPr>
        <p:spPr>
          <a:ln/>
        </p:spPr>
        <p:txBody>
          <a:bodyPr/>
          <a:lstStyle>
            <a:lvl1pPr>
              <a:defRPr/>
            </a:lvl1pPr>
          </a:lstStyle>
          <a:p>
            <a:pPr>
              <a:defRPr/>
            </a:pPr>
            <a:endParaRPr lang="en-US"/>
          </a:p>
        </p:txBody>
      </p:sp>
      <p:sp>
        <p:nvSpPr>
          <p:cNvPr id="6" name="Rectangle 1029"/>
          <p:cNvSpPr>
            <a:spLocks noGrp="1" noChangeArrowheads="1"/>
          </p:cNvSpPr>
          <p:nvPr>
            <p:ph type="sldNum" sz="quarter" idx="12"/>
          </p:nvPr>
        </p:nvSpPr>
        <p:spPr>
          <a:ln/>
        </p:spPr>
        <p:txBody>
          <a:bodyPr/>
          <a:lstStyle>
            <a:lvl1pPr>
              <a:defRPr/>
            </a:lvl1pPr>
          </a:lstStyle>
          <a:p>
            <a:pPr>
              <a:defRPr/>
            </a:pPr>
            <a:fld id="{4D24CDC9-C463-4F56-B69C-D8B8053EE9FB}" type="slidenum">
              <a:rPr lang="en-US"/>
              <a:pPr>
                <a:defRPr/>
              </a:pPr>
              <a:t>‹#›</a:t>
            </a:fld>
            <a:endParaRPr 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19812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57800" y="19812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7"/>
          <p:cNvSpPr>
            <a:spLocks noGrp="1" noChangeArrowheads="1"/>
          </p:cNvSpPr>
          <p:nvPr>
            <p:ph type="dt" sz="half" idx="10"/>
          </p:nvPr>
        </p:nvSpPr>
        <p:spPr>
          <a:ln/>
        </p:spPr>
        <p:txBody>
          <a:bodyPr/>
          <a:lstStyle>
            <a:lvl1pPr>
              <a:defRPr/>
            </a:lvl1pPr>
          </a:lstStyle>
          <a:p>
            <a:pPr>
              <a:defRPr/>
            </a:pPr>
            <a:endParaRPr lang="en-US"/>
          </a:p>
        </p:txBody>
      </p:sp>
      <p:sp>
        <p:nvSpPr>
          <p:cNvPr id="6" name="Rectangle 1028"/>
          <p:cNvSpPr>
            <a:spLocks noGrp="1" noChangeArrowheads="1"/>
          </p:cNvSpPr>
          <p:nvPr>
            <p:ph type="ftr" sz="quarter" idx="11"/>
          </p:nvPr>
        </p:nvSpPr>
        <p:spPr>
          <a:ln/>
        </p:spPr>
        <p:txBody>
          <a:bodyPr/>
          <a:lstStyle>
            <a:lvl1pPr>
              <a:defRPr/>
            </a:lvl1pPr>
          </a:lstStyle>
          <a:p>
            <a:pPr>
              <a:defRPr/>
            </a:pPr>
            <a:endParaRPr lang="en-US"/>
          </a:p>
        </p:txBody>
      </p:sp>
      <p:sp>
        <p:nvSpPr>
          <p:cNvPr id="7" name="Rectangle 1029"/>
          <p:cNvSpPr>
            <a:spLocks noGrp="1" noChangeArrowheads="1"/>
          </p:cNvSpPr>
          <p:nvPr>
            <p:ph type="sldNum" sz="quarter" idx="12"/>
          </p:nvPr>
        </p:nvSpPr>
        <p:spPr>
          <a:ln/>
        </p:spPr>
        <p:txBody>
          <a:bodyPr/>
          <a:lstStyle>
            <a:lvl1pPr>
              <a:defRPr/>
            </a:lvl1pPr>
          </a:lstStyle>
          <a:p>
            <a:pPr>
              <a:defRPr/>
            </a:pPr>
            <a:fld id="{75BB17D8-98C2-4AB2-8ABB-8EFDEA9EF47E}" type="slidenum">
              <a:rPr lang="en-US"/>
              <a:pPr>
                <a:defRPr/>
              </a:pPr>
              <a:t>‹#›</a:t>
            </a:fld>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7"/>
          <p:cNvSpPr>
            <a:spLocks noGrp="1" noChangeArrowheads="1"/>
          </p:cNvSpPr>
          <p:nvPr>
            <p:ph type="dt" sz="half" idx="10"/>
          </p:nvPr>
        </p:nvSpPr>
        <p:spPr>
          <a:ln/>
        </p:spPr>
        <p:txBody>
          <a:bodyPr/>
          <a:lstStyle>
            <a:lvl1pPr>
              <a:defRPr/>
            </a:lvl1pPr>
          </a:lstStyle>
          <a:p>
            <a:pPr>
              <a:defRPr/>
            </a:pPr>
            <a:endParaRPr lang="en-US"/>
          </a:p>
        </p:txBody>
      </p:sp>
      <p:sp>
        <p:nvSpPr>
          <p:cNvPr id="8" name="Rectangle 1028"/>
          <p:cNvSpPr>
            <a:spLocks noGrp="1" noChangeArrowheads="1"/>
          </p:cNvSpPr>
          <p:nvPr>
            <p:ph type="ftr" sz="quarter" idx="11"/>
          </p:nvPr>
        </p:nvSpPr>
        <p:spPr>
          <a:ln/>
        </p:spPr>
        <p:txBody>
          <a:bodyPr/>
          <a:lstStyle>
            <a:lvl1pPr>
              <a:defRPr/>
            </a:lvl1pPr>
          </a:lstStyle>
          <a:p>
            <a:pPr>
              <a:defRPr/>
            </a:pPr>
            <a:endParaRPr lang="en-US"/>
          </a:p>
        </p:txBody>
      </p:sp>
      <p:sp>
        <p:nvSpPr>
          <p:cNvPr id="9" name="Rectangle 1029"/>
          <p:cNvSpPr>
            <a:spLocks noGrp="1" noChangeArrowheads="1"/>
          </p:cNvSpPr>
          <p:nvPr>
            <p:ph type="sldNum" sz="quarter" idx="12"/>
          </p:nvPr>
        </p:nvSpPr>
        <p:spPr>
          <a:ln/>
        </p:spPr>
        <p:txBody>
          <a:bodyPr/>
          <a:lstStyle>
            <a:lvl1pPr>
              <a:defRPr/>
            </a:lvl1pPr>
          </a:lstStyle>
          <a:p>
            <a:pPr>
              <a:defRPr/>
            </a:pPr>
            <a:fld id="{7F2A2D86-60E8-4959-BB42-77F863346484}" type="slidenum">
              <a:rPr lang="en-US"/>
              <a:pPr>
                <a:defRPr/>
              </a:pPr>
              <a:t>‹#›</a:t>
            </a:fld>
            <a:endParaRPr 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7"/>
          <p:cNvSpPr>
            <a:spLocks noGrp="1" noChangeArrowheads="1"/>
          </p:cNvSpPr>
          <p:nvPr>
            <p:ph type="dt" sz="half" idx="10"/>
          </p:nvPr>
        </p:nvSpPr>
        <p:spPr>
          <a:ln/>
        </p:spPr>
        <p:txBody>
          <a:bodyPr/>
          <a:lstStyle>
            <a:lvl1pPr>
              <a:defRPr/>
            </a:lvl1pPr>
          </a:lstStyle>
          <a:p>
            <a:pPr>
              <a:defRPr/>
            </a:pPr>
            <a:endParaRPr lang="en-US"/>
          </a:p>
        </p:txBody>
      </p:sp>
      <p:sp>
        <p:nvSpPr>
          <p:cNvPr id="4" name="Rectangle 1028"/>
          <p:cNvSpPr>
            <a:spLocks noGrp="1" noChangeArrowheads="1"/>
          </p:cNvSpPr>
          <p:nvPr>
            <p:ph type="ftr" sz="quarter" idx="11"/>
          </p:nvPr>
        </p:nvSpPr>
        <p:spPr>
          <a:ln/>
        </p:spPr>
        <p:txBody>
          <a:bodyPr/>
          <a:lstStyle>
            <a:lvl1pPr>
              <a:defRPr/>
            </a:lvl1pPr>
          </a:lstStyle>
          <a:p>
            <a:pPr>
              <a:defRPr/>
            </a:pPr>
            <a:endParaRPr lang="en-US"/>
          </a:p>
        </p:txBody>
      </p:sp>
      <p:sp>
        <p:nvSpPr>
          <p:cNvPr id="5" name="Rectangle 1029"/>
          <p:cNvSpPr>
            <a:spLocks noGrp="1" noChangeArrowheads="1"/>
          </p:cNvSpPr>
          <p:nvPr>
            <p:ph type="sldNum" sz="quarter" idx="12"/>
          </p:nvPr>
        </p:nvSpPr>
        <p:spPr>
          <a:ln/>
        </p:spPr>
        <p:txBody>
          <a:bodyPr/>
          <a:lstStyle>
            <a:lvl1pPr>
              <a:defRPr/>
            </a:lvl1pPr>
          </a:lstStyle>
          <a:p>
            <a:pPr>
              <a:defRPr/>
            </a:pPr>
            <a:fld id="{B60BBEE5-0BF2-4D8D-AFBB-C3999ECF08DC}" type="slidenum">
              <a:rPr lang="en-US"/>
              <a:pPr>
                <a:defRPr/>
              </a:pPr>
              <a:t>‹#›</a:t>
            </a:fld>
            <a:endParaRPr 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7"/>
          <p:cNvSpPr>
            <a:spLocks noGrp="1" noChangeArrowheads="1"/>
          </p:cNvSpPr>
          <p:nvPr>
            <p:ph type="dt" sz="half" idx="10"/>
          </p:nvPr>
        </p:nvSpPr>
        <p:spPr>
          <a:ln/>
        </p:spPr>
        <p:txBody>
          <a:bodyPr/>
          <a:lstStyle>
            <a:lvl1pPr>
              <a:defRPr/>
            </a:lvl1pPr>
          </a:lstStyle>
          <a:p>
            <a:pPr>
              <a:defRPr/>
            </a:pPr>
            <a:endParaRPr lang="en-US"/>
          </a:p>
        </p:txBody>
      </p:sp>
      <p:sp>
        <p:nvSpPr>
          <p:cNvPr id="3" name="Rectangle 1028"/>
          <p:cNvSpPr>
            <a:spLocks noGrp="1" noChangeArrowheads="1"/>
          </p:cNvSpPr>
          <p:nvPr>
            <p:ph type="ftr" sz="quarter" idx="11"/>
          </p:nvPr>
        </p:nvSpPr>
        <p:spPr>
          <a:ln/>
        </p:spPr>
        <p:txBody>
          <a:bodyPr/>
          <a:lstStyle>
            <a:lvl1pPr>
              <a:defRPr/>
            </a:lvl1pPr>
          </a:lstStyle>
          <a:p>
            <a:pPr>
              <a:defRPr/>
            </a:pPr>
            <a:endParaRPr lang="en-US"/>
          </a:p>
        </p:txBody>
      </p:sp>
      <p:sp>
        <p:nvSpPr>
          <p:cNvPr id="4" name="Rectangle 1029"/>
          <p:cNvSpPr>
            <a:spLocks noGrp="1" noChangeArrowheads="1"/>
          </p:cNvSpPr>
          <p:nvPr>
            <p:ph type="sldNum" sz="quarter" idx="12"/>
          </p:nvPr>
        </p:nvSpPr>
        <p:spPr>
          <a:ln/>
        </p:spPr>
        <p:txBody>
          <a:bodyPr/>
          <a:lstStyle>
            <a:lvl1pPr>
              <a:defRPr/>
            </a:lvl1pPr>
          </a:lstStyle>
          <a:p>
            <a:pPr>
              <a:defRPr/>
            </a:pPr>
            <a:fld id="{143CAD12-45C5-44D4-B90E-F728287D228F}" type="slidenum">
              <a:rPr lang="en-US"/>
              <a:pPr>
                <a:defRPr/>
              </a:pPr>
              <a:t>‹#›</a:t>
            </a:fld>
            <a:endParaRPr 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7"/>
          <p:cNvSpPr>
            <a:spLocks noGrp="1" noChangeArrowheads="1"/>
          </p:cNvSpPr>
          <p:nvPr>
            <p:ph type="dt" sz="half" idx="10"/>
          </p:nvPr>
        </p:nvSpPr>
        <p:spPr>
          <a:ln/>
        </p:spPr>
        <p:txBody>
          <a:bodyPr/>
          <a:lstStyle>
            <a:lvl1pPr>
              <a:defRPr/>
            </a:lvl1pPr>
          </a:lstStyle>
          <a:p>
            <a:pPr>
              <a:defRPr/>
            </a:pPr>
            <a:endParaRPr lang="en-US"/>
          </a:p>
        </p:txBody>
      </p:sp>
      <p:sp>
        <p:nvSpPr>
          <p:cNvPr id="6" name="Rectangle 1028"/>
          <p:cNvSpPr>
            <a:spLocks noGrp="1" noChangeArrowheads="1"/>
          </p:cNvSpPr>
          <p:nvPr>
            <p:ph type="ftr" sz="quarter" idx="11"/>
          </p:nvPr>
        </p:nvSpPr>
        <p:spPr>
          <a:ln/>
        </p:spPr>
        <p:txBody>
          <a:bodyPr/>
          <a:lstStyle>
            <a:lvl1pPr>
              <a:defRPr/>
            </a:lvl1pPr>
          </a:lstStyle>
          <a:p>
            <a:pPr>
              <a:defRPr/>
            </a:pPr>
            <a:endParaRPr lang="en-US"/>
          </a:p>
        </p:txBody>
      </p:sp>
      <p:sp>
        <p:nvSpPr>
          <p:cNvPr id="7" name="Rectangle 1029"/>
          <p:cNvSpPr>
            <a:spLocks noGrp="1" noChangeArrowheads="1"/>
          </p:cNvSpPr>
          <p:nvPr>
            <p:ph type="sldNum" sz="quarter" idx="12"/>
          </p:nvPr>
        </p:nvSpPr>
        <p:spPr>
          <a:ln/>
        </p:spPr>
        <p:txBody>
          <a:bodyPr/>
          <a:lstStyle>
            <a:lvl1pPr>
              <a:defRPr/>
            </a:lvl1pPr>
          </a:lstStyle>
          <a:p>
            <a:pPr>
              <a:defRPr/>
            </a:pPr>
            <a:fld id="{43B07CC3-637F-481E-BFFA-1D6486180527}" type="slidenum">
              <a:rPr lang="en-US"/>
              <a:pPr>
                <a:defRPr/>
              </a:pPr>
              <a:t>‹#›</a:t>
            </a:fld>
            <a:endParaRPr 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7"/>
          <p:cNvSpPr>
            <a:spLocks noGrp="1" noChangeArrowheads="1"/>
          </p:cNvSpPr>
          <p:nvPr>
            <p:ph type="dt" sz="half" idx="10"/>
          </p:nvPr>
        </p:nvSpPr>
        <p:spPr>
          <a:ln/>
        </p:spPr>
        <p:txBody>
          <a:bodyPr/>
          <a:lstStyle>
            <a:lvl1pPr>
              <a:defRPr/>
            </a:lvl1pPr>
          </a:lstStyle>
          <a:p>
            <a:pPr>
              <a:defRPr/>
            </a:pPr>
            <a:endParaRPr lang="en-US"/>
          </a:p>
        </p:txBody>
      </p:sp>
      <p:sp>
        <p:nvSpPr>
          <p:cNvPr id="6" name="Rectangle 1028"/>
          <p:cNvSpPr>
            <a:spLocks noGrp="1" noChangeArrowheads="1"/>
          </p:cNvSpPr>
          <p:nvPr>
            <p:ph type="ftr" sz="quarter" idx="11"/>
          </p:nvPr>
        </p:nvSpPr>
        <p:spPr>
          <a:ln/>
        </p:spPr>
        <p:txBody>
          <a:bodyPr/>
          <a:lstStyle>
            <a:lvl1pPr>
              <a:defRPr/>
            </a:lvl1pPr>
          </a:lstStyle>
          <a:p>
            <a:pPr>
              <a:defRPr/>
            </a:pPr>
            <a:endParaRPr lang="en-US"/>
          </a:p>
        </p:txBody>
      </p:sp>
      <p:sp>
        <p:nvSpPr>
          <p:cNvPr id="7" name="Rectangle 1029"/>
          <p:cNvSpPr>
            <a:spLocks noGrp="1" noChangeArrowheads="1"/>
          </p:cNvSpPr>
          <p:nvPr>
            <p:ph type="sldNum" sz="quarter" idx="12"/>
          </p:nvPr>
        </p:nvSpPr>
        <p:spPr>
          <a:ln/>
        </p:spPr>
        <p:txBody>
          <a:bodyPr/>
          <a:lstStyle>
            <a:lvl1pPr>
              <a:defRPr/>
            </a:lvl1pPr>
          </a:lstStyle>
          <a:p>
            <a:pPr>
              <a:defRPr/>
            </a:pPr>
            <a:fld id="{D8674A1E-FC8E-4242-BCD1-6047AE21A9A5}" type="slidenum">
              <a:rPr lang="en-US"/>
              <a:pPr>
                <a:defRPr/>
              </a:pPr>
              <a:t>‹#›</a:t>
            </a:fld>
            <a:endParaRPr 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1371600" y="533400"/>
            <a:ext cx="75438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5603" name="Rectangle 1027"/>
          <p:cNvSpPr>
            <a:spLocks noGrp="1" noChangeArrowheads="1"/>
          </p:cNvSpPr>
          <p:nvPr>
            <p:ph type="dt" sz="half" idx="2"/>
          </p:nvPr>
        </p:nvSpPr>
        <p:spPr bwMode="auto">
          <a:xfrm>
            <a:off x="1371600" y="6248400"/>
            <a:ext cx="16764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smtClean="0"/>
            </a:lvl1pPr>
          </a:lstStyle>
          <a:p>
            <a:pPr>
              <a:defRPr/>
            </a:pPr>
            <a:endParaRPr lang="en-US"/>
          </a:p>
        </p:txBody>
      </p:sp>
      <p:sp>
        <p:nvSpPr>
          <p:cNvPr id="25604" name="Rectangle 1028"/>
          <p:cNvSpPr>
            <a:spLocks noGrp="1" noChangeArrowheads="1"/>
          </p:cNvSpPr>
          <p:nvPr>
            <p:ph type="ftr" sz="quarter" idx="3"/>
          </p:nvPr>
        </p:nvSpPr>
        <p:spPr bwMode="auto">
          <a:xfrm>
            <a:off x="3429000" y="6248400"/>
            <a:ext cx="3429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000" i="1" smtClean="0"/>
            </a:lvl1pPr>
          </a:lstStyle>
          <a:p>
            <a:pPr>
              <a:defRPr/>
            </a:pPr>
            <a:endParaRPr lang="en-US"/>
          </a:p>
        </p:txBody>
      </p:sp>
      <p:sp>
        <p:nvSpPr>
          <p:cNvPr id="25605" name="Rectangle 1029"/>
          <p:cNvSpPr>
            <a:spLocks noGrp="1" noChangeArrowheads="1"/>
          </p:cNvSpPr>
          <p:nvPr>
            <p:ph type="sldNum" sz="quarter" idx="4"/>
          </p:nvPr>
        </p:nvSpPr>
        <p:spPr bwMode="auto">
          <a:xfrm>
            <a:off x="72390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smtClean="0"/>
            </a:lvl1pPr>
          </a:lstStyle>
          <a:p>
            <a:pPr>
              <a:defRPr/>
            </a:pPr>
            <a:fld id="{7F87ED53-C391-4E60-8557-563BE59B646C}" type="slidenum">
              <a:rPr lang="en-US"/>
              <a:pPr>
                <a:defRPr/>
              </a:pPr>
              <a:t>‹#›</a:t>
            </a:fld>
            <a:endParaRPr lang="en-US"/>
          </a:p>
        </p:txBody>
      </p:sp>
      <p:pic>
        <p:nvPicPr>
          <p:cNvPr id="3078" name="Picture 1030" descr="C:\WINNT\Profiles\rebeccal\Personal\pics\strtegic1.jpg"/>
          <p:cNvPicPr>
            <a:picLocks noChangeAspect="1" noChangeArrowheads="1"/>
          </p:cNvPicPr>
          <p:nvPr/>
        </p:nvPicPr>
        <p:blipFill>
          <a:blip r:embed="rId14"/>
          <a:srcRect/>
          <a:stretch>
            <a:fillRect/>
          </a:stretch>
        </p:blipFill>
        <p:spPr bwMode="auto">
          <a:xfrm>
            <a:off x="0" y="0"/>
            <a:ext cx="1219200" cy="6858000"/>
          </a:xfrm>
          <a:prstGeom prst="rect">
            <a:avLst/>
          </a:prstGeom>
          <a:noFill/>
          <a:ln w="9525">
            <a:noFill/>
            <a:miter lim="800000"/>
            <a:headEnd/>
            <a:tailEnd/>
          </a:ln>
        </p:spPr>
      </p:pic>
      <p:sp>
        <p:nvSpPr>
          <p:cNvPr id="25607" name="Rectangle 1031"/>
          <p:cNvSpPr>
            <a:spLocks noGrp="1" noChangeArrowheads="1"/>
          </p:cNvSpPr>
          <p:nvPr>
            <p:ph type="body" idx="1"/>
          </p:nvPr>
        </p:nvSpPr>
        <p:spPr bwMode="auto">
          <a:xfrm>
            <a:off x="1371600" y="1981200"/>
            <a:ext cx="7620000" cy="4114800"/>
          </a:xfrm>
          <a:prstGeom prst="rect">
            <a:avLst/>
          </a:prstGeom>
          <a:noFill/>
          <a:ln w="12700" cap="sq">
            <a:noFill/>
            <a:miter lim="800000"/>
            <a:headEnd type="none" w="sm" len="sm"/>
            <a:tailEnd type="none" w="sm" len="sm"/>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slow"/>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w"/>
        <a:defRPr sz="3200">
          <a:solidFill>
            <a:schemeClr val="tx1"/>
          </a:solidFill>
          <a:latin typeface="+mn-lt"/>
          <a:ea typeface="+mn-ea"/>
          <a:cs typeface="+mn-cs"/>
        </a:defRPr>
      </a:lvl1pPr>
      <a:lvl2pPr marL="742950" indent="-285750" algn="l" rtl="0" eaLnBrk="1" fontAlgn="base" hangingPunct="1">
        <a:spcBef>
          <a:spcPct val="20000"/>
        </a:spcBef>
        <a:spcAft>
          <a:spcPct val="0"/>
        </a:spcAft>
        <a:buSzPct val="95000"/>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357554" y="1428736"/>
            <a:ext cx="5561013" cy="3352800"/>
          </a:xfrm>
        </p:spPr>
        <p:txBody>
          <a:bodyPr/>
          <a:lstStyle/>
          <a:p>
            <a:pPr eaLnBrk="1" hangingPunct="1">
              <a:defRPr/>
            </a:pPr>
            <a:r>
              <a:rPr lang="en-US" dirty="0" smtClean="0"/>
              <a:t>Project Estimation </a:t>
            </a:r>
          </a:p>
        </p:txBody>
      </p:sp>
      <p:sp>
        <p:nvSpPr>
          <p:cNvPr id="5123" name="Slide Number Placeholder 5"/>
          <p:cNvSpPr>
            <a:spLocks noGrp="1"/>
          </p:cNvSpPr>
          <p:nvPr>
            <p:ph type="sldNum" sz="quarter" idx="12"/>
          </p:nvPr>
        </p:nvSpPr>
        <p:spPr>
          <a:noFill/>
        </p:spPr>
        <p:txBody>
          <a:bodyPr/>
          <a:lstStyle/>
          <a:p>
            <a:fld id="{C1F8CBDF-7A90-4417-AF0F-B4DDC3DE3313}" type="slidenum">
              <a:rPr lang="en-US"/>
              <a:pPr/>
              <a:t>1</a:t>
            </a:fld>
            <a:endParaRPr 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214290"/>
            <a:ext cx="7215238" cy="928694"/>
          </a:xfrm>
        </p:spPr>
        <p:txBody>
          <a:bodyPr/>
          <a:lstStyle/>
          <a:p>
            <a:r>
              <a:rPr lang="en-US" sz="3600" dirty="0" smtClean="0"/>
              <a:t>Function Points</a:t>
            </a:r>
            <a:endParaRPr lang="en-US" sz="3600" dirty="0"/>
          </a:p>
        </p:txBody>
      </p:sp>
      <p:sp>
        <p:nvSpPr>
          <p:cNvPr id="3" name="Content Placeholder 2"/>
          <p:cNvSpPr>
            <a:spLocks noGrp="1"/>
          </p:cNvSpPr>
          <p:nvPr>
            <p:ph idx="1"/>
          </p:nvPr>
        </p:nvSpPr>
        <p:spPr>
          <a:xfrm>
            <a:off x="1371600" y="1142984"/>
            <a:ext cx="7620000" cy="4953016"/>
          </a:xfrm>
        </p:spPr>
        <p:txBody>
          <a:bodyPr/>
          <a:lstStyle/>
          <a:p>
            <a:r>
              <a:rPr lang="en-US" dirty="0" smtClean="0"/>
              <a:t>Key to counting function points is a good understanding of the user requirements</a:t>
            </a:r>
          </a:p>
          <a:p>
            <a:r>
              <a:rPr lang="en-US" dirty="0" smtClean="0"/>
              <a:t>Function point analysis can be conducted at various stages of the project’s life cycle: </a:t>
            </a:r>
          </a:p>
          <a:p>
            <a:pPr lvl="1"/>
            <a:r>
              <a:rPr lang="en-US" dirty="0" smtClean="0"/>
              <a:t>At the scope definition stage</a:t>
            </a:r>
          </a:p>
          <a:p>
            <a:pPr lvl="1"/>
            <a:r>
              <a:rPr lang="en-US" dirty="0" smtClean="0"/>
              <a:t>During the analysis and design stages</a:t>
            </a:r>
          </a:p>
          <a:p>
            <a:pPr lvl="1"/>
            <a:r>
              <a:rPr lang="en-US" dirty="0" smtClean="0"/>
              <a:t>After implementation to asses if all the functionality was delivered</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B904000A-5B67-41F6-BD78-131CDCD37317}" type="slidenum">
              <a:rPr lang="en-US" smtClean="0"/>
              <a:pPr>
                <a:defRPr/>
              </a:pPr>
              <a:t>10</a:t>
            </a:fld>
            <a:endParaRPr lang="en-US"/>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166" y="500042"/>
            <a:ext cx="7115204" cy="1142984"/>
          </a:xfrm>
        </p:spPr>
        <p:txBody>
          <a:bodyPr/>
          <a:lstStyle/>
          <a:p>
            <a:r>
              <a:rPr lang="en-US" sz="3600" dirty="0" smtClean="0">
                <a:solidFill>
                  <a:srgbClr val="996600"/>
                </a:solidFill>
              </a:rPr>
              <a:t>Function Point Analysis</a:t>
            </a:r>
            <a:endParaRPr lang="en-US" dirty="0"/>
          </a:p>
        </p:txBody>
      </p:sp>
      <p:sp>
        <p:nvSpPr>
          <p:cNvPr id="3" name="Content Placeholder 2"/>
          <p:cNvSpPr>
            <a:spLocks noGrp="1"/>
          </p:cNvSpPr>
          <p:nvPr>
            <p:ph idx="1"/>
          </p:nvPr>
        </p:nvSpPr>
        <p:spPr>
          <a:xfrm>
            <a:off x="1371600" y="1571612"/>
            <a:ext cx="7620000" cy="5072098"/>
          </a:xfrm>
        </p:spPr>
        <p:txBody>
          <a:bodyPr/>
          <a:lstStyle/>
          <a:p>
            <a:endParaRPr lang="en-US" sz="2500" dirty="0" smtClean="0"/>
          </a:p>
          <a:p>
            <a:r>
              <a:rPr lang="en-US" sz="2800" dirty="0" smtClean="0"/>
              <a:t>Based on the evaluation of five data and transactional types that define the application boundary:</a:t>
            </a:r>
          </a:p>
          <a:p>
            <a:pPr lvl="1"/>
            <a:r>
              <a:rPr lang="en-US" dirty="0" smtClean="0"/>
              <a:t>Internal logical files (ILF)</a:t>
            </a:r>
          </a:p>
          <a:p>
            <a:pPr lvl="1"/>
            <a:r>
              <a:rPr lang="en-US" dirty="0" smtClean="0"/>
              <a:t>External interface files (EIF)</a:t>
            </a:r>
          </a:p>
          <a:p>
            <a:pPr lvl="1"/>
            <a:r>
              <a:rPr lang="en-US" dirty="0" smtClean="0"/>
              <a:t>External inputs (EI)</a:t>
            </a:r>
          </a:p>
          <a:p>
            <a:pPr lvl="1"/>
            <a:r>
              <a:rPr lang="en-US" dirty="0" smtClean="0"/>
              <a:t>External outputs (EO)</a:t>
            </a:r>
          </a:p>
          <a:p>
            <a:pPr lvl="1"/>
            <a:r>
              <a:rPr lang="en-US" dirty="0" smtClean="0"/>
              <a:t>External inquiry (EI)</a:t>
            </a:r>
          </a:p>
          <a:p>
            <a:pPr lvl="1"/>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B904000A-5B67-41F6-BD78-131CDCD37317}" type="slidenum">
              <a:rPr lang="en-US" smtClean="0"/>
              <a:pPr>
                <a:defRPr/>
              </a:pPr>
              <a:t>11</a:t>
            </a:fld>
            <a:endParaRPr lang="en-US"/>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428728" y="214290"/>
            <a:ext cx="7543800" cy="1143000"/>
          </a:xfrm>
        </p:spPr>
        <p:txBody>
          <a:bodyPr/>
          <a:lstStyle/>
          <a:p>
            <a:r>
              <a:rPr lang="en-US" sz="3200" dirty="0"/>
              <a:t>The Application Boundary for Function Point Analysis</a:t>
            </a:r>
          </a:p>
        </p:txBody>
      </p:sp>
      <p:pic>
        <p:nvPicPr>
          <p:cNvPr id="22531" name="Picture 3" descr="c06f05"/>
          <p:cNvPicPr>
            <a:picLocks noChangeAspect="1" noChangeArrowheads="1"/>
          </p:cNvPicPr>
          <p:nvPr/>
        </p:nvPicPr>
        <p:blipFill>
          <a:blip r:embed="rId2"/>
          <a:srcRect/>
          <a:stretch>
            <a:fillRect/>
          </a:stretch>
        </p:blipFill>
        <p:spPr bwMode="auto">
          <a:xfrm>
            <a:off x="1357290" y="1571612"/>
            <a:ext cx="7542242" cy="4214842"/>
          </a:xfrm>
          <a:prstGeom prst="rect">
            <a:avLst/>
          </a:prstGeom>
          <a:noFill/>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214290"/>
            <a:ext cx="7543800" cy="857256"/>
          </a:xfrm>
        </p:spPr>
        <p:txBody>
          <a:bodyPr/>
          <a:lstStyle/>
          <a:p>
            <a:r>
              <a:rPr lang="en-US" sz="3600" dirty="0" smtClean="0">
                <a:solidFill>
                  <a:srgbClr val="996600"/>
                </a:solidFill>
              </a:rPr>
              <a:t>Function Point Analysis</a:t>
            </a:r>
            <a:endParaRPr lang="en-US" dirty="0"/>
          </a:p>
        </p:txBody>
      </p:sp>
      <p:sp>
        <p:nvSpPr>
          <p:cNvPr id="3" name="Content Placeholder 2"/>
          <p:cNvSpPr>
            <a:spLocks noGrp="1"/>
          </p:cNvSpPr>
          <p:nvPr>
            <p:ph idx="1"/>
          </p:nvPr>
        </p:nvSpPr>
        <p:spPr>
          <a:xfrm>
            <a:off x="1371600" y="1214422"/>
            <a:ext cx="7620000" cy="5214974"/>
          </a:xfrm>
        </p:spPr>
        <p:txBody>
          <a:bodyPr/>
          <a:lstStyle/>
          <a:p>
            <a:r>
              <a:rPr lang="en-US" sz="2400" b="1" dirty="0" smtClean="0"/>
              <a:t>Internal logical files (ILF) </a:t>
            </a:r>
            <a:r>
              <a:rPr lang="en-US" sz="2400" dirty="0" smtClean="0"/>
              <a:t>–  stores data within the application boundary. Their complexity classified as low, average or high based on the number of data elements and subgroups of data elements maintained by the ILF. </a:t>
            </a:r>
            <a:r>
              <a:rPr lang="en-US" sz="2400" dirty="0" err="1" smtClean="0"/>
              <a:t>Eg</a:t>
            </a:r>
            <a:r>
              <a:rPr lang="en-US" sz="2400" dirty="0" smtClean="0"/>
              <a:t>, for an entity Customer, data elements would be customer number, name, address etc. A subgroup would be new customers  </a:t>
            </a:r>
          </a:p>
          <a:p>
            <a:r>
              <a:rPr lang="en-US" sz="2400" b="1" dirty="0" smtClean="0"/>
              <a:t>External Interface Files (EIF) – </a:t>
            </a:r>
            <a:r>
              <a:rPr lang="en-US" sz="2400" dirty="0" smtClean="0"/>
              <a:t>similar to ILF, is a file maintained by another application system. Complexity classified as in ILF</a:t>
            </a:r>
          </a:p>
          <a:p>
            <a:r>
              <a:rPr lang="en-US" sz="2400" b="1" dirty="0" smtClean="0"/>
              <a:t>External Input (EI) </a:t>
            </a:r>
            <a:r>
              <a:rPr lang="en-US" sz="2400" dirty="0" smtClean="0"/>
              <a:t>– refers to processes or transactional data that originate outside the application and cross the application boundary from outside to inside</a:t>
            </a:r>
          </a:p>
        </p:txBody>
      </p:sp>
      <p:sp>
        <p:nvSpPr>
          <p:cNvPr id="4" name="Slide Number Placeholder 3"/>
          <p:cNvSpPr>
            <a:spLocks noGrp="1"/>
          </p:cNvSpPr>
          <p:nvPr>
            <p:ph type="sldNum" sz="quarter" idx="12"/>
          </p:nvPr>
        </p:nvSpPr>
        <p:spPr/>
        <p:txBody>
          <a:bodyPr/>
          <a:lstStyle/>
          <a:p>
            <a:pPr>
              <a:defRPr/>
            </a:pPr>
            <a:fld id="{B904000A-5B67-41F6-BD78-131CDCD37317}" type="slidenum">
              <a:rPr lang="en-US" smtClean="0"/>
              <a:pPr>
                <a:defRPr/>
              </a:pPr>
              <a:t>13</a:t>
            </a:fld>
            <a:endParaRPr lang="en-US"/>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285728"/>
            <a:ext cx="7543800" cy="823898"/>
          </a:xfrm>
        </p:spPr>
        <p:txBody>
          <a:bodyPr/>
          <a:lstStyle/>
          <a:p>
            <a:r>
              <a:rPr lang="en-US" sz="3600" dirty="0" smtClean="0">
                <a:solidFill>
                  <a:srgbClr val="996600"/>
                </a:solidFill>
              </a:rPr>
              <a:t>Function Point Analysis</a:t>
            </a:r>
            <a:endParaRPr lang="en-US" dirty="0"/>
          </a:p>
        </p:txBody>
      </p:sp>
      <p:sp>
        <p:nvSpPr>
          <p:cNvPr id="3" name="Content Placeholder 2"/>
          <p:cNvSpPr>
            <a:spLocks noGrp="1"/>
          </p:cNvSpPr>
          <p:nvPr>
            <p:ph idx="1"/>
          </p:nvPr>
        </p:nvSpPr>
        <p:spPr>
          <a:xfrm>
            <a:off x="1371600" y="1142984"/>
            <a:ext cx="7620000" cy="4953016"/>
          </a:xfrm>
        </p:spPr>
        <p:txBody>
          <a:bodyPr/>
          <a:lstStyle/>
          <a:p>
            <a:r>
              <a:rPr lang="en-US" sz="2400" b="1" dirty="0" smtClean="0"/>
              <a:t>External Output (EO) </a:t>
            </a:r>
            <a:r>
              <a:rPr lang="en-US" sz="2400" dirty="0" smtClean="0"/>
              <a:t>– is a process or transaction that allows data to exit the application boundary. </a:t>
            </a:r>
            <a:r>
              <a:rPr lang="en-US" sz="2400" dirty="0" err="1" smtClean="0"/>
              <a:t>eg</a:t>
            </a:r>
            <a:r>
              <a:rPr lang="en-US" sz="2400" dirty="0" smtClean="0"/>
              <a:t> reports, confirmation messages, derived or calculated totals, etc</a:t>
            </a:r>
          </a:p>
          <a:p>
            <a:r>
              <a:rPr lang="en-US" sz="2400" b="1" dirty="0" smtClean="0"/>
              <a:t>External Inquiry (EQ) </a:t>
            </a:r>
            <a:r>
              <a:rPr lang="en-US" sz="2400" dirty="0" smtClean="0"/>
              <a:t>– is a process or transaction that includes a combination of inputs and outputs for retrieving data from either the internal files or from files external to the application. EQ do not update or change any data stored in a file. They only read this information. </a:t>
            </a:r>
            <a:r>
              <a:rPr lang="en-US" sz="2400" dirty="0" err="1" smtClean="0"/>
              <a:t>eg</a:t>
            </a:r>
            <a:r>
              <a:rPr lang="en-US" sz="2400" dirty="0" smtClean="0"/>
              <a:t> queries. Their complexity is classified as low, average, or high, according to the number of files referenced and number of data elements included in the query</a:t>
            </a:r>
          </a:p>
          <a:p>
            <a:endParaRPr lang="en-US" sz="2400" dirty="0"/>
          </a:p>
        </p:txBody>
      </p:sp>
      <p:sp>
        <p:nvSpPr>
          <p:cNvPr id="4" name="Slide Number Placeholder 3"/>
          <p:cNvSpPr>
            <a:spLocks noGrp="1"/>
          </p:cNvSpPr>
          <p:nvPr>
            <p:ph type="sldNum" sz="quarter" idx="12"/>
          </p:nvPr>
        </p:nvSpPr>
        <p:spPr/>
        <p:txBody>
          <a:bodyPr/>
          <a:lstStyle/>
          <a:p>
            <a:pPr>
              <a:defRPr/>
            </a:pPr>
            <a:fld id="{B904000A-5B67-41F6-BD78-131CDCD37317}" type="slidenum">
              <a:rPr lang="en-US" smtClean="0"/>
              <a:pPr>
                <a:defRPr/>
              </a:pPr>
              <a:t>14</a:t>
            </a:fld>
            <a:endParaRPr lang="en-US"/>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357166"/>
            <a:ext cx="7343804" cy="752460"/>
          </a:xfrm>
        </p:spPr>
        <p:txBody>
          <a:bodyPr/>
          <a:lstStyle/>
          <a:p>
            <a:r>
              <a:rPr lang="en-US" sz="3600" dirty="0" smtClean="0">
                <a:solidFill>
                  <a:srgbClr val="996600"/>
                </a:solidFill>
              </a:rPr>
              <a:t>Function Point Analysis</a:t>
            </a:r>
            <a:endParaRPr lang="en-US" dirty="0"/>
          </a:p>
        </p:txBody>
      </p:sp>
      <p:sp>
        <p:nvSpPr>
          <p:cNvPr id="3" name="Content Placeholder 2"/>
          <p:cNvSpPr>
            <a:spLocks noGrp="1"/>
          </p:cNvSpPr>
          <p:nvPr>
            <p:ph idx="1"/>
          </p:nvPr>
        </p:nvSpPr>
        <p:spPr>
          <a:xfrm>
            <a:off x="1428728" y="1643050"/>
            <a:ext cx="7343804" cy="4357718"/>
          </a:xfrm>
        </p:spPr>
        <p:txBody>
          <a:bodyPr/>
          <a:lstStyle/>
          <a:p>
            <a:r>
              <a:rPr lang="en-US" sz="2600" dirty="0" smtClean="0"/>
              <a:t>Once all the ILF, EIF, EI EO and EQ are counted and their relative complexities rated, an Unadjusted  Function Point (UAF) count is determined</a:t>
            </a:r>
          </a:p>
          <a:p>
            <a:pPr hangingPunct="0"/>
            <a:r>
              <a:rPr lang="en-US" sz="2600" dirty="0" smtClean="0"/>
              <a:t>Once assessed for complexity each element is given a weighting value ranging from 3 to 15.</a:t>
            </a:r>
          </a:p>
          <a:p>
            <a:pPr hangingPunct="0"/>
            <a:r>
              <a:rPr lang="en-US" sz="2600" dirty="0" smtClean="0"/>
              <a:t>The unadjusted function point count (UFC) is then computed as: </a:t>
            </a:r>
          </a:p>
          <a:p>
            <a:pPr lvl="1" hangingPunct="0"/>
            <a:r>
              <a:rPr lang="en-US" sz="2000" dirty="0" smtClean="0"/>
              <a:t>UFC = Sum (number of elements of given type) * weight.</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B904000A-5B67-41F6-BD78-131CDCD37317}" type="slidenum">
              <a:rPr lang="en-US" smtClean="0"/>
              <a:pPr>
                <a:defRPr/>
              </a:pPr>
              <a:t>15</a:t>
            </a:fld>
            <a:endParaRPr lang="en-US"/>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828800" y="1142984"/>
            <a:ext cx="6815166" cy="5411804"/>
            <a:chOff x="-2" y="401"/>
            <a:chExt cx="3429" cy="4033"/>
          </a:xfrm>
        </p:grpSpPr>
        <p:grpSp>
          <p:nvGrpSpPr>
            <p:cNvPr id="3" name="Group 3"/>
            <p:cNvGrpSpPr>
              <a:grpSpLocks/>
            </p:cNvGrpSpPr>
            <p:nvPr/>
          </p:nvGrpSpPr>
          <p:grpSpPr bwMode="auto">
            <a:xfrm>
              <a:off x="0" y="403"/>
              <a:ext cx="3425" cy="4029"/>
              <a:chOff x="0" y="403"/>
              <a:chExt cx="3425" cy="4029"/>
            </a:xfrm>
          </p:grpSpPr>
          <p:grpSp>
            <p:nvGrpSpPr>
              <p:cNvPr id="4" name="Group 4"/>
              <p:cNvGrpSpPr>
                <a:grpSpLocks/>
              </p:cNvGrpSpPr>
              <p:nvPr/>
            </p:nvGrpSpPr>
            <p:grpSpPr bwMode="auto">
              <a:xfrm>
                <a:off x="0" y="403"/>
                <a:ext cx="714" cy="806"/>
                <a:chOff x="0" y="403"/>
                <a:chExt cx="714" cy="806"/>
              </a:xfrm>
            </p:grpSpPr>
            <p:sp>
              <p:nvSpPr>
                <p:cNvPr id="45061" name="Rectangle 5"/>
                <p:cNvSpPr>
                  <a:spLocks noChangeArrowheads="1"/>
                </p:cNvSpPr>
                <p:nvPr/>
              </p:nvSpPr>
              <p:spPr bwMode="auto">
                <a:xfrm>
                  <a:off x="43" y="403"/>
                  <a:ext cx="628" cy="806"/>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 </a:t>
                  </a:r>
                </a:p>
                <a:p>
                  <a:pPr algn="ctr" eaLnBrk="0" hangingPunct="0"/>
                  <a:endParaRPr lang="en-US" sz="2400">
                    <a:latin typeface="Times New Roman" pitchFamily="18" charset="0"/>
                  </a:endParaRPr>
                </a:p>
              </p:txBody>
            </p:sp>
            <p:sp>
              <p:nvSpPr>
                <p:cNvPr id="45062" name="Rectangle 6"/>
                <p:cNvSpPr>
                  <a:spLocks noChangeArrowheads="1"/>
                </p:cNvSpPr>
                <p:nvPr/>
              </p:nvSpPr>
              <p:spPr bwMode="auto">
                <a:xfrm>
                  <a:off x="0" y="403"/>
                  <a:ext cx="714" cy="806"/>
                </a:xfrm>
                <a:prstGeom prst="rect">
                  <a:avLst/>
                </a:prstGeom>
                <a:noFill/>
                <a:ln w="7">
                  <a:solidFill>
                    <a:srgbClr val="A0A0A0"/>
                  </a:solidFill>
                  <a:miter lim="800000"/>
                  <a:headEnd/>
                  <a:tailEnd/>
                </a:ln>
                <a:effectLst/>
              </p:spPr>
              <p:txBody>
                <a:bodyPr/>
                <a:lstStyle/>
                <a:p>
                  <a:endParaRPr lang="en-US"/>
                </a:p>
              </p:txBody>
            </p:sp>
          </p:grpSp>
          <p:grpSp>
            <p:nvGrpSpPr>
              <p:cNvPr id="5" name="Group 7"/>
              <p:cNvGrpSpPr>
                <a:grpSpLocks/>
              </p:cNvGrpSpPr>
              <p:nvPr/>
            </p:nvGrpSpPr>
            <p:grpSpPr bwMode="auto">
              <a:xfrm>
                <a:off x="714" y="403"/>
                <a:ext cx="2193" cy="403"/>
                <a:chOff x="714" y="403"/>
                <a:chExt cx="2193" cy="403"/>
              </a:xfrm>
            </p:grpSpPr>
            <p:sp>
              <p:nvSpPr>
                <p:cNvPr id="45064" name="Rectangle 8"/>
                <p:cNvSpPr>
                  <a:spLocks noChangeArrowheads="1"/>
                </p:cNvSpPr>
                <p:nvPr/>
              </p:nvSpPr>
              <p:spPr bwMode="auto">
                <a:xfrm>
                  <a:off x="757" y="403"/>
                  <a:ext cx="2107" cy="403"/>
                </a:xfrm>
                <a:prstGeom prst="rect">
                  <a:avLst/>
                </a:prstGeom>
                <a:noFill/>
                <a:ln w="9525">
                  <a:noFill/>
                  <a:miter lim="800000"/>
                  <a:headEnd/>
                  <a:tailEnd/>
                </a:ln>
                <a:effectLst/>
              </p:spPr>
              <p:txBody>
                <a:bodyPr/>
                <a:lstStyle/>
                <a:p>
                  <a:pPr algn="ctr"/>
                  <a:r>
                    <a:rPr lang="en-US" sz="1200" b="1">
                      <a:latin typeface="Times New Roman" pitchFamily="18" charset="0"/>
                      <a:cs typeface="Times New Roman" pitchFamily="18" charset="0"/>
                    </a:rPr>
                    <a:t>Complexity</a:t>
                  </a:r>
                  <a:endParaRPr lang="en-US" sz="1200">
                    <a:latin typeface="Times New Roman" pitchFamily="18" charset="0"/>
                    <a:cs typeface="Times New Roman" pitchFamily="18" charset="0"/>
                  </a:endParaRPr>
                </a:p>
                <a:p>
                  <a:pPr algn="ctr" eaLnBrk="0" hangingPunct="0"/>
                  <a:endParaRPr lang="en-US" sz="2400">
                    <a:latin typeface="Times New Roman" pitchFamily="18" charset="0"/>
                  </a:endParaRPr>
                </a:p>
              </p:txBody>
            </p:sp>
            <p:sp>
              <p:nvSpPr>
                <p:cNvPr id="45065" name="Rectangle 9"/>
                <p:cNvSpPr>
                  <a:spLocks noChangeArrowheads="1"/>
                </p:cNvSpPr>
                <p:nvPr/>
              </p:nvSpPr>
              <p:spPr bwMode="auto">
                <a:xfrm>
                  <a:off x="714" y="403"/>
                  <a:ext cx="2193" cy="403"/>
                </a:xfrm>
                <a:prstGeom prst="rect">
                  <a:avLst/>
                </a:prstGeom>
                <a:noFill/>
                <a:ln w="7">
                  <a:solidFill>
                    <a:srgbClr val="A0A0A0"/>
                  </a:solidFill>
                  <a:miter lim="800000"/>
                  <a:headEnd/>
                  <a:tailEnd/>
                </a:ln>
                <a:effectLst/>
              </p:spPr>
              <p:txBody>
                <a:bodyPr/>
                <a:lstStyle/>
                <a:p>
                  <a:endParaRPr lang="en-US"/>
                </a:p>
              </p:txBody>
            </p:sp>
          </p:grpSp>
          <p:grpSp>
            <p:nvGrpSpPr>
              <p:cNvPr id="6" name="Group 10"/>
              <p:cNvGrpSpPr>
                <a:grpSpLocks/>
              </p:cNvGrpSpPr>
              <p:nvPr/>
            </p:nvGrpSpPr>
            <p:grpSpPr bwMode="auto">
              <a:xfrm>
                <a:off x="2907" y="403"/>
                <a:ext cx="518" cy="403"/>
                <a:chOff x="2907" y="403"/>
                <a:chExt cx="518" cy="403"/>
              </a:xfrm>
            </p:grpSpPr>
            <p:sp>
              <p:nvSpPr>
                <p:cNvPr id="45067" name="Rectangle 11"/>
                <p:cNvSpPr>
                  <a:spLocks noChangeArrowheads="1"/>
                </p:cNvSpPr>
                <p:nvPr/>
              </p:nvSpPr>
              <p:spPr bwMode="auto">
                <a:xfrm>
                  <a:off x="2950" y="403"/>
                  <a:ext cx="432"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 </a:t>
                  </a:r>
                </a:p>
                <a:p>
                  <a:pPr algn="ctr" eaLnBrk="0" hangingPunct="0"/>
                  <a:endParaRPr lang="en-US" sz="2400">
                    <a:latin typeface="Times New Roman" pitchFamily="18" charset="0"/>
                  </a:endParaRPr>
                </a:p>
              </p:txBody>
            </p:sp>
            <p:sp>
              <p:nvSpPr>
                <p:cNvPr id="45068" name="Rectangle 12"/>
                <p:cNvSpPr>
                  <a:spLocks noChangeArrowheads="1"/>
                </p:cNvSpPr>
                <p:nvPr/>
              </p:nvSpPr>
              <p:spPr bwMode="auto">
                <a:xfrm>
                  <a:off x="2907" y="403"/>
                  <a:ext cx="518" cy="403"/>
                </a:xfrm>
                <a:prstGeom prst="rect">
                  <a:avLst/>
                </a:prstGeom>
                <a:noFill/>
                <a:ln w="7">
                  <a:solidFill>
                    <a:srgbClr val="A0A0A0"/>
                  </a:solidFill>
                  <a:miter lim="800000"/>
                  <a:headEnd/>
                  <a:tailEnd/>
                </a:ln>
                <a:effectLst/>
              </p:spPr>
              <p:txBody>
                <a:bodyPr/>
                <a:lstStyle/>
                <a:p>
                  <a:endParaRPr lang="en-US"/>
                </a:p>
              </p:txBody>
            </p:sp>
          </p:grpSp>
          <p:grpSp>
            <p:nvGrpSpPr>
              <p:cNvPr id="7" name="Group 13"/>
              <p:cNvGrpSpPr>
                <a:grpSpLocks/>
              </p:cNvGrpSpPr>
              <p:nvPr/>
            </p:nvGrpSpPr>
            <p:grpSpPr bwMode="auto">
              <a:xfrm>
                <a:off x="714" y="806"/>
                <a:ext cx="725" cy="403"/>
                <a:chOff x="714" y="806"/>
                <a:chExt cx="725" cy="403"/>
              </a:xfrm>
            </p:grpSpPr>
            <p:sp>
              <p:nvSpPr>
                <p:cNvPr id="45070" name="Rectangle 14"/>
                <p:cNvSpPr>
                  <a:spLocks noChangeArrowheads="1"/>
                </p:cNvSpPr>
                <p:nvPr/>
              </p:nvSpPr>
              <p:spPr bwMode="auto">
                <a:xfrm>
                  <a:off x="757" y="806"/>
                  <a:ext cx="639" cy="403"/>
                </a:xfrm>
                <a:prstGeom prst="rect">
                  <a:avLst/>
                </a:prstGeom>
                <a:noFill/>
                <a:ln w="9525">
                  <a:noFill/>
                  <a:miter lim="800000"/>
                  <a:headEnd/>
                  <a:tailEnd/>
                </a:ln>
                <a:effectLst/>
              </p:spPr>
              <p:txBody>
                <a:bodyPr/>
                <a:lstStyle/>
                <a:p>
                  <a:pPr algn="ctr"/>
                  <a:r>
                    <a:rPr lang="en-US" sz="1200" b="1" i="1">
                      <a:latin typeface="Times New Roman" pitchFamily="18" charset="0"/>
                      <a:cs typeface="Times New Roman" pitchFamily="18" charset="0"/>
                    </a:rPr>
                    <a:t>Low</a:t>
                  </a:r>
                  <a:endParaRPr lang="en-US" sz="1200">
                    <a:latin typeface="Times New Roman" pitchFamily="18" charset="0"/>
                    <a:cs typeface="Times New Roman" pitchFamily="18" charset="0"/>
                  </a:endParaRPr>
                </a:p>
                <a:p>
                  <a:pPr algn="ctr" eaLnBrk="0" hangingPunct="0"/>
                  <a:endParaRPr lang="en-US" sz="2400">
                    <a:latin typeface="Times New Roman" pitchFamily="18" charset="0"/>
                  </a:endParaRPr>
                </a:p>
              </p:txBody>
            </p:sp>
            <p:sp>
              <p:nvSpPr>
                <p:cNvPr id="45071" name="Rectangle 15"/>
                <p:cNvSpPr>
                  <a:spLocks noChangeArrowheads="1"/>
                </p:cNvSpPr>
                <p:nvPr/>
              </p:nvSpPr>
              <p:spPr bwMode="auto">
                <a:xfrm>
                  <a:off x="714" y="806"/>
                  <a:ext cx="725" cy="403"/>
                </a:xfrm>
                <a:prstGeom prst="rect">
                  <a:avLst/>
                </a:prstGeom>
                <a:noFill/>
                <a:ln w="7">
                  <a:solidFill>
                    <a:srgbClr val="A0A0A0"/>
                  </a:solidFill>
                  <a:miter lim="800000"/>
                  <a:headEnd/>
                  <a:tailEnd/>
                </a:ln>
                <a:effectLst/>
              </p:spPr>
              <p:txBody>
                <a:bodyPr/>
                <a:lstStyle/>
                <a:p>
                  <a:endParaRPr lang="en-US"/>
                </a:p>
              </p:txBody>
            </p:sp>
          </p:grpSp>
          <p:grpSp>
            <p:nvGrpSpPr>
              <p:cNvPr id="8" name="Group 16"/>
              <p:cNvGrpSpPr>
                <a:grpSpLocks/>
              </p:cNvGrpSpPr>
              <p:nvPr/>
            </p:nvGrpSpPr>
            <p:grpSpPr bwMode="auto">
              <a:xfrm>
                <a:off x="1439" y="806"/>
                <a:ext cx="734" cy="403"/>
                <a:chOff x="1439" y="806"/>
                <a:chExt cx="734" cy="403"/>
              </a:xfrm>
            </p:grpSpPr>
            <p:sp>
              <p:nvSpPr>
                <p:cNvPr id="45073" name="Rectangle 17"/>
                <p:cNvSpPr>
                  <a:spLocks noChangeArrowheads="1"/>
                </p:cNvSpPr>
                <p:nvPr/>
              </p:nvSpPr>
              <p:spPr bwMode="auto">
                <a:xfrm>
                  <a:off x="1482" y="806"/>
                  <a:ext cx="648" cy="403"/>
                </a:xfrm>
                <a:prstGeom prst="rect">
                  <a:avLst/>
                </a:prstGeom>
                <a:noFill/>
                <a:ln w="9525">
                  <a:noFill/>
                  <a:miter lim="800000"/>
                  <a:headEnd/>
                  <a:tailEnd/>
                </a:ln>
                <a:effectLst/>
              </p:spPr>
              <p:txBody>
                <a:bodyPr/>
                <a:lstStyle/>
                <a:p>
                  <a:pPr algn="ctr"/>
                  <a:r>
                    <a:rPr lang="en-US" sz="1200" b="1" i="1">
                      <a:latin typeface="Times New Roman" pitchFamily="18" charset="0"/>
                      <a:cs typeface="Times New Roman" pitchFamily="18" charset="0"/>
                    </a:rPr>
                    <a:t>Average</a:t>
                  </a:r>
                  <a:endParaRPr lang="en-US" sz="1200">
                    <a:latin typeface="Times New Roman" pitchFamily="18" charset="0"/>
                    <a:cs typeface="Times New Roman" pitchFamily="18" charset="0"/>
                  </a:endParaRPr>
                </a:p>
                <a:p>
                  <a:pPr algn="ctr" eaLnBrk="0" hangingPunct="0"/>
                  <a:endParaRPr lang="en-US" sz="2400">
                    <a:latin typeface="Times New Roman" pitchFamily="18" charset="0"/>
                  </a:endParaRPr>
                </a:p>
              </p:txBody>
            </p:sp>
            <p:sp>
              <p:nvSpPr>
                <p:cNvPr id="45074" name="Rectangle 18"/>
                <p:cNvSpPr>
                  <a:spLocks noChangeArrowheads="1"/>
                </p:cNvSpPr>
                <p:nvPr/>
              </p:nvSpPr>
              <p:spPr bwMode="auto">
                <a:xfrm>
                  <a:off x="1439" y="806"/>
                  <a:ext cx="734" cy="403"/>
                </a:xfrm>
                <a:prstGeom prst="rect">
                  <a:avLst/>
                </a:prstGeom>
                <a:noFill/>
                <a:ln w="7">
                  <a:solidFill>
                    <a:srgbClr val="A0A0A0"/>
                  </a:solidFill>
                  <a:miter lim="800000"/>
                  <a:headEnd/>
                  <a:tailEnd/>
                </a:ln>
                <a:effectLst/>
              </p:spPr>
              <p:txBody>
                <a:bodyPr/>
                <a:lstStyle/>
                <a:p>
                  <a:endParaRPr lang="en-US"/>
                </a:p>
              </p:txBody>
            </p:sp>
          </p:grpSp>
          <p:grpSp>
            <p:nvGrpSpPr>
              <p:cNvPr id="9" name="Group 19"/>
              <p:cNvGrpSpPr>
                <a:grpSpLocks/>
              </p:cNvGrpSpPr>
              <p:nvPr/>
            </p:nvGrpSpPr>
            <p:grpSpPr bwMode="auto">
              <a:xfrm>
                <a:off x="2173" y="806"/>
                <a:ext cx="734" cy="403"/>
                <a:chOff x="2173" y="806"/>
                <a:chExt cx="734" cy="403"/>
              </a:xfrm>
            </p:grpSpPr>
            <p:sp>
              <p:nvSpPr>
                <p:cNvPr id="45076" name="Rectangle 20"/>
                <p:cNvSpPr>
                  <a:spLocks noChangeArrowheads="1"/>
                </p:cNvSpPr>
                <p:nvPr/>
              </p:nvSpPr>
              <p:spPr bwMode="auto">
                <a:xfrm>
                  <a:off x="2216" y="806"/>
                  <a:ext cx="648" cy="403"/>
                </a:xfrm>
                <a:prstGeom prst="rect">
                  <a:avLst/>
                </a:prstGeom>
                <a:noFill/>
                <a:ln w="9525">
                  <a:noFill/>
                  <a:miter lim="800000"/>
                  <a:headEnd/>
                  <a:tailEnd/>
                </a:ln>
                <a:effectLst/>
              </p:spPr>
              <p:txBody>
                <a:bodyPr/>
                <a:lstStyle/>
                <a:p>
                  <a:pPr algn="ctr"/>
                  <a:r>
                    <a:rPr lang="en-US" sz="1200" b="1" i="1">
                      <a:latin typeface="Times New Roman" pitchFamily="18" charset="0"/>
                      <a:cs typeface="Times New Roman" pitchFamily="18" charset="0"/>
                    </a:rPr>
                    <a:t>High</a:t>
                  </a:r>
                  <a:endParaRPr lang="en-US" sz="1200">
                    <a:latin typeface="Times New Roman" pitchFamily="18" charset="0"/>
                    <a:cs typeface="Times New Roman" pitchFamily="18" charset="0"/>
                  </a:endParaRPr>
                </a:p>
                <a:p>
                  <a:pPr algn="ctr" eaLnBrk="0" hangingPunct="0"/>
                  <a:endParaRPr lang="en-US" sz="2400">
                    <a:latin typeface="Times New Roman" pitchFamily="18" charset="0"/>
                  </a:endParaRPr>
                </a:p>
              </p:txBody>
            </p:sp>
            <p:sp>
              <p:nvSpPr>
                <p:cNvPr id="45077" name="Rectangle 21"/>
                <p:cNvSpPr>
                  <a:spLocks noChangeArrowheads="1"/>
                </p:cNvSpPr>
                <p:nvPr/>
              </p:nvSpPr>
              <p:spPr bwMode="auto">
                <a:xfrm>
                  <a:off x="2173" y="806"/>
                  <a:ext cx="734" cy="403"/>
                </a:xfrm>
                <a:prstGeom prst="rect">
                  <a:avLst/>
                </a:prstGeom>
                <a:noFill/>
                <a:ln w="7">
                  <a:solidFill>
                    <a:srgbClr val="A0A0A0"/>
                  </a:solidFill>
                  <a:miter lim="800000"/>
                  <a:headEnd/>
                  <a:tailEnd/>
                </a:ln>
                <a:effectLst/>
              </p:spPr>
              <p:txBody>
                <a:bodyPr/>
                <a:lstStyle/>
                <a:p>
                  <a:endParaRPr lang="en-US"/>
                </a:p>
              </p:txBody>
            </p:sp>
          </p:grpSp>
          <p:grpSp>
            <p:nvGrpSpPr>
              <p:cNvPr id="10" name="Group 22"/>
              <p:cNvGrpSpPr>
                <a:grpSpLocks/>
              </p:cNvGrpSpPr>
              <p:nvPr/>
            </p:nvGrpSpPr>
            <p:grpSpPr bwMode="auto">
              <a:xfrm>
                <a:off x="2907" y="806"/>
                <a:ext cx="518" cy="403"/>
                <a:chOff x="2907" y="806"/>
                <a:chExt cx="518" cy="403"/>
              </a:xfrm>
            </p:grpSpPr>
            <p:sp>
              <p:nvSpPr>
                <p:cNvPr id="45079" name="Rectangle 23"/>
                <p:cNvSpPr>
                  <a:spLocks noChangeArrowheads="1"/>
                </p:cNvSpPr>
                <p:nvPr/>
              </p:nvSpPr>
              <p:spPr bwMode="auto">
                <a:xfrm>
                  <a:off x="2950" y="806"/>
                  <a:ext cx="432" cy="403"/>
                </a:xfrm>
                <a:prstGeom prst="rect">
                  <a:avLst/>
                </a:prstGeom>
                <a:noFill/>
                <a:ln w="9525">
                  <a:noFill/>
                  <a:miter lim="800000"/>
                  <a:headEnd/>
                  <a:tailEnd/>
                </a:ln>
                <a:effectLst/>
              </p:spPr>
              <p:txBody>
                <a:bodyPr/>
                <a:lstStyle/>
                <a:p>
                  <a:pPr algn="ctr"/>
                  <a:r>
                    <a:rPr lang="en-US" sz="1200" b="1" i="1">
                      <a:latin typeface="Times New Roman" pitchFamily="18" charset="0"/>
                      <a:cs typeface="Times New Roman" pitchFamily="18" charset="0"/>
                    </a:rPr>
                    <a:t>Total</a:t>
                  </a:r>
                  <a:endParaRPr lang="en-US" sz="1200">
                    <a:latin typeface="Times New Roman" pitchFamily="18" charset="0"/>
                    <a:cs typeface="Times New Roman" pitchFamily="18" charset="0"/>
                  </a:endParaRPr>
                </a:p>
                <a:p>
                  <a:pPr algn="ctr" eaLnBrk="0" hangingPunct="0"/>
                  <a:endParaRPr lang="en-US" sz="2400">
                    <a:latin typeface="Times New Roman" pitchFamily="18" charset="0"/>
                  </a:endParaRPr>
                </a:p>
              </p:txBody>
            </p:sp>
            <p:sp>
              <p:nvSpPr>
                <p:cNvPr id="45080" name="Rectangle 24"/>
                <p:cNvSpPr>
                  <a:spLocks noChangeArrowheads="1"/>
                </p:cNvSpPr>
                <p:nvPr/>
              </p:nvSpPr>
              <p:spPr bwMode="auto">
                <a:xfrm>
                  <a:off x="2907" y="806"/>
                  <a:ext cx="518" cy="403"/>
                </a:xfrm>
                <a:prstGeom prst="rect">
                  <a:avLst/>
                </a:prstGeom>
                <a:noFill/>
                <a:ln w="7">
                  <a:solidFill>
                    <a:srgbClr val="A0A0A0"/>
                  </a:solidFill>
                  <a:miter lim="800000"/>
                  <a:headEnd/>
                  <a:tailEnd/>
                </a:ln>
                <a:effectLst/>
              </p:spPr>
              <p:txBody>
                <a:bodyPr/>
                <a:lstStyle/>
                <a:p>
                  <a:endParaRPr lang="en-US"/>
                </a:p>
              </p:txBody>
            </p:sp>
          </p:grpSp>
          <p:grpSp>
            <p:nvGrpSpPr>
              <p:cNvPr id="11" name="Group 25"/>
              <p:cNvGrpSpPr>
                <a:grpSpLocks/>
              </p:cNvGrpSpPr>
              <p:nvPr/>
            </p:nvGrpSpPr>
            <p:grpSpPr bwMode="auto">
              <a:xfrm>
                <a:off x="0" y="1209"/>
                <a:ext cx="714" cy="633"/>
                <a:chOff x="0" y="1209"/>
                <a:chExt cx="714" cy="633"/>
              </a:xfrm>
            </p:grpSpPr>
            <p:sp>
              <p:nvSpPr>
                <p:cNvPr id="45082" name="Rectangle 26"/>
                <p:cNvSpPr>
                  <a:spLocks noChangeArrowheads="1"/>
                </p:cNvSpPr>
                <p:nvPr/>
              </p:nvSpPr>
              <p:spPr bwMode="auto">
                <a:xfrm>
                  <a:off x="43" y="1209"/>
                  <a:ext cx="628" cy="63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Internal Logical Files (ILF)</a:t>
                  </a:r>
                </a:p>
                <a:p>
                  <a:pPr algn="ctr" eaLnBrk="0" hangingPunct="0"/>
                  <a:endParaRPr lang="en-US" sz="2400">
                    <a:latin typeface="Times New Roman" pitchFamily="18" charset="0"/>
                  </a:endParaRPr>
                </a:p>
              </p:txBody>
            </p:sp>
            <p:sp>
              <p:nvSpPr>
                <p:cNvPr id="45083" name="Rectangle 27"/>
                <p:cNvSpPr>
                  <a:spLocks noChangeArrowheads="1"/>
                </p:cNvSpPr>
                <p:nvPr/>
              </p:nvSpPr>
              <p:spPr bwMode="auto">
                <a:xfrm>
                  <a:off x="0" y="1209"/>
                  <a:ext cx="714" cy="633"/>
                </a:xfrm>
                <a:prstGeom prst="rect">
                  <a:avLst/>
                </a:prstGeom>
                <a:noFill/>
                <a:ln w="7">
                  <a:solidFill>
                    <a:srgbClr val="A0A0A0"/>
                  </a:solidFill>
                  <a:miter lim="800000"/>
                  <a:headEnd/>
                  <a:tailEnd/>
                </a:ln>
                <a:effectLst/>
              </p:spPr>
              <p:txBody>
                <a:bodyPr/>
                <a:lstStyle/>
                <a:p>
                  <a:endParaRPr lang="en-US"/>
                </a:p>
              </p:txBody>
            </p:sp>
          </p:grpSp>
          <p:grpSp>
            <p:nvGrpSpPr>
              <p:cNvPr id="12" name="Group 28"/>
              <p:cNvGrpSpPr>
                <a:grpSpLocks/>
              </p:cNvGrpSpPr>
              <p:nvPr/>
            </p:nvGrpSpPr>
            <p:grpSpPr bwMode="auto">
              <a:xfrm>
                <a:off x="714" y="1209"/>
                <a:ext cx="725" cy="633"/>
                <a:chOff x="714" y="1209"/>
                <a:chExt cx="725" cy="633"/>
              </a:xfrm>
            </p:grpSpPr>
            <p:sp>
              <p:nvSpPr>
                <p:cNvPr id="45085" name="Rectangle 29"/>
                <p:cNvSpPr>
                  <a:spLocks noChangeArrowheads="1"/>
                </p:cNvSpPr>
                <p:nvPr/>
              </p:nvSpPr>
              <p:spPr bwMode="auto">
                <a:xfrm>
                  <a:off x="757" y="1209"/>
                  <a:ext cx="639" cy="633"/>
                </a:xfrm>
                <a:prstGeom prst="rect">
                  <a:avLst/>
                </a:prstGeom>
                <a:noFill/>
                <a:ln w="9525">
                  <a:noFill/>
                  <a:miter lim="800000"/>
                  <a:headEnd/>
                  <a:tailEnd/>
                </a:ln>
                <a:effectLst/>
              </p:spPr>
              <p:txBody>
                <a:bodyPr anchor="ctr"/>
                <a:lstStyle/>
                <a:p>
                  <a:pPr algn="ctr"/>
                  <a:r>
                    <a:rPr lang="en-US" sz="1200">
                      <a:latin typeface="Times New Roman" pitchFamily="18" charset="0"/>
                      <a:cs typeface="Times New Roman" pitchFamily="18" charset="0"/>
                    </a:rPr>
                    <a:t>_</a:t>
                  </a:r>
                  <a:r>
                    <a:rPr lang="en-US" sz="1200" u="sng">
                      <a:latin typeface="Times New Roman" pitchFamily="18" charset="0"/>
                      <a:cs typeface="Times New Roman" pitchFamily="18" charset="0"/>
                    </a:rPr>
                    <a:t>3</a:t>
                  </a:r>
                  <a:r>
                    <a:rPr lang="en-US" sz="1200">
                      <a:latin typeface="Times New Roman" pitchFamily="18" charset="0"/>
                      <a:cs typeface="Times New Roman" pitchFamily="18" charset="0"/>
                    </a:rPr>
                    <a:t>  </a:t>
                  </a:r>
                  <a:r>
                    <a:rPr lang="en-US" sz="1200" b="1">
                      <a:latin typeface="Times New Roman" pitchFamily="18" charset="0"/>
                      <a:cs typeface="Times New Roman" pitchFamily="18" charset="0"/>
                    </a:rPr>
                    <a:t>x 7</a:t>
                  </a:r>
                  <a:r>
                    <a:rPr lang="en-US" sz="1200">
                      <a:latin typeface="Times New Roman" pitchFamily="18" charset="0"/>
                      <a:cs typeface="Times New Roman" pitchFamily="18" charset="0"/>
                    </a:rPr>
                    <a:t>  = 21</a:t>
                  </a:r>
                </a:p>
                <a:p>
                  <a:pPr algn="ctr" eaLnBrk="0" hangingPunct="0"/>
                  <a:endParaRPr lang="en-US" sz="2400">
                    <a:latin typeface="Times New Roman" pitchFamily="18" charset="0"/>
                  </a:endParaRPr>
                </a:p>
              </p:txBody>
            </p:sp>
            <p:sp>
              <p:nvSpPr>
                <p:cNvPr id="45086" name="Rectangle 30"/>
                <p:cNvSpPr>
                  <a:spLocks noChangeArrowheads="1"/>
                </p:cNvSpPr>
                <p:nvPr/>
              </p:nvSpPr>
              <p:spPr bwMode="auto">
                <a:xfrm>
                  <a:off x="714" y="1209"/>
                  <a:ext cx="725" cy="633"/>
                </a:xfrm>
                <a:prstGeom prst="rect">
                  <a:avLst/>
                </a:prstGeom>
                <a:noFill/>
                <a:ln w="7">
                  <a:solidFill>
                    <a:srgbClr val="A0A0A0"/>
                  </a:solidFill>
                  <a:miter lim="800000"/>
                  <a:headEnd/>
                  <a:tailEnd/>
                </a:ln>
                <a:effectLst/>
              </p:spPr>
              <p:txBody>
                <a:bodyPr/>
                <a:lstStyle/>
                <a:p>
                  <a:endParaRPr lang="en-US"/>
                </a:p>
              </p:txBody>
            </p:sp>
          </p:grpSp>
          <p:grpSp>
            <p:nvGrpSpPr>
              <p:cNvPr id="13" name="Group 31"/>
              <p:cNvGrpSpPr>
                <a:grpSpLocks/>
              </p:cNvGrpSpPr>
              <p:nvPr/>
            </p:nvGrpSpPr>
            <p:grpSpPr bwMode="auto">
              <a:xfrm>
                <a:off x="1439" y="1209"/>
                <a:ext cx="734" cy="633"/>
                <a:chOff x="1439" y="1209"/>
                <a:chExt cx="734" cy="633"/>
              </a:xfrm>
            </p:grpSpPr>
            <p:sp>
              <p:nvSpPr>
                <p:cNvPr id="45088" name="Rectangle 32"/>
                <p:cNvSpPr>
                  <a:spLocks noChangeArrowheads="1"/>
                </p:cNvSpPr>
                <p:nvPr/>
              </p:nvSpPr>
              <p:spPr bwMode="auto">
                <a:xfrm>
                  <a:off x="1482" y="1209"/>
                  <a:ext cx="648" cy="633"/>
                </a:xfrm>
                <a:prstGeom prst="rect">
                  <a:avLst/>
                </a:prstGeom>
                <a:noFill/>
                <a:ln w="9525">
                  <a:noFill/>
                  <a:miter lim="800000"/>
                  <a:headEnd/>
                  <a:tailEnd/>
                </a:ln>
                <a:effectLst/>
              </p:spPr>
              <p:txBody>
                <a:bodyPr anchor="ctr"/>
                <a:lstStyle/>
                <a:p>
                  <a:pPr algn="ctr"/>
                  <a:r>
                    <a:rPr lang="en-US" sz="1200">
                      <a:latin typeface="Times New Roman" pitchFamily="18" charset="0"/>
                      <a:cs typeface="Times New Roman" pitchFamily="18" charset="0"/>
                    </a:rPr>
                    <a:t>_</a:t>
                  </a:r>
                  <a:r>
                    <a:rPr lang="en-US" sz="1200" u="sng">
                      <a:latin typeface="Times New Roman" pitchFamily="18" charset="0"/>
                      <a:cs typeface="Times New Roman" pitchFamily="18" charset="0"/>
                    </a:rPr>
                    <a:t>2</a:t>
                  </a:r>
                  <a:r>
                    <a:rPr lang="en-US" sz="1200">
                      <a:latin typeface="Times New Roman" pitchFamily="18" charset="0"/>
                      <a:cs typeface="Times New Roman" pitchFamily="18" charset="0"/>
                    </a:rPr>
                    <a:t>  </a:t>
                  </a:r>
                  <a:r>
                    <a:rPr lang="en-US" sz="1200" b="1">
                      <a:latin typeface="Times New Roman" pitchFamily="18" charset="0"/>
                      <a:cs typeface="Times New Roman" pitchFamily="18" charset="0"/>
                    </a:rPr>
                    <a:t>x 10</a:t>
                  </a:r>
                  <a:r>
                    <a:rPr lang="en-US" sz="1200">
                      <a:latin typeface="Times New Roman" pitchFamily="18" charset="0"/>
                      <a:cs typeface="Times New Roman" pitchFamily="18" charset="0"/>
                    </a:rPr>
                    <a:t>  = 20</a:t>
                  </a:r>
                </a:p>
                <a:p>
                  <a:pPr algn="ctr" eaLnBrk="0" hangingPunct="0"/>
                  <a:endParaRPr lang="en-US" sz="2400">
                    <a:latin typeface="Times New Roman" pitchFamily="18" charset="0"/>
                  </a:endParaRPr>
                </a:p>
              </p:txBody>
            </p:sp>
            <p:sp>
              <p:nvSpPr>
                <p:cNvPr id="45089" name="Rectangle 33"/>
                <p:cNvSpPr>
                  <a:spLocks noChangeArrowheads="1"/>
                </p:cNvSpPr>
                <p:nvPr/>
              </p:nvSpPr>
              <p:spPr bwMode="auto">
                <a:xfrm>
                  <a:off x="1439" y="1209"/>
                  <a:ext cx="734" cy="633"/>
                </a:xfrm>
                <a:prstGeom prst="rect">
                  <a:avLst/>
                </a:prstGeom>
                <a:noFill/>
                <a:ln w="7">
                  <a:solidFill>
                    <a:srgbClr val="A0A0A0"/>
                  </a:solidFill>
                  <a:miter lim="800000"/>
                  <a:headEnd/>
                  <a:tailEnd/>
                </a:ln>
                <a:effectLst/>
              </p:spPr>
              <p:txBody>
                <a:bodyPr/>
                <a:lstStyle/>
                <a:p>
                  <a:endParaRPr lang="en-US"/>
                </a:p>
              </p:txBody>
            </p:sp>
          </p:grpSp>
          <p:grpSp>
            <p:nvGrpSpPr>
              <p:cNvPr id="14" name="Group 34"/>
              <p:cNvGrpSpPr>
                <a:grpSpLocks/>
              </p:cNvGrpSpPr>
              <p:nvPr/>
            </p:nvGrpSpPr>
            <p:grpSpPr bwMode="auto">
              <a:xfrm>
                <a:off x="2173" y="1209"/>
                <a:ext cx="734" cy="633"/>
                <a:chOff x="2173" y="1209"/>
                <a:chExt cx="734" cy="633"/>
              </a:xfrm>
            </p:grpSpPr>
            <p:sp>
              <p:nvSpPr>
                <p:cNvPr id="45091" name="Rectangle 35"/>
                <p:cNvSpPr>
                  <a:spLocks noChangeArrowheads="1"/>
                </p:cNvSpPr>
                <p:nvPr/>
              </p:nvSpPr>
              <p:spPr bwMode="auto">
                <a:xfrm>
                  <a:off x="2216" y="1209"/>
                  <a:ext cx="648" cy="633"/>
                </a:xfrm>
                <a:prstGeom prst="rect">
                  <a:avLst/>
                </a:prstGeom>
                <a:noFill/>
                <a:ln w="9525">
                  <a:noFill/>
                  <a:miter lim="800000"/>
                  <a:headEnd/>
                  <a:tailEnd/>
                </a:ln>
                <a:effectLst/>
              </p:spPr>
              <p:txBody>
                <a:bodyPr anchor="ctr"/>
                <a:lstStyle/>
                <a:p>
                  <a:pPr algn="ctr"/>
                  <a:r>
                    <a:rPr lang="en-US" sz="1200">
                      <a:latin typeface="Times New Roman" pitchFamily="18" charset="0"/>
                      <a:cs typeface="Times New Roman" pitchFamily="18" charset="0"/>
                    </a:rPr>
                    <a:t>_</a:t>
                  </a:r>
                  <a:r>
                    <a:rPr lang="en-US" sz="1200" u="sng">
                      <a:latin typeface="Times New Roman" pitchFamily="18" charset="0"/>
                      <a:cs typeface="Times New Roman" pitchFamily="18" charset="0"/>
                    </a:rPr>
                    <a:t>1</a:t>
                  </a:r>
                  <a:r>
                    <a:rPr lang="en-US" sz="1200">
                      <a:latin typeface="Times New Roman" pitchFamily="18" charset="0"/>
                      <a:cs typeface="Times New Roman" pitchFamily="18" charset="0"/>
                    </a:rPr>
                    <a:t>  </a:t>
                  </a:r>
                  <a:r>
                    <a:rPr lang="en-US" sz="1200" b="1">
                      <a:latin typeface="Times New Roman" pitchFamily="18" charset="0"/>
                      <a:cs typeface="Times New Roman" pitchFamily="18" charset="0"/>
                    </a:rPr>
                    <a:t>x 15</a:t>
                  </a:r>
                  <a:r>
                    <a:rPr lang="en-US" sz="1200">
                      <a:latin typeface="Times New Roman" pitchFamily="18" charset="0"/>
                      <a:cs typeface="Times New Roman" pitchFamily="18" charset="0"/>
                    </a:rPr>
                    <a:t>  = 15</a:t>
                  </a:r>
                </a:p>
                <a:p>
                  <a:pPr algn="ctr" eaLnBrk="0" hangingPunct="0"/>
                  <a:endParaRPr lang="en-US" sz="2400">
                    <a:latin typeface="Times New Roman" pitchFamily="18" charset="0"/>
                  </a:endParaRPr>
                </a:p>
              </p:txBody>
            </p:sp>
            <p:sp>
              <p:nvSpPr>
                <p:cNvPr id="45092" name="Rectangle 36"/>
                <p:cNvSpPr>
                  <a:spLocks noChangeArrowheads="1"/>
                </p:cNvSpPr>
                <p:nvPr/>
              </p:nvSpPr>
              <p:spPr bwMode="auto">
                <a:xfrm>
                  <a:off x="2173" y="1209"/>
                  <a:ext cx="734" cy="633"/>
                </a:xfrm>
                <a:prstGeom prst="rect">
                  <a:avLst/>
                </a:prstGeom>
                <a:noFill/>
                <a:ln w="7">
                  <a:solidFill>
                    <a:srgbClr val="A0A0A0"/>
                  </a:solidFill>
                  <a:miter lim="800000"/>
                  <a:headEnd/>
                  <a:tailEnd/>
                </a:ln>
                <a:effectLst/>
              </p:spPr>
              <p:txBody>
                <a:bodyPr/>
                <a:lstStyle/>
                <a:p>
                  <a:endParaRPr lang="en-US"/>
                </a:p>
              </p:txBody>
            </p:sp>
          </p:grpSp>
          <p:grpSp>
            <p:nvGrpSpPr>
              <p:cNvPr id="15" name="Group 37"/>
              <p:cNvGrpSpPr>
                <a:grpSpLocks/>
              </p:cNvGrpSpPr>
              <p:nvPr/>
            </p:nvGrpSpPr>
            <p:grpSpPr bwMode="auto">
              <a:xfrm>
                <a:off x="2907" y="1209"/>
                <a:ext cx="518" cy="633"/>
                <a:chOff x="2907" y="1209"/>
                <a:chExt cx="518" cy="633"/>
              </a:xfrm>
            </p:grpSpPr>
            <p:sp>
              <p:nvSpPr>
                <p:cNvPr id="45094" name="Rectangle 38"/>
                <p:cNvSpPr>
                  <a:spLocks noChangeArrowheads="1"/>
                </p:cNvSpPr>
                <p:nvPr/>
              </p:nvSpPr>
              <p:spPr bwMode="auto">
                <a:xfrm>
                  <a:off x="2950" y="1209"/>
                  <a:ext cx="432" cy="633"/>
                </a:xfrm>
                <a:prstGeom prst="rect">
                  <a:avLst/>
                </a:prstGeom>
                <a:noFill/>
                <a:ln w="9525">
                  <a:noFill/>
                  <a:miter lim="800000"/>
                  <a:headEnd/>
                  <a:tailEnd/>
                </a:ln>
                <a:effectLst/>
              </p:spPr>
              <p:txBody>
                <a:bodyPr anchor="ctr"/>
                <a:lstStyle/>
                <a:p>
                  <a:pPr algn="ctr"/>
                  <a:r>
                    <a:rPr lang="en-US" sz="1200">
                      <a:latin typeface="Times New Roman" pitchFamily="18" charset="0"/>
                      <a:cs typeface="Times New Roman" pitchFamily="18" charset="0"/>
                    </a:rPr>
                    <a:t>56</a:t>
                  </a:r>
                </a:p>
                <a:p>
                  <a:pPr algn="ctr" eaLnBrk="0" hangingPunct="0"/>
                  <a:endParaRPr lang="en-US" sz="2400">
                    <a:latin typeface="Times New Roman" pitchFamily="18" charset="0"/>
                  </a:endParaRPr>
                </a:p>
              </p:txBody>
            </p:sp>
            <p:sp>
              <p:nvSpPr>
                <p:cNvPr id="45095" name="Rectangle 39"/>
                <p:cNvSpPr>
                  <a:spLocks noChangeArrowheads="1"/>
                </p:cNvSpPr>
                <p:nvPr/>
              </p:nvSpPr>
              <p:spPr bwMode="auto">
                <a:xfrm>
                  <a:off x="2907" y="1209"/>
                  <a:ext cx="518" cy="633"/>
                </a:xfrm>
                <a:prstGeom prst="rect">
                  <a:avLst/>
                </a:prstGeom>
                <a:noFill/>
                <a:ln w="7">
                  <a:solidFill>
                    <a:srgbClr val="A0A0A0"/>
                  </a:solidFill>
                  <a:miter lim="800000"/>
                  <a:headEnd/>
                  <a:tailEnd/>
                </a:ln>
                <a:effectLst/>
              </p:spPr>
              <p:txBody>
                <a:bodyPr/>
                <a:lstStyle/>
                <a:p>
                  <a:endParaRPr lang="en-US"/>
                </a:p>
              </p:txBody>
            </p:sp>
          </p:grpSp>
          <p:grpSp>
            <p:nvGrpSpPr>
              <p:cNvPr id="16" name="Group 40"/>
              <p:cNvGrpSpPr>
                <a:grpSpLocks/>
              </p:cNvGrpSpPr>
              <p:nvPr/>
            </p:nvGrpSpPr>
            <p:grpSpPr bwMode="auto">
              <a:xfrm>
                <a:off x="0" y="1842"/>
                <a:ext cx="714" cy="633"/>
                <a:chOff x="0" y="1842"/>
                <a:chExt cx="714" cy="633"/>
              </a:xfrm>
            </p:grpSpPr>
            <p:sp>
              <p:nvSpPr>
                <p:cNvPr id="45097" name="Rectangle 41"/>
                <p:cNvSpPr>
                  <a:spLocks noChangeArrowheads="1"/>
                </p:cNvSpPr>
                <p:nvPr/>
              </p:nvSpPr>
              <p:spPr bwMode="auto">
                <a:xfrm>
                  <a:off x="43" y="1842"/>
                  <a:ext cx="628" cy="63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External Interface Files (EIF)</a:t>
                  </a:r>
                </a:p>
                <a:p>
                  <a:pPr algn="ctr" eaLnBrk="0" hangingPunct="0"/>
                  <a:endParaRPr lang="en-US" sz="2400">
                    <a:latin typeface="Times New Roman" pitchFamily="18" charset="0"/>
                  </a:endParaRPr>
                </a:p>
              </p:txBody>
            </p:sp>
            <p:sp>
              <p:nvSpPr>
                <p:cNvPr id="45098" name="Rectangle 42"/>
                <p:cNvSpPr>
                  <a:spLocks noChangeArrowheads="1"/>
                </p:cNvSpPr>
                <p:nvPr/>
              </p:nvSpPr>
              <p:spPr bwMode="auto">
                <a:xfrm>
                  <a:off x="0" y="1842"/>
                  <a:ext cx="714" cy="633"/>
                </a:xfrm>
                <a:prstGeom prst="rect">
                  <a:avLst/>
                </a:prstGeom>
                <a:noFill/>
                <a:ln w="7">
                  <a:solidFill>
                    <a:srgbClr val="A0A0A0"/>
                  </a:solidFill>
                  <a:miter lim="800000"/>
                  <a:headEnd/>
                  <a:tailEnd/>
                </a:ln>
                <a:effectLst/>
              </p:spPr>
              <p:txBody>
                <a:bodyPr/>
                <a:lstStyle/>
                <a:p>
                  <a:endParaRPr lang="en-US"/>
                </a:p>
              </p:txBody>
            </p:sp>
          </p:grpSp>
          <p:grpSp>
            <p:nvGrpSpPr>
              <p:cNvPr id="17" name="Group 43"/>
              <p:cNvGrpSpPr>
                <a:grpSpLocks/>
              </p:cNvGrpSpPr>
              <p:nvPr/>
            </p:nvGrpSpPr>
            <p:grpSpPr bwMode="auto">
              <a:xfrm>
                <a:off x="714" y="1842"/>
                <a:ext cx="725" cy="633"/>
                <a:chOff x="714" y="1842"/>
                <a:chExt cx="725" cy="633"/>
              </a:xfrm>
            </p:grpSpPr>
            <p:sp>
              <p:nvSpPr>
                <p:cNvPr id="45100" name="Rectangle 44"/>
                <p:cNvSpPr>
                  <a:spLocks noChangeArrowheads="1"/>
                </p:cNvSpPr>
                <p:nvPr/>
              </p:nvSpPr>
              <p:spPr bwMode="auto">
                <a:xfrm>
                  <a:off x="757" y="1842"/>
                  <a:ext cx="639" cy="633"/>
                </a:xfrm>
                <a:prstGeom prst="rect">
                  <a:avLst/>
                </a:prstGeom>
                <a:noFill/>
                <a:ln w="9525">
                  <a:noFill/>
                  <a:miter lim="800000"/>
                  <a:headEnd/>
                  <a:tailEnd/>
                </a:ln>
                <a:effectLst/>
              </p:spPr>
              <p:txBody>
                <a:bodyPr anchor="ctr"/>
                <a:lstStyle/>
                <a:p>
                  <a:pPr algn="ctr"/>
                  <a:r>
                    <a:rPr lang="en-US" sz="1200">
                      <a:latin typeface="Times New Roman" pitchFamily="18" charset="0"/>
                      <a:cs typeface="Times New Roman" pitchFamily="18" charset="0"/>
                    </a:rPr>
                    <a:t>__  </a:t>
                  </a:r>
                  <a:r>
                    <a:rPr lang="en-US" sz="1200" b="1">
                      <a:latin typeface="Times New Roman" pitchFamily="18" charset="0"/>
                      <a:cs typeface="Times New Roman" pitchFamily="18" charset="0"/>
                    </a:rPr>
                    <a:t>x 5</a:t>
                  </a:r>
                  <a:r>
                    <a:rPr lang="en-US" sz="1200">
                      <a:latin typeface="Times New Roman" pitchFamily="18" charset="0"/>
                      <a:cs typeface="Times New Roman" pitchFamily="18" charset="0"/>
                    </a:rPr>
                    <a:t>  = __</a:t>
                  </a:r>
                </a:p>
                <a:p>
                  <a:pPr algn="ctr" eaLnBrk="0" hangingPunct="0"/>
                  <a:endParaRPr lang="en-US" sz="2400">
                    <a:latin typeface="Times New Roman" pitchFamily="18" charset="0"/>
                  </a:endParaRPr>
                </a:p>
              </p:txBody>
            </p:sp>
            <p:sp>
              <p:nvSpPr>
                <p:cNvPr id="45101" name="Rectangle 45"/>
                <p:cNvSpPr>
                  <a:spLocks noChangeArrowheads="1"/>
                </p:cNvSpPr>
                <p:nvPr/>
              </p:nvSpPr>
              <p:spPr bwMode="auto">
                <a:xfrm>
                  <a:off x="714" y="1842"/>
                  <a:ext cx="725" cy="633"/>
                </a:xfrm>
                <a:prstGeom prst="rect">
                  <a:avLst/>
                </a:prstGeom>
                <a:noFill/>
                <a:ln w="7">
                  <a:solidFill>
                    <a:srgbClr val="A0A0A0"/>
                  </a:solidFill>
                  <a:miter lim="800000"/>
                  <a:headEnd/>
                  <a:tailEnd/>
                </a:ln>
                <a:effectLst/>
              </p:spPr>
              <p:txBody>
                <a:bodyPr/>
                <a:lstStyle/>
                <a:p>
                  <a:endParaRPr lang="en-US"/>
                </a:p>
              </p:txBody>
            </p:sp>
          </p:grpSp>
          <p:grpSp>
            <p:nvGrpSpPr>
              <p:cNvPr id="18" name="Group 46"/>
              <p:cNvGrpSpPr>
                <a:grpSpLocks/>
              </p:cNvGrpSpPr>
              <p:nvPr/>
            </p:nvGrpSpPr>
            <p:grpSpPr bwMode="auto">
              <a:xfrm>
                <a:off x="1439" y="1842"/>
                <a:ext cx="734" cy="633"/>
                <a:chOff x="1439" y="1842"/>
                <a:chExt cx="734" cy="633"/>
              </a:xfrm>
            </p:grpSpPr>
            <p:sp>
              <p:nvSpPr>
                <p:cNvPr id="45103" name="Rectangle 47"/>
                <p:cNvSpPr>
                  <a:spLocks noChangeArrowheads="1"/>
                </p:cNvSpPr>
                <p:nvPr/>
              </p:nvSpPr>
              <p:spPr bwMode="auto">
                <a:xfrm>
                  <a:off x="1482" y="1842"/>
                  <a:ext cx="648" cy="633"/>
                </a:xfrm>
                <a:prstGeom prst="rect">
                  <a:avLst/>
                </a:prstGeom>
                <a:noFill/>
                <a:ln w="9525">
                  <a:noFill/>
                  <a:miter lim="800000"/>
                  <a:headEnd/>
                  <a:tailEnd/>
                </a:ln>
                <a:effectLst/>
              </p:spPr>
              <p:txBody>
                <a:bodyPr anchor="ctr"/>
                <a:lstStyle/>
                <a:p>
                  <a:pPr algn="ctr"/>
                  <a:r>
                    <a:rPr lang="en-US" sz="1200">
                      <a:latin typeface="Times New Roman" pitchFamily="18" charset="0"/>
                      <a:cs typeface="Times New Roman" pitchFamily="18" charset="0"/>
                    </a:rPr>
                    <a:t>_</a:t>
                  </a:r>
                  <a:r>
                    <a:rPr lang="en-US" sz="1200" u="sng">
                      <a:latin typeface="Times New Roman" pitchFamily="18" charset="0"/>
                      <a:cs typeface="Times New Roman" pitchFamily="18" charset="0"/>
                    </a:rPr>
                    <a:t>2 </a:t>
                  </a:r>
                  <a:r>
                    <a:rPr lang="en-US" sz="1200" b="1">
                      <a:latin typeface="Times New Roman" pitchFamily="18" charset="0"/>
                      <a:cs typeface="Times New Roman" pitchFamily="18" charset="0"/>
                    </a:rPr>
                    <a:t>x 7</a:t>
                  </a:r>
                  <a:r>
                    <a:rPr lang="en-US" sz="1200">
                      <a:latin typeface="Times New Roman" pitchFamily="18" charset="0"/>
                      <a:cs typeface="Times New Roman" pitchFamily="18" charset="0"/>
                    </a:rPr>
                    <a:t>  = 14</a:t>
                  </a:r>
                </a:p>
                <a:p>
                  <a:pPr algn="ctr" eaLnBrk="0" hangingPunct="0"/>
                  <a:endParaRPr lang="en-US" sz="2400">
                    <a:latin typeface="Times New Roman" pitchFamily="18" charset="0"/>
                  </a:endParaRPr>
                </a:p>
              </p:txBody>
            </p:sp>
            <p:sp>
              <p:nvSpPr>
                <p:cNvPr id="45104" name="Rectangle 48"/>
                <p:cNvSpPr>
                  <a:spLocks noChangeArrowheads="1"/>
                </p:cNvSpPr>
                <p:nvPr/>
              </p:nvSpPr>
              <p:spPr bwMode="auto">
                <a:xfrm>
                  <a:off x="1439" y="1842"/>
                  <a:ext cx="734" cy="633"/>
                </a:xfrm>
                <a:prstGeom prst="rect">
                  <a:avLst/>
                </a:prstGeom>
                <a:noFill/>
                <a:ln w="7">
                  <a:solidFill>
                    <a:srgbClr val="A0A0A0"/>
                  </a:solidFill>
                  <a:miter lim="800000"/>
                  <a:headEnd/>
                  <a:tailEnd/>
                </a:ln>
                <a:effectLst/>
              </p:spPr>
              <p:txBody>
                <a:bodyPr/>
                <a:lstStyle/>
                <a:p>
                  <a:endParaRPr lang="en-US"/>
                </a:p>
              </p:txBody>
            </p:sp>
          </p:grpSp>
          <p:grpSp>
            <p:nvGrpSpPr>
              <p:cNvPr id="19" name="Group 49"/>
              <p:cNvGrpSpPr>
                <a:grpSpLocks/>
              </p:cNvGrpSpPr>
              <p:nvPr/>
            </p:nvGrpSpPr>
            <p:grpSpPr bwMode="auto">
              <a:xfrm>
                <a:off x="2173" y="1842"/>
                <a:ext cx="734" cy="633"/>
                <a:chOff x="2173" y="1842"/>
                <a:chExt cx="734" cy="633"/>
              </a:xfrm>
            </p:grpSpPr>
            <p:sp>
              <p:nvSpPr>
                <p:cNvPr id="45106" name="Rectangle 50"/>
                <p:cNvSpPr>
                  <a:spLocks noChangeArrowheads="1"/>
                </p:cNvSpPr>
                <p:nvPr/>
              </p:nvSpPr>
              <p:spPr bwMode="auto">
                <a:xfrm>
                  <a:off x="2216" y="1842"/>
                  <a:ext cx="648" cy="633"/>
                </a:xfrm>
                <a:prstGeom prst="rect">
                  <a:avLst/>
                </a:prstGeom>
                <a:noFill/>
                <a:ln w="9525">
                  <a:noFill/>
                  <a:miter lim="800000"/>
                  <a:headEnd/>
                  <a:tailEnd/>
                </a:ln>
                <a:effectLst/>
              </p:spPr>
              <p:txBody>
                <a:bodyPr anchor="ctr"/>
                <a:lstStyle/>
                <a:p>
                  <a:pPr algn="ctr"/>
                  <a:r>
                    <a:rPr lang="en-US" sz="1200">
                      <a:latin typeface="Times New Roman" pitchFamily="18" charset="0"/>
                      <a:cs typeface="Times New Roman" pitchFamily="18" charset="0"/>
                    </a:rPr>
                    <a:t>__  </a:t>
                  </a:r>
                  <a:r>
                    <a:rPr lang="en-US" sz="1200" b="1">
                      <a:latin typeface="Times New Roman" pitchFamily="18" charset="0"/>
                      <a:cs typeface="Times New Roman" pitchFamily="18" charset="0"/>
                    </a:rPr>
                    <a:t>x 10</a:t>
                  </a:r>
                  <a:r>
                    <a:rPr lang="en-US" sz="1200">
                      <a:latin typeface="Times New Roman" pitchFamily="18" charset="0"/>
                      <a:cs typeface="Times New Roman" pitchFamily="18" charset="0"/>
                    </a:rPr>
                    <a:t>  = __</a:t>
                  </a:r>
                </a:p>
                <a:p>
                  <a:pPr algn="ctr" eaLnBrk="0" hangingPunct="0"/>
                  <a:endParaRPr lang="en-US" sz="2400">
                    <a:latin typeface="Times New Roman" pitchFamily="18" charset="0"/>
                  </a:endParaRPr>
                </a:p>
              </p:txBody>
            </p:sp>
            <p:sp>
              <p:nvSpPr>
                <p:cNvPr id="45107" name="Rectangle 51"/>
                <p:cNvSpPr>
                  <a:spLocks noChangeArrowheads="1"/>
                </p:cNvSpPr>
                <p:nvPr/>
              </p:nvSpPr>
              <p:spPr bwMode="auto">
                <a:xfrm>
                  <a:off x="2173" y="1842"/>
                  <a:ext cx="734" cy="633"/>
                </a:xfrm>
                <a:prstGeom prst="rect">
                  <a:avLst/>
                </a:prstGeom>
                <a:noFill/>
                <a:ln w="7">
                  <a:solidFill>
                    <a:srgbClr val="A0A0A0"/>
                  </a:solidFill>
                  <a:miter lim="800000"/>
                  <a:headEnd/>
                  <a:tailEnd/>
                </a:ln>
                <a:effectLst/>
              </p:spPr>
              <p:txBody>
                <a:bodyPr/>
                <a:lstStyle/>
                <a:p>
                  <a:endParaRPr lang="en-US"/>
                </a:p>
              </p:txBody>
            </p:sp>
          </p:grpSp>
          <p:grpSp>
            <p:nvGrpSpPr>
              <p:cNvPr id="20" name="Group 52"/>
              <p:cNvGrpSpPr>
                <a:grpSpLocks/>
              </p:cNvGrpSpPr>
              <p:nvPr/>
            </p:nvGrpSpPr>
            <p:grpSpPr bwMode="auto">
              <a:xfrm>
                <a:off x="2907" y="1842"/>
                <a:ext cx="518" cy="633"/>
                <a:chOff x="2907" y="1842"/>
                <a:chExt cx="518" cy="633"/>
              </a:xfrm>
            </p:grpSpPr>
            <p:sp>
              <p:nvSpPr>
                <p:cNvPr id="45109" name="Rectangle 53"/>
                <p:cNvSpPr>
                  <a:spLocks noChangeArrowheads="1"/>
                </p:cNvSpPr>
                <p:nvPr/>
              </p:nvSpPr>
              <p:spPr bwMode="auto">
                <a:xfrm>
                  <a:off x="2950" y="1842"/>
                  <a:ext cx="432" cy="633"/>
                </a:xfrm>
                <a:prstGeom prst="rect">
                  <a:avLst/>
                </a:prstGeom>
                <a:noFill/>
                <a:ln w="9525">
                  <a:noFill/>
                  <a:miter lim="800000"/>
                  <a:headEnd/>
                  <a:tailEnd/>
                </a:ln>
                <a:effectLst/>
              </p:spPr>
              <p:txBody>
                <a:bodyPr anchor="ctr"/>
                <a:lstStyle/>
                <a:p>
                  <a:pPr algn="ctr"/>
                  <a:r>
                    <a:rPr lang="en-US" sz="1200">
                      <a:latin typeface="Times New Roman" pitchFamily="18" charset="0"/>
                      <a:cs typeface="Times New Roman" pitchFamily="18" charset="0"/>
                    </a:rPr>
                    <a:t>14</a:t>
                  </a:r>
                </a:p>
                <a:p>
                  <a:pPr algn="ctr" eaLnBrk="0" hangingPunct="0"/>
                  <a:endParaRPr lang="en-US" sz="2400">
                    <a:latin typeface="Times New Roman" pitchFamily="18" charset="0"/>
                  </a:endParaRPr>
                </a:p>
              </p:txBody>
            </p:sp>
            <p:sp>
              <p:nvSpPr>
                <p:cNvPr id="45110" name="Rectangle 54"/>
                <p:cNvSpPr>
                  <a:spLocks noChangeArrowheads="1"/>
                </p:cNvSpPr>
                <p:nvPr/>
              </p:nvSpPr>
              <p:spPr bwMode="auto">
                <a:xfrm>
                  <a:off x="2907" y="1842"/>
                  <a:ext cx="518" cy="633"/>
                </a:xfrm>
                <a:prstGeom prst="rect">
                  <a:avLst/>
                </a:prstGeom>
                <a:noFill/>
                <a:ln w="7">
                  <a:solidFill>
                    <a:srgbClr val="A0A0A0"/>
                  </a:solidFill>
                  <a:miter lim="800000"/>
                  <a:headEnd/>
                  <a:tailEnd/>
                </a:ln>
                <a:effectLst/>
              </p:spPr>
              <p:txBody>
                <a:bodyPr/>
                <a:lstStyle/>
                <a:p>
                  <a:endParaRPr lang="en-US"/>
                </a:p>
              </p:txBody>
            </p:sp>
          </p:grpSp>
          <p:grpSp>
            <p:nvGrpSpPr>
              <p:cNvPr id="21" name="Group 55"/>
              <p:cNvGrpSpPr>
                <a:grpSpLocks/>
              </p:cNvGrpSpPr>
              <p:nvPr/>
            </p:nvGrpSpPr>
            <p:grpSpPr bwMode="auto">
              <a:xfrm>
                <a:off x="0" y="2475"/>
                <a:ext cx="714" cy="518"/>
                <a:chOff x="0" y="2475"/>
                <a:chExt cx="714" cy="518"/>
              </a:xfrm>
            </p:grpSpPr>
            <p:sp>
              <p:nvSpPr>
                <p:cNvPr id="45112" name="Rectangle 56"/>
                <p:cNvSpPr>
                  <a:spLocks noChangeArrowheads="1"/>
                </p:cNvSpPr>
                <p:nvPr/>
              </p:nvSpPr>
              <p:spPr bwMode="auto">
                <a:xfrm>
                  <a:off x="43" y="2475"/>
                  <a:ext cx="628" cy="518"/>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External Input (EI)</a:t>
                  </a:r>
                </a:p>
                <a:p>
                  <a:pPr algn="ctr" eaLnBrk="0" hangingPunct="0"/>
                  <a:endParaRPr lang="en-US" sz="2400">
                    <a:latin typeface="Times New Roman" pitchFamily="18" charset="0"/>
                  </a:endParaRPr>
                </a:p>
              </p:txBody>
            </p:sp>
            <p:sp>
              <p:nvSpPr>
                <p:cNvPr id="45113" name="Rectangle 57"/>
                <p:cNvSpPr>
                  <a:spLocks noChangeArrowheads="1"/>
                </p:cNvSpPr>
                <p:nvPr/>
              </p:nvSpPr>
              <p:spPr bwMode="auto">
                <a:xfrm>
                  <a:off x="0" y="2475"/>
                  <a:ext cx="714" cy="518"/>
                </a:xfrm>
                <a:prstGeom prst="rect">
                  <a:avLst/>
                </a:prstGeom>
                <a:noFill/>
                <a:ln w="7">
                  <a:solidFill>
                    <a:srgbClr val="A0A0A0"/>
                  </a:solidFill>
                  <a:miter lim="800000"/>
                  <a:headEnd/>
                  <a:tailEnd/>
                </a:ln>
                <a:effectLst/>
              </p:spPr>
              <p:txBody>
                <a:bodyPr/>
                <a:lstStyle/>
                <a:p>
                  <a:endParaRPr lang="en-US"/>
                </a:p>
              </p:txBody>
            </p:sp>
          </p:grpSp>
          <p:grpSp>
            <p:nvGrpSpPr>
              <p:cNvPr id="22" name="Group 58"/>
              <p:cNvGrpSpPr>
                <a:grpSpLocks/>
              </p:cNvGrpSpPr>
              <p:nvPr/>
            </p:nvGrpSpPr>
            <p:grpSpPr bwMode="auto">
              <a:xfrm>
                <a:off x="714" y="2475"/>
                <a:ext cx="725" cy="518"/>
                <a:chOff x="714" y="2475"/>
                <a:chExt cx="725" cy="518"/>
              </a:xfrm>
            </p:grpSpPr>
            <p:sp>
              <p:nvSpPr>
                <p:cNvPr id="45115" name="Rectangle 59"/>
                <p:cNvSpPr>
                  <a:spLocks noChangeArrowheads="1"/>
                </p:cNvSpPr>
                <p:nvPr/>
              </p:nvSpPr>
              <p:spPr bwMode="auto">
                <a:xfrm>
                  <a:off x="757" y="2475"/>
                  <a:ext cx="639" cy="518"/>
                </a:xfrm>
                <a:prstGeom prst="rect">
                  <a:avLst/>
                </a:prstGeom>
                <a:noFill/>
                <a:ln w="9525">
                  <a:noFill/>
                  <a:miter lim="800000"/>
                  <a:headEnd/>
                  <a:tailEnd/>
                </a:ln>
                <a:effectLst/>
              </p:spPr>
              <p:txBody>
                <a:bodyPr anchor="ctr"/>
                <a:lstStyle/>
                <a:p>
                  <a:pPr algn="ctr"/>
                  <a:r>
                    <a:rPr lang="en-US" sz="1200">
                      <a:latin typeface="Times New Roman" pitchFamily="18" charset="0"/>
                      <a:cs typeface="Times New Roman" pitchFamily="18" charset="0"/>
                    </a:rPr>
                    <a:t>_</a:t>
                  </a:r>
                  <a:r>
                    <a:rPr lang="en-US" sz="1200" u="sng">
                      <a:latin typeface="Times New Roman" pitchFamily="18" charset="0"/>
                      <a:cs typeface="Times New Roman" pitchFamily="18" charset="0"/>
                    </a:rPr>
                    <a:t>3</a:t>
                  </a:r>
                  <a:r>
                    <a:rPr lang="en-US" sz="1200">
                      <a:latin typeface="Times New Roman" pitchFamily="18" charset="0"/>
                      <a:cs typeface="Times New Roman" pitchFamily="18" charset="0"/>
                    </a:rPr>
                    <a:t>  </a:t>
                  </a:r>
                  <a:r>
                    <a:rPr lang="en-US" sz="1200" b="1">
                      <a:latin typeface="Times New Roman" pitchFamily="18" charset="0"/>
                      <a:cs typeface="Times New Roman" pitchFamily="18" charset="0"/>
                    </a:rPr>
                    <a:t>x 3</a:t>
                  </a:r>
                  <a:r>
                    <a:rPr lang="en-US" sz="1200">
                      <a:latin typeface="Times New Roman" pitchFamily="18" charset="0"/>
                      <a:cs typeface="Times New Roman" pitchFamily="18" charset="0"/>
                    </a:rPr>
                    <a:t>  =   9 </a:t>
                  </a:r>
                </a:p>
                <a:p>
                  <a:pPr algn="ctr" eaLnBrk="0" hangingPunct="0"/>
                  <a:endParaRPr lang="en-US" sz="2400">
                    <a:latin typeface="Times New Roman" pitchFamily="18" charset="0"/>
                  </a:endParaRPr>
                </a:p>
              </p:txBody>
            </p:sp>
            <p:sp>
              <p:nvSpPr>
                <p:cNvPr id="45116" name="Rectangle 60"/>
                <p:cNvSpPr>
                  <a:spLocks noChangeArrowheads="1"/>
                </p:cNvSpPr>
                <p:nvPr/>
              </p:nvSpPr>
              <p:spPr bwMode="auto">
                <a:xfrm>
                  <a:off x="714" y="2475"/>
                  <a:ext cx="725" cy="518"/>
                </a:xfrm>
                <a:prstGeom prst="rect">
                  <a:avLst/>
                </a:prstGeom>
                <a:noFill/>
                <a:ln w="7">
                  <a:solidFill>
                    <a:srgbClr val="A0A0A0"/>
                  </a:solidFill>
                  <a:miter lim="800000"/>
                  <a:headEnd/>
                  <a:tailEnd/>
                </a:ln>
                <a:effectLst/>
              </p:spPr>
              <p:txBody>
                <a:bodyPr/>
                <a:lstStyle/>
                <a:p>
                  <a:endParaRPr lang="en-US"/>
                </a:p>
              </p:txBody>
            </p:sp>
          </p:grpSp>
          <p:grpSp>
            <p:nvGrpSpPr>
              <p:cNvPr id="23" name="Group 61"/>
              <p:cNvGrpSpPr>
                <a:grpSpLocks/>
              </p:cNvGrpSpPr>
              <p:nvPr/>
            </p:nvGrpSpPr>
            <p:grpSpPr bwMode="auto">
              <a:xfrm>
                <a:off x="1439" y="2475"/>
                <a:ext cx="734" cy="518"/>
                <a:chOff x="1439" y="2475"/>
                <a:chExt cx="734" cy="518"/>
              </a:xfrm>
            </p:grpSpPr>
            <p:sp>
              <p:nvSpPr>
                <p:cNvPr id="45118" name="Rectangle 62"/>
                <p:cNvSpPr>
                  <a:spLocks noChangeArrowheads="1"/>
                </p:cNvSpPr>
                <p:nvPr/>
              </p:nvSpPr>
              <p:spPr bwMode="auto">
                <a:xfrm>
                  <a:off x="1482" y="2475"/>
                  <a:ext cx="648" cy="518"/>
                </a:xfrm>
                <a:prstGeom prst="rect">
                  <a:avLst/>
                </a:prstGeom>
                <a:noFill/>
                <a:ln w="9525">
                  <a:noFill/>
                  <a:miter lim="800000"/>
                  <a:headEnd/>
                  <a:tailEnd/>
                </a:ln>
                <a:effectLst/>
              </p:spPr>
              <p:txBody>
                <a:bodyPr anchor="ctr"/>
                <a:lstStyle/>
                <a:p>
                  <a:pPr algn="ctr"/>
                  <a:r>
                    <a:rPr lang="en-US" sz="1200">
                      <a:latin typeface="Times New Roman" pitchFamily="18" charset="0"/>
                      <a:cs typeface="Times New Roman" pitchFamily="18" charset="0"/>
                    </a:rPr>
                    <a:t>_</a:t>
                  </a:r>
                  <a:r>
                    <a:rPr lang="en-US" sz="1200" u="sng">
                      <a:latin typeface="Times New Roman" pitchFamily="18" charset="0"/>
                      <a:cs typeface="Times New Roman" pitchFamily="18" charset="0"/>
                    </a:rPr>
                    <a:t>5 </a:t>
                  </a:r>
                  <a:r>
                    <a:rPr lang="en-US" sz="1200" b="1">
                      <a:latin typeface="Times New Roman" pitchFamily="18" charset="0"/>
                      <a:cs typeface="Times New Roman" pitchFamily="18" charset="0"/>
                    </a:rPr>
                    <a:t>x 4</a:t>
                  </a:r>
                  <a:r>
                    <a:rPr lang="en-US" sz="1200">
                      <a:latin typeface="Times New Roman" pitchFamily="18" charset="0"/>
                      <a:cs typeface="Times New Roman" pitchFamily="18" charset="0"/>
                    </a:rPr>
                    <a:t> = 20</a:t>
                  </a:r>
                </a:p>
                <a:p>
                  <a:pPr algn="ctr" eaLnBrk="0" hangingPunct="0"/>
                  <a:endParaRPr lang="en-US" sz="2400">
                    <a:latin typeface="Times New Roman" pitchFamily="18" charset="0"/>
                  </a:endParaRPr>
                </a:p>
              </p:txBody>
            </p:sp>
            <p:sp>
              <p:nvSpPr>
                <p:cNvPr id="45119" name="Rectangle 63"/>
                <p:cNvSpPr>
                  <a:spLocks noChangeArrowheads="1"/>
                </p:cNvSpPr>
                <p:nvPr/>
              </p:nvSpPr>
              <p:spPr bwMode="auto">
                <a:xfrm>
                  <a:off x="1439" y="2475"/>
                  <a:ext cx="734" cy="518"/>
                </a:xfrm>
                <a:prstGeom prst="rect">
                  <a:avLst/>
                </a:prstGeom>
                <a:noFill/>
                <a:ln w="7">
                  <a:solidFill>
                    <a:srgbClr val="A0A0A0"/>
                  </a:solidFill>
                  <a:miter lim="800000"/>
                  <a:headEnd/>
                  <a:tailEnd/>
                </a:ln>
                <a:effectLst/>
              </p:spPr>
              <p:txBody>
                <a:bodyPr/>
                <a:lstStyle/>
                <a:p>
                  <a:endParaRPr lang="en-US"/>
                </a:p>
              </p:txBody>
            </p:sp>
          </p:grpSp>
          <p:grpSp>
            <p:nvGrpSpPr>
              <p:cNvPr id="24" name="Group 64"/>
              <p:cNvGrpSpPr>
                <a:grpSpLocks/>
              </p:cNvGrpSpPr>
              <p:nvPr/>
            </p:nvGrpSpPr>
            <p:grpSpPr bwMode="auto">
              <a:xfrm>
                <a:off x="2173" y="2475"/>
                <a:ext cx="734" cy="518"/>
                <a:chOff x="2173" y="2475"/>
                <a:chExt cx="734" cy="518"/>
              </a:xfrm>
            </p:grpSpPr>
            <p:sp>
              <p:nvSpPr>
                <p:cNvPr id="45121" name="Rectangle 65"/>
                <p:cNvSpPr>
                  <a:spLocks noChangeArrowheads="1"/>
                </p:cNvSpPr>
                <p:nvPr/>
              </p:nvSpPr>
              <p:spPr bwMode="auto">
                <a:xfrm>
                  <a:off x="2216" y="2475"/>
                  <a:ext cx="648" cy="518"/>
                </a:xfrm>
                <a:prstGeom prst="rect">
                  <a:avLst/>
                </a:prstGeom>
                <a:noFill/>
                <a:ln w="9525">
                  <a:noFill/>
                  <a:miter lim="800000"/>
                  <a:headEnd/>
                  <a:tailEnd/>
                </a:ln>
                <a:effectLst/>
              </p:spPr>
              <p:txBody>
                <a:bodyPr anchor="ctr"/>
                <a:lstStyle/>
                <a:p>
                  <a:pPr algn="ctr"/>
                  <a:r>
                    <a:rPr lang="en-US" sz="1200">
                      <a:latin typeface="Times New Roman" pitchFamily="18" charset="0"/>
                      <a:cs typeface="Times New Roman" pitchFamily="18" charset="0"/>
                    </a:rPr>
                    <a:t>_</a:t>
                  </a:r>
                  <a:r>
                    <a:rPr lang="en-US" sz="1200" u="sng">
                      <a:latin typeface="Times New Roman" pitchFamily="18" charset="0"/>
                      <a:cs typeface="Times New Roman" pitchFamily="18" charset="0"/>
                    </a:rPr>
                    <a:t>4</a:t>
                  </a:r>
                  <a:r>
                    <a:rPr lang="en-US" sz="1200">
                      <a:latin typeface="Times New Roman" pitchFamily="18" charset="0"/>
                      <a:cs typeface="Times New Roman" pitchFamily="18" charset="0"/>
                    </a:rPr>
                    <a:t>  </a:t>
                  </a:r>
                  <a:r>
                    <a:rPr lang="en-US" sz="1200" b="1">
                      <a:latin typeface="Times New Roman" pitchFamily="18" charset="0"/>
                      <a:cs typeface="Times New Roman" pitchFamily="18" charset="0"/>
                    </a:rPr>
                    <a:t>x 6</a:t>
                  </a:r>
                  <a:r>
                    <a:rPr lang="en-US" sz="1200">
                      <a:latin typeface="Times New Roman" pitchFamily="18" charset="0"/>
                      <a:cs typeface="Times New Roman" pitchFamily="18" charset="0"/>
                    </a:rPr>
                    <a:t>  = 24</a:t>
                  </a:r>
                </a:p>
                <a:p>
                  <a:pPr algn="ctr" eaLnBrk="0" hangingPunct="0"/>
                  <a:endParaRPr lang="en-US" sz="2400">
                    <a:latin typeface="Times New Roman" pitchFamily="18" charset="0"/>
                  </a:endParaRPr>
                </a:p>
              </p:txBody>
            </p:sp>
            <p:sp>
              <p:nvSpPr>
                <p:cNvPr id="45122" name="Rectangle 66"/>
                <p:cNvSpPr>
                  <a:spLocks noChangeArrowheads="1"/>
                </p:cNvSpPr>
                <p:nvPr/>
              </p:nvSpPr>
              <p:spPr bwMode="auto">
                <a:xfrm>
                  <a:off x="2173" y="2475"/>
                  <a:ext cx="734" cy="518"/>
                </a:xfrm>
                <a:prstGeom prst="rect">
                  <a:avLst/>
                </a:prstGeom>
                <a:noFill/>
                <a:ln w="7">
                  <a:solidFill>
                    <a:srgbClr val="A0A0A0"/>
                  </a:solidFill>
                  <a:miter lim="800000"/>
                  <a:headEnd/>
                  <a:tailEnd/>
                </a:ln>
                <a:effectLst/>
              </p:spPr>
              <p:txBody>
                <a:bodyPr/>
                <a:lstStyle/>
                <a:p>
                  <a:endParaRPr lang="en-US"/>
                </a:p>
              </p:txBody>
            </p:sp>
          </p:grpSp>
          <p:grpSp>
            <p:nvGrpSpPr>
              <p:cNvPr id="25" name="Group 67"/>
              <p:cNvGrpSpPr>
                <a:grpSpLocks/>
              </p:cNvGrpSpPr>
              <p:nvPr/>
            </p:nvGrpSpPr>
            <p:grpSpPr bwMode="auto">
              <a:xfrm>
                <a:off x="2907" y="2475"/>
                <a:ext cx="518" cy="518"/>
                <a:chOff x="2907" y="2475"/>
                <a:chExt cx="518" cy="518"/>
              </a:xfrm>
            </p:grpSpPr>
            <p:sp>
              <p:nvSpPr>
                <p:cNvPr id="45124" name="Rectangle 68"/>
                <p:cNvSpPr>
                  <a:spLocks noChangeArrowheads="1"/>
                </p:cNvSpPr>
                <p:nvPr/>
              </p:nvSpPr>
              <p:spPr bwMode="auto">
                <a:xfrm>
                  <a:off x="2950" y="2475"/>
                  <a:ext cx="432" cy="518"/>
                </a:xfrm>
                <a:prstGeom prst="rect">
                  <a:avLst/>
                </a:prstGeom>
                <a:noFill/>
                <a:ln w="9525">
                  <a:noFill/>
                  <a:miter lim="800000"/>
                  <a:headEnd/>
                  <a:tailEnd/>
                </a:ln>
                <a:effectLst/>
              </p:spPr>
              <p:txBody>
                <a:bodyPr anchor="ctr"/>
                <a:lstStyle/>
                <a:p>
                  <a:pPr algn="ctr"/>
                  <a:r>
                    <a:rPr lang="en-US" sz="1200">
                      <a:latin typeface="Times New Roman" pitchFamily="18" charset="0"/>
                      <a:cs typeface="Times New Roman" pitchFamily="18" charset="0"/>
                    </a:rPr>
                    <a:t>53</a:t>
                  </a:r>
                </a:p>
                <a:p>
                  <a:pPr algn="ctr" eaLnBrk="0" hangingPunct="0"/>
                  <a:endParaRPr lang="en-US" sz="2400">
                    <a:latin typeface="Times New Roman" pitchFamily="18" charset="0"/>
                  </a:endParaRPr>
                </a:p>
              </p:txBody>
            </p:sp>
            <p:sp>
              <p:nvSpPr>
                <p:cNvPr id="45125" name="Rectangle 69"/>
                <p:cNvSpPr>
                  <a:spLocks noChangeArrowheads="1"/>
                </p:cNvSpPr>
                <p:nvPr/>
              </p:nvSpPr>
              <p:spPr bwMode="auto">
                <a:xfrm>
                  <a:off x="2907" y="2475"/>
                  <a:ext cx="518" cy="518"/>
                </a:xfrm>
                <a:prstGeom prst="rect">
                  <a:avLst/>
                </a:prstGeom>
                <a:noFill/>
                <a:ln w="7">
                  <a:solidFill>
                    <a:srgbClr val="A0A0A0"/>
                  </a:solidFill>
                  <a:miter lim="800000"/>
                  <a:headEnd/>
                  <a:tailEnd/>
                </a:ln>
                <a:effectLst/>
              </p:spPr>
              <p:txBody>
                <a:bodyPr/>
                <a:lstStyle/>
                <a:p>
                  <a:endParaRPr lang="en-US"/>
                </a:p>
              </p:txBody>
            </p:sp>
          </p:grpSp>
          <p:grpSp>
            <p:nvGrpSpPr>
              <p:cNvPr id="26" name="Group 70"/>
              <p:cNvGrpSpPr>
                <a:grpSpLocks/>
              </p:cNvGrpSpPr>
              <p:nvPr/>
            </p:nvGrpSpPr>
            <p:grpSpPr bwMode="auto">
              <a:xfrm>
                <a:off x="0" y="2993"/>
                <a:ext cx="714" cy="518"/>
                <a:chOff x="0" y="2993"/>
                <a:chExt cx="714" cy="518"/>
              </a:xfrm>
            </p:grpSpPr>
            <p:sp>
              <p:nvSpPr>
                <p:cNvPr id="45127" name="Rectangle 71"/>
                <p:cNvSpPr>
                  <a:spLocks noChangeArrowheads="1"/>
                </p:cNvSpPr>
                <p:nvPr/>
              </p:nvSpPr>
              <p:spPr bwMode="auto">
                <a:xfrm>
                  <a:off x="43" y="2993"/>
                  <a:ext cx="628" cy="518"/>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External Output (EO)</a:t>
                  </a:r>
                </a:p>
                <a:p>
                  <a:pPr algn="ctr" eaLnBrk="0" hangingPunct="0"/>
                  <a:endParaRPr lang="en-US" sz="2400">
                    <a:latin typeface="Times New Roman" pitchFamily="18" charset="0"/>
                  </a:endParaRPr>
                </a:p>
              </p:txBody>
            </p:sp>
            <p:sp>
              <p:nvSpPr>
                <p:cNvPr id="45128" name="Rectangle 72"/>
                <p:cNvSpPr>
                  <a:spLocks noChangeArrowheads="1"/>
                </p:cNvSpPr>
                <p:nvPr/>
              </p:nvSpPr>
              <p:spPr bwMode="auto">
                <a:xfrm>
                  <a:off x="0" y="2993"/>
                  <a:ext cx="714" cy="518"/>
                </a:xfrm>
                <a:prstGeom prst="rect">
                  <a:avLst/>
                </a:prstGeom>
                <a:noFill/>
                <a:ln w="7">
                  <a:solidFill>
                    <a:srgbClr val="A0A0A0"/>
                  </a:solidFill>
                  <a:miter lim="800000"/>
                  <a:headEnd/>
                  <a:tailEnd/>
                </a:ln>
                <a:effectLst/>
              </p:spPr>
              <p:txBody>
                <a:bodyPr/>
                <a:lstStyle/>
                <a:p>
                  <a:endParaRPr lang="en-US"/>
                </a:p>
              </p:txBody>
            </p:sp>
          </p:grpSp>
          <p:grpSp>
            <p:nvGrpSpPr>
              <p:cNvPr id="27" name="Group 73"/>
              <p:cNvGrpSpPr>
                <a:grpSpLocks/>
              </p:cNvGrpSpPr>
              <p:nvPr/>
            </p:nvGrpSpPr>
            <p:grpSpPr bwMode="auto">
              <a:xfrm>
                <a:off x="714" y="2993"/>
                <a:ext cx="725" cy="518"/>
                <a:chOff x="714" y="2993"/>
                <a:chExt cx="725" cy="518"/>
              </a:xfrm>
            </p:grpSpPr>
            <p:sp>
              <p:nvSpPr>
                <p:cNvPr id="45130" name="Rectangle 74"/>
                <p:cNvSpPr>
                  <a:spLocks noChangeArrowheads="1"/>
                </p:cNvSpPr>
                <p:nvPr/>
              </p:nvSpPr>
              <p:spPr bwMode="auto">
                <a:xfrm>
                  <a:off x="757" y="2993"/>
                  <a:ext cx="639" cy="518"/>
                </a:xfrm>
                <a:prstGeom prst="rect">
                  <a:avLst/>
                </a:prstGeom>
                <a:noFill/>
                <a:ln w="9525">
                  <a:noFill/>
                  <a:miter lim="800000"/>
                  <a:headEnd/>
                  <a:tailEnd/>
                </a:ln>
                <a:effectLst/>
              </p:spPr>
              <p:txBody>
                <a:bodyPr anchor="ctr"/>
                <a:lstStyle/>
                <a:p>
                  <a:pPr algn="ctr"/>
                  <a:r>
                    <a:rPr lang="en-US" sz="1200">
                      <a:latin typeface="Times New Roman" pitchFamily="18" charset="0"/>
                      <a:cs typeface="Times New Roman" pitchFamily="18" charset="0"/>
                    </a:rPr>
                    <a:t>_</a:t>
                  </a:r>
                  <a:r>
                    <a:rPr lang="en-US" sz="1200" u="sng">
                      <a:latin typeface="Times New Roman" pitchFamily="18" charset="0"/>
                      <a:cs typeface="Times New Roman" pitchFamily="18" charset="0"/>
                    </a:rPr>
                    <a:t>4</a:t>
                  </a:r>
                  <a:r>
                    <a:rPr lang="en-US" sz="1200">
                      <a:latin typeface="Times New Roman" pitchFamily="18" charset="0"/>
                      <a:cs typeface="Times New Roman" pitchFamily="18" charset="0"/>
                    </a:rPr>
                    <a:t>  </a:t>
                  </a:r>
                  <a:r>
                    <a:rPr lang="en-US" sz="1200" b="1">
                      <a:latin typeface="Times New Roman" pitchFamily="18" charset="0"/>
                      <a:cs typeface="Times New Roman" pitchFamily="18" charset="0"/>
                    </a:rPr>
                    <a:t>x 4</a:t>
                  </a:r>
                  <a:r>
                    <a:rPr lang="en-US" sz="1200">
                      <a:latin typeface="Times New Roman" pitchFamily="18" charset="0"/>
                      <a:cs typeface="Times New Roman" pitchFamily="18" charset="0"/>
                    </a:rPr>
                    <a:t>  = 16</a:t>
                  </a:r>
                </a:p>
                <a:p>
                  <a:pPr algn="ctr" eaLnBrk="0" hangingPunct="0"/>
                  <a:endParaRPr lang="en-US" sz="2400">
                    <a:latin typeface="Times New Roman" pitchFamily="18" charset="0"/>
                  </a:endParaRPr>
                </a:p>
              </p:txBody>
            </p:sp>
            <p:sp>
              <p:nvSpPr>
                <p:cNvPr id="45131" name="Rectangle 75"/>
                <p:cNvSpPr>
                  <a:spLocks noChangeArrowheads="1"/>
                </p:cNvSpPr>
                <p:nvPr/>
              </p:nvSpPr>
              <p:spPr bwMode="auto">
                <a:xfrm>
                  <a:off x="714" y="2993"/>
                  <a:ext cx="725" cy="518"/>
                </a:xfrm>
                <a:prstGeom prst="rect">
                  <a:avLst/>
                </a:prstGeom>
                <a:noFill/>
                <a:ln w="7">
                  <a:solidFill>
                    <a:srgbClr val="A0A0A0"/>
                  </a:solidFill>
                  <a:miter lim="800000"/>
                  <a:headEnd/>
                  <a:tailEnd/>
                </a:ln>
                <a:effectLst/>
              </p:spPr>
              <p:txBody>
                <a:bodyPr/>
                <a:lstStyle/>
                <a:p>
                  <a:endParaRPr lang="en-US"/>
                </a:p>
              </p:txBody>
            </p:sp>
          </p:grpSp>
          <p:grpSp>
            <p:nvGrpSpPr>
              <p:cNvPr id="28" name="Group 76"/>
              <p:cNvGrpSpPr>
                <a:grpSpLocks/>
              </p:cNvGrpSpPr>
              <p:nvPr/>
            </p:nvGrpSpPr>
            <p:grpSpPr bwMode="auto">
              <a:xfrm>
                <a:off x="1439" y="2993"/>
                <a:ext cx="734" cy="518"/>
                <a:chOff x="1439" y="2993"/>
                <a:chExt cx="734" cy="518"/>
              </a:xfrm>
            </p:grpSpPr>
            <p:sp>
              <p:nvSpPr>
                <p:cNvPr id="45133" name="Rectangle 77"/>
                <p:cNvSpPr>
                  <a:spLocks noChangeArrowheads="1"/>
                </p:cNvSpPr>
                <p:nvPr/>
              </p:nvSpPr>
              <p:spPr bwMode="auto">
                <a:xfrm>
                  <a:off x="1482" y="2993"/>
                  <a:ext cx="648" cy="518"/>
                </a:xfrm>
                <a:prstGeom prst="rect">
                  <a:avLst/>
                </a:prstGeom>
                <a:noFill/>
                <a:ln w="9525">
                  <a:noFill/>
                  <a:miter lim="800000"/>
                  <a:headEnd/>
                  <a:tailEnd/>
                </a:ln>
                <a:effectLst/>
              </p:spPr>
              <p:txBody>
                <a:bodyPr anchor="ctr"/>
                <a:lstStyle/>
                <a:p>
                  <a:pPr algn="ctr"/>
                  <a:r>
                    <a:rPr lang="en-US" sz="1200">
                      <a:latin typeface="Times New Roman" pitchFamily="18" charset="0"/>
                      <a:cs typeface="Times New Roman" pitchFamily="18" charset="0"/>
                    </a:rPr>
                    <a:t>_</a:t>
                  </a:r>
                  <a:r>
                    <a:rPr lang="en-US" sz="1200" u="sng">
                      <a:latin typeface="Times New Roman" pitchFamily="18" charset="0"/>
                      <a:cs typeface="Times New Roman" pitchFamily="18" charset="0"/>
                    </a:rPr>
                    <a:t>2 </a:t>
                  </a:r>
                  <a:r>
                    <a:rPr lang="en-US" sz="1200">
                      <a:latin typeface="Times New Roman" pitchFamily="18" charset="0"/>
                      <a:cs typeface="Times New Roman" pitchFamily="18" charset="0"/>
                    </a:rPr>
                    <a:t> </a:t>
                  </a:r>
                  <a:r>
                    <a:rPr lang="en-US" sz="1200" b="1">
                      <a:latin typeface="Times New Roman" pitchFamily="18" charset="0"/>
                      <a:cs typeface="Times New Roman" pitchFamily="18" charset="0"/>
                    </a:rPr>
                    <a:t>x 5</a:t>
                  </a:r>
                  <a:r>
                    <a:rPr lang="en-US" sz="1200">
                      <a:latin typeface="Times New Roman" pitchFamily="18" charset="0"/>
                      <a:cs typeface="Times New Roman" pitchFamily="18" charset="0"/>
                    </a:rPr>
                    <a:t>  = 10</a:t>
                  </a:r>
                </a:p>
                <a:p>
                  <a:pPr algn="ctr" eaLnBrk="0" hangingPunct="0"/>
                  <a:endParaRPr lang="en-US" sz="2400">
                    <a:latin typeface="Times New Roman" pitchFamily="18" charset="0"/>
                  </a:endParaRPr>
                </a:p>
              </p:txBody>
            </p:sp>
            <p:sp>
              <p:nvSpPr>
                <p:cNvPr id="45134" name="Rectangle 78"/>
                <p:cNvSpPr>
                  <a:spLocks noChangeArrowheads="1"/>
                </p:cNvSpPr>
                <p:nvPr/>
              </p:nvSpPr>
              <p:spPr bwMode="auto">
                <a:xfrm>
                  <a:off x="1439" y="2993"/>
                  <a:ext cx="734" cy="518"/>
                </a:xfrm>
                <a:prstGeom prst="rect">
                  <a:avLst/>
                </a:prstGeom>
                <a:noFill/>
                <a:ln w="7">
                  <a:solidFill>
                    <a:srgbClr val="A0A0A0"/>
                  </a:solidFill>
                  <a:miter lim="800000"/>
                  <a:headEnd/>
                  <a:tailEnd/>
                </a:ln>
                <a:effectLst/>
              </p:spPr>
              <p:txBody>
                <a:bodyPr/>
                <a:lstStyle/>
                <a:p>
                  <a:endParaRPr lang="en-US"/>
                </a:p>
              </p:txBody>
            </p:sp>
          </p:grpSp>
          <p:grpSp>
            <p:nvGrpSpPr>
              <p:cNvPr id="29" name="Group 79"/>
              <p:cNvGrpSpPr>
                <a:grpSpLocks/>
              </p:cNvGrpSpPr>
              <p:nvPr/>
            </p:nvGrpSpPr>
            <p:grpSpPr bwMode="auto">
              <a:xfrm>
                <a:off x="2173" y="2993"/>
                <a:ext cx="734" cy="518"/>
                <a:chOff x="2173" y="2993"/>
                <a:chExt cx="734" cy="518"/>
              </a:xfrm>
            </p:grpSpPr>
            <p:sp>
              <p:nvSpPr>
                <p:cNvPr id="45136" name="Rectangle 80"/>
                <p:cNvSpPr>
                  <a:spLocks noChangeArrowheads="1"/>
                </p:cNvSpPr>
                <p:nvPr/>
              </p:nvSpPr>
              <p:spPr bwMode="auto">
                <a:xfrm>
                  <a:off x="2216" y="2993"/>
                  <a:ext cx="648" cy="518"/>
                </a:xfrm>
                <a:prstGeom prst="rect">
                  <a:avLst/>
                </a:prstGeom>
                <a:noFill/>
                <a:ln w="9525">
                  <a:noFill/>
                  <a:miter lim="800000"/>
                  <a:headEnd/>
                  <a:tailEnd/>
                </a:ln>
                <a:effectLst/>
              </p:spPr>
              <p:txBody>
                <a:bodyPr anchor="ctr"/>
                <a:lstStyle/>
                <a:p>
                  <a:pPr algn="ctr"/>
                  <a:r>
                    <a:rPr lang="en-US" sz="1200">
                      <a:latin typeface="Times New Roman" pitchFamily="18" charset="0"/>
                      <a:cs typeface="Times New Roman" pitchFamily="18" charset="0"/>
                    </a:rPr>
                    <a:t>_</a:t>
                  </a:r>
                  <a:r>
                    <a:rPr lang="en-US" sz="1200" u="sng">
                      <a:latin typeface="Times New Roman" pitchFamily="18" charset="0"/>
                      <a:cs typeface="Times New Roman" pitchFamily="18" charset="0"/>
                    </a:rPr>
                    <a:t>1</a:t>
                  </a:r>
                  <a:r>
                    <a:rPr lang="en-US" sz="1200">
                      <a:latin typeface="Times New Roman" pitchFamily="18" charset="0"/>
                      <a:cs typeface="Times New Roman" pitchFamily="18" charset="0"/>
                    </a:rPr>
                    <a:t>  </a:t>
                  </a:r>
                  <a:r>
                    <a:rPr lang="en-US" sz="1200" b="1">
                      <a:latin typeface="Times New Roman" pitchFamily="18" charset="0"/>
                      <a:cs typeface="Times New Roman" pitchFamily="18" charset="0"/>
                    </a:rPr>
                    <a:t>x 7</a:t>
                  </a:r>
                  <a:r>
                    <a:rPr lang="en-US" sz="1200">
                      <a:latin typeface="Times New Roman" pitchFamily="18" charset="0"/>
                      <a:cs typeface="Times New Roman" pitchFamily="18" charset="0"/>
                    </a:rPr>
                    <a:t>  = 7</a:t>
                  </a:r>
                </a:p>
                <a:p>
                  <a:pPr algn="ctr" eaLnBrk="0" hangingPunct="0"/>
                  <a:endParaRPr lang="en-US" sz="2400">
                    <a:latin typeface="Times New Roman" pitchFamily="18" charset="0"/>
                  </a:endParaRPr>
                </a:p>
              </p:txBody>
            </p:sp>
            <p:sp>
              <p:nvSpPr>
                <p:cNvPr id="45137" name="Rectangle 81"/>
                <p:cNvSpPr>
                  <a:spLocks noChangeArrowheads="1"/>
                </p:cNvSpPr>
                <p:nvPr/>
              </p:nvSpPr>
              <p:spPr bwMode="auto">
                <a:xfrm>
                  <a:off x="2173" y="2993"/>
                  <a:ext cx="734" cy="518"/>
                </a:xfrm>
                <a:prstGeom prst="rect">
                  <a:avLst/>
                </a:prstGeom>
                <a:noFill/>
                <a:ln w="7">
                  <a:solidFill>
                    <a:srgbClr val="A0A0A0"/>
                  </a:solidFill>
                  <a:miter lim="800000"/>
                  <a:headEnd/>
                  <a:tailEnd/>
                </a:ln>
                <a:effectLst/>
              </p:spPr>
              <p:txBody>
                <a:bodyPr/>
                <a:lstStyle/>
                <a:p>
                  <a:endParaRPr lang="en-US"/>
                </a:p>
              </p:txBody>
            </p:sp>
          </p:grpSp>
          <p:grpSp>
            <p:nvGrpSpPr>
              <p:cNvPr id="30" name="Group 82"/>
              <p:cNvGrpSpPr>
                <a:grpSpLocks/>
              </p:cNvGrpSpPr>
              <p:nvPr/>
            </p:nvGrpSpPr>
            <p:grpSpPr bwMode="auto">
              <a:xfrm>
                <a:off x="2907" y="2993"/>
                <a:ext cx="518" cy="518"/>
                <a:chOff x="2907" y="2993"/>
                <a:chExt cx="518" cy="518"/>
              </a:xfrm>
            </p:grpSpPr>
            <p:sp>
              <p:nvSpPr>
                <p:cNvPr id="45139" name="Rectangle 83"/>
                <p:cNvSpPr>
                  <a:spLocks noChangeArrowheads="1"/>
                </p:cNvSpPr>
                <p:nvPr/>
              </p:nvSpPr>
              <p:spPr bwMode="auto">
                <a:xfrm>
                  <a:off x="2950" y="2993"/>
                  <a:ext cx="432" cy="518"/>
                </a:xfrm>
                <a:prstGeom prst="rect">
                  <a:avLst/>
                </a:prstGeom>
                <a:noFill/>
                <a:ln w="9525">
                  <a:noFill/>
                  <a:miter lim="800000"/>
                  <a:headEnd/>
                  <a:tailEnd/>
                </a:ln>
                <a:effectLst/>
              </p:spPr>
              <p:txBody>
                <a:bodyPr anchor="ctr"/>
                <a:lstStyle/>
                <a:p>
                  <a:pPr algn="ctr"/>
                  <a:r>
                    <a:rPr lang="en-US" sz="1200">
                      <a:latin typeface="Times New Roman" pitchFamily="18" charset="0"/>
                      <a:cs typeface="Times New Roman" pitchFamily="18" charset="0"/>
                    </a:rPr>
                    <a:t>33</a:t>
                  </a:r>
                </a:p>
                <a:p>
                  <a:pPr algn="ctr" eaLnBrk="0" hangingPunct="0"/>
                  <a:endParaRPr lang="en-US" sz="2400">
                    <a:latin typeface="Times New Roman" pitchFamily="18" charset="0"/>
                  </a:endParaRPr>
                </a:p>
              </p:txBody>
            </p:sp>
            <p:sp>
              <p:nvSpPr>
                <p:cNvPr id="45140" name="Rectangle 84"/>
                <p:cNvSpPr>
                  <a:spLocks noChangeArrowheads="1"/>
                </p:cNvSpPr>
                <p:nvPr/>
              </p:nvSpPr>
              <p:spPr bwMode="auto">
                <a:xfrm>
                  <a:off x="2907" y="2993"/>
                  <a:ext cx="518" cy="518"/>
                </a:xfrm>
                <a:prstGeom prst="rect">
                  <a:avLst/>
                </a:prstGeom>
                <a:noFill/>
                <a:ln w="7">
                  <a:solidFill>
                    <a:srgbClr val="A0A0A0"/>
                  </a:solidFill>
                  <a:miter lim="800000"/>
                  <a:headEnd/>
                  <a:tailEnd/>
                </a:ln>
                <a:effectLst/>
              </p:spPr>
              <p:txBody>
                <a:bodyPr/>
                <a:lstStyle/>
                <a:p>
                  <a:endParaRPr lang="en-US"/>
                </a:p>
              </p:txBody>
            </p:sp>
          </p:grpSp>
          <p:grpSp>
            <p:nvGrpSpPr>
              <p:cNvPr id="31" name="Group 85"/>
              <p:cNvGrpSpPr>
                <a:grpSpLocks/>
              </p:cNvGrpSpPr>
              <p:nvPr/>
            </p:nvGrpSpPr>
            <p:grpSpPr bwMode="auto">
              <a:xfrm>
                <a:off x="0" y="3511"/>
                <a:ext cx="714" cy="518"/>
                <a:chOff x="0" y="3511"/>
                <a:chExt cx="714" cy="518"/>
              </a:xfrm>
            </p:grpSpPr>
            <p:sp>
              <p:nvSpPr>
                <p:cNvPr id="45142" name="Rectangle 86"/>
                <p:cNvSpPr>
                  <a:spLocks noChangeArrowheads="1"/>
                </p:cNvSpPr>
                <p:nvPr/>
              </p:nvSpPr>
              <p:spPr bwMode="auto">
                <a:xfrm>
                  <a:off x="43" y="3511"/>
                  <a:ext cx="628" cy="518"/>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External Inquiry (EQ)</a:t>
                  </a:r>
                </a:p>
                <a:p>
                  <a:pPr algn="ctr" eaLnBrk="0" hangingPunct="0"/>
                  <a:endParaRPr lang="en-US" sz="2400">
                    <a:latin typeface="Times New Roman" pitchFamily="18" charset="0"/>
                  </a:endParaRPr>
                </a:p>
              </p:txBody>
            </p:sp>
            <p:sp>
              <p:nvSpPr>
                <p:cNvPr id="45143" name="Rectangle 87"/>
                <p:cNvSpPr>
                  <a:spLocks noChangeArrowheads="1"/>
                </p:cNvSpPr>
                <p:nvPr/>
              </p:nvSpPr>
              <p:spPr bwMode="auto">
                <a:xfrm>
                  <a:off x="0" y="3511"/>
                  <a:ext cx="714" cy="518"/>
                </a:xfrm>
                <a:prstGeom prst="rect">
                  <a:avLst/>
                </a:prstGeom>
                <a:noFill/>
                <a:ln w="7">
                  <a:solidFill>
                    <a:srgbClr val="A0A0A0"/>
                  </a:solidFill>
                  <a:miter lim="800000"/>
                  <a:headEnd/>
                  <a:tailEnd/>
                </a:ln>
                <a:effectLst/>
              </p:spPr>
              <p:txBody>
                <a:bodyPr/>
                <a:lstStyle/>
                <a:p>
                  <a:endParaRPr lang="en-US"/>
                </a:p>
              </p:txBody>
            </p:sp>
          </p:grpSp>
          <p:grpSp>
            <p:nvGrpSpPr>
              <p:cNvPr id="45056" name="Group 88"/>
              <p:cNvGrpSpPr>
                <a:grpSpLocks/>
              </p:cNvGrpSpPr>
              <p:nvPr/>
            </p:nvGrpSpPr>
            <p:grpSpPr bwMode="auto">
              <a:xfrm>
                <a:off x="714" y="3511"/>
                <a:ext cx="725" cy="518"/>
                <a:chOff x="714" y="3511"/>
                <a:chExt cx="725" cy="518"/>
              </a:xfrm>
            </p:grpSpPr>
            <p:sp>
              <p:nvSpPr>
                <p:cNvPr id="45145" name="Rectangle 89"/>
                <p:cNvSpPr>
                  <a:spLocks noChangeArrowheads="1"/>
                </p:cNvSpPr>
                <p:nvPr/>
              </p:nvSpPr>
              <p:spPr bwMode="auto">
                <a:xfrm>
                  <a:off x="757" y="3511"/>
                  <a:ext cx="639" cy="518"/>
                </a:xfrm>
                <a:prstGeom prst="rect">
                  <a:avLst/>
                </a:prstGeom>
                <a:noFill/>
                <a:ln w="9525">
                  <a:noFill/>
                  <a:miter lim="800000"/>
                  <a:headEnd/>
                  <a:tailEnd/>
                </a:ln>
                <a:effectLst/>
              </p:spPr>
              <p:txBody>
                <a:bodyPr anchor="ctr"/>
                <a:lstStyle/>
                <a:p>
                  <a:pPr algn="ctr"/>
                  <a:r>
                    <a:rPr lang="en-US" sz="1200">
                      <a:latin typeface="Times New Roman" pitchFamily="18" charset="0"/>
                      <a:cs typeface="Times New Roman" pitchFamily="18" charset="0"/>
                    </a:rPr>
                    <a:t>_</a:t>
                  </a:r>
                  <a:r>
                    <a:rPr lang="en-US" sz="1200" u="sng">
                      <a:latin typeface="Times New Roman" pitchFamily="18" charset="0"/>
                      <a:cs typeface="Times New Roman" pitchFamily="18" charset="0"/>
                    </a:rPr>
                    <a:t>2 </a:t>
                  </a:r>
                  <a:r>
                    <a:rPr lang="en-US" sz="1200">
                      <a:latin typeface="Times New Roman" pitchFamily="18" charset="0"/>
                      <a:cs typeface="Times New Roman" pitchFamily="18" charset="0"/>
                    </a:rPr>
                    <a:t> </a:t>
                  </a:r>
                  <a:r>
                    <a:rPr lang="en-US" sz="1200" b="1">
                      <a:latin typeface="Times New Roman" pitchFamily="18" charset="0"/>
                      <a:cs typeface="Times New Roman" pitchFamily="18" charset="0"/>
                    </a:rPr>
                    <a:t>x 3</a:t>
                  </a:r>
                  <a:r>
                    <a:rPr lang="en-US" sz="1200">
                      <a:latin typeface="Times New Roman" pitchFamily="18" charset="0"/>
                      <a:cs typeface="Times New Roman" pitchFamily="18" charset="0"/>
                    </a:rPr>
                    <a:t>  = 6</a:t>
                  </a:r>
                </a:p>
                <a:p>
                  <a:pPr algn="ctr" eaLnBrk="0" hangingPunct="0"/>
                  <a:endParaRPr lang="en-US" sz="2400">
                    <a:latin typeface="Times New Roman" pitchFamily="18" charset="0"/>
                  </a:endParaRPr>
                </a:p>
              </p:txBody>
            </p:sp>
            <p:sp>
              <p:nvSpPr>
                <p:cNvPr id="45146" name="Rectangle 90"/>
                <p:cNvSpPr>
                  <a:spLocks noChangeArrowheads="1"/>
                </p:cNvSpPr>
                <p:nvPr/>
              </p:nvSpPr>
              <p:spPr bwMode="auto">
                <a:xfrm>
                  <a:off x="714" y="3511"/>
                  <a:ext cx="725" cy="518"/>
                </a:xfrm>
                <a:prstGeom prst="rect">
                  <a:avLst/>
                </a:prstGeom>
                <a:noFill/>
                <a:ln w="7">
                  <a:solidFill>
                    <a:srgbClr val="A0A0A0"/>
                  </a:solidFill>
                  <a:miter lim="800000"/>
                  <a:headEnd/>
                  <a:tailEnd/>
                </a:ln>
                <a:effectLst/>
              </p:spPr>
              <p:txBody>
                <a:bodyPr/>
                <a:lstStyle/>
                <a:p>
                  <a:endParaRPr lang="en-US"/>
                </a:p>
              </p:txBody>
            </p:sp>
          </p:grpSp>
          <p:grpSp>
            <p:nvGrpSpPr>
              <p:cNvPr id="45057" name="Group 91"/>
              <p:cNvGrpSpPr>
                <a:grpSpLocks/>
              </p:cNvGrpSpPr>
              <p:nvPr/>
            </p:nvGrpSpPr>
            <p:grpSpPr bwMode="auto">
              <a:xfrm>
                <a:off x="1439" y="3511"/>
                <a:ext cx="734" cy="518"/>
                <a:chOff x="1439" y="3511"/>
                <a:chExt cx="734" cy="518"/>
              </a:xfrm>
            </p:grpSpPr>
            <p:sp>
              <p:nvSpPr>
                <p:cNvPr id="45148" name="Rectangle 92"/>
                <p:cNvSpPr>
                  <a:spLocks noChangeArrowheads="1"/>
                </p:cNvSpPr>
                <p:nvPr/>
              </p:nvSpPr>
              <p:spPr bwMode="auto">
                <a:xfrm>
                  <a:off x="1482" y="3511"/>
                  <a:ext cx="648" cy="518"/>
                </a:xfrm>
                <a:prstGeom prst="rect">
                  <a:avLst/>
                </a:prstGeom>
                <a:noFill/>
                <a:ln w="9525">
                  <a:noFill/>
                  <a:miter lim="800000"/>
                  <a:headEnd/>
                  <a:tailEnd/>
                </a:ln>
                <a:effectLst/>
              </p:spPr>
              <p:txBody>
                <a:bodyPr anchor="ctr"/>
                <a:lstStyle/>
                <a:p>
                  <a:pPr algn="ctr"/>
                  <a:r>
                    <a:rPr lang="en-US" sz="1200">
                      <a:latin typeface="Times New Roman" pitchFamily="18" charset="0"/>
                      <a:cs typeface="Times New Roman" pitchFamily="18" charset="0"/>
                    </a:rPr>
                    <a:t>_</a:t>
                  </a:r>
                  <a:r>
                    <a:rPr lang="en-US" sz="1200" u="sng">
                      <a:latin typeface="Times New Roman" pitchFamily="18" charset="0"/>
                      <a:cs typeface="Times New Roman" pitchFamily="18" charset="0"/>
                    </a:rPr>
                    <a:t>5 </a:t>
                  </a:r>
                  <a:r>
                    <a:rPr lang="en-US" sz="1200">
                      <a:latin typeface="Times New Roman" pitchFamily="18" charset="0"/>
                      <a:cs typeface="Times New Roman" pitchFamily="18" charset="0"/>
                    </a:rPr>
                    <a:t> </a:t>
                  </a:r>
                  <a:r>
                    <a:rPr lang="en-US" sz="1200" b="1">
                      <a:latin typeface="Times New Roman" pitchFamily="18" charset="0"/>
                      <a:cs typeface="Times New Roman" pitchFamily="18" charset="0"/>
                    </a:rPr>
                    <a:t>x 4</a:t>
                  </a:r>
                  <a:r>
                    <a:rPr lang="en-US" sz="1200">
                      <a:latin typeface="Times New Roman" pitchFamily="18" charset="0"/>
                      <a:cs typeface="Times New Roman" pitchFamily="18" charset="0"/>
                    </a:rPr>
                    <a:t>  = 20</a:t>
                  </a:r>
                </a:p>
                <a:p>
                  <a:pPr algn="ctr" eaLnBrk="0" hangingPunct="0"/>
                  <a:endParaRPr lang="en-US" sz="2400">
                    <a:latin typeface="Times New Roman" pitchFamily="18" charset="0"/>
                  </a:endParaRPr>
                </a:p>
              </p:txBody>
            </p:sp>
            <p:sp>
              <p:nvSpPr>
                <p:cNvPr id="45149" name="Rectangle 93"/>
                <p:cNvSpPr>
                  <a:spLocks noChangeArrowheads="1"/>
                </p:cNvSpPr>
                <p:nvPr/>
              </p:nvSpPr>
              <p:spPr bwMode="auto">
                <a:xfrm>
                  <a:off x="1439" y="3511"/>
                  <a:ext cx="734" cy="518"/>
                </a:xfrm>
                <a:prstGeom prst="rect">
                  <a:avLst/>
                </a:prstGeom>
                <a:noFill/>
                <a:ln w="7">
                  <a:solidFill>
                    <a:srgbClr val="A0A0A0"/>
                  </a:solidFill>
                  <a:miter lim="800000"/>
                  <a:headEnd/>
                  <a:tailEnd/>
                </a:ln>
                <a:effectLst/>
              </p:spPr>
              <p:txBody>
                <a:bodyPr/>
                <a:lstStyle/>
                <a:p>
                  <a:endParaRPr lang="en-US"/>
                </a:p>
              </p:txBody>
            </p:sp>
          </p:grpSp>
          <p:grpSp>
            <p:nvGrpSpPr>
              <p:cNvPr id="45058" name="Group 94"/>
              <p:cNvGrpSpPr>
                <a:grpSpLocks/>
              </p:cNvGrpSpPr>
              <p:nvPr/>
            </p:nvGrpSpPr>
            <p:grpSpPr bwMode="auto">
              <a:xfrm>
                <a:off x="2173" y="3511"/>
                <a:ext cx="734" cy="518"/>
                <a:chOff x="2173" y="3511"/>
                <a:chExt cx="734" cy="518"/>
              </a:xfrm>
            </p:grpSpPr>
            <p:sp>
              <p:nvSpPr>
                <p:cNvPr id="45151" name="Rectangle 95"/>
                <p:cNvSpPr>
                  <a:spLocks noChangeArrowheads="1"/>
                </p:cNvSpPr>
                <p:nvPr/>
              </p:nvSpPr>
              <p:spPr bwMode="auto">
                <a:xfrm>
                  <a:off x="2216" y="3511"/>
                  <a:ext cx="648" cy="518"/>
                </a:xfrm>
                <a:prstGeom prst="rect">
                  <a:avLst/>
                </a:prstGeom>
                <a:noFill/>
                <a:ln w="9525">
                  <a:noFill/>
                  <a:miter lim="800000"/>
                  <a:headEnd/>
                  <a:tailEnd/>
                </a:ln>
                <a:effectLst/>
              </p:spPr>
              <p:txBody>
                <a:bodyPr anchor="ctr"/>
                <a:lstStyle/>
                <a:p>
                  <a:pPr algn="ctr"/>
                  <a:r>
                    <a:rPr lang="en-US" sz="1200">
                      <a:latin typeface="Times New Roman" pitchFamily="18" charset="0"/>
                      <a:cs typeface="Times New Roman" pitchFamily="18" charset="0"/>
                    </a:rPr>
                    <a:t>_</a:t>
                  </a:r>
                  <a:r>
                    <a:rPr lang="en-US" sz="1200" u="sng">
                      <a:latin typeface="Times New Roman" pitchFamily="18" charset="0"/>
                      <a:cs typeface="Times New Roman" pitchFamily="18" charset="0"/>
                    </a:rPr>
                    <a:t>3</a:t>
                  </a:r>
                  <a:r>
                    <a:rPr lang="en-US" sz="1200">
                      <a:latin typeface="Times New Roman" pitchFamily="18" charset="0"/>
                      <a:cs typeface="Times New Roman" pitchFamily="18" charset="0"/>
                    </a:rPr>
                    <a:t>  </a:t>
                  </a:r>
                  <a:r>
                    <a:rPr lang="en-US" sz="1200" b="1">
                      <a:latin typeface="Times New Roman" pitchFamily="18" charset="0"/>
                      <a:cs typeface="Times New Roman" pitchFamily="18" charset="0"/>
                    </a:rPr>
                    <a:t>x 6</a:t>
                  </a:r>
                  <a:r>
                    <a:rPr lang="en-US" sz="1200">
                      <a:latin typeface="Times New Roman" pitchFamily="18" charset="0"/>
                      <a:cs typeface="Times New Roman" pitchFamily="18" charset="0"/>
                    </a:rPr>
                    <a:t>  = 18</a:t>
                  </a:r>
                </a:p>
                <a:p>
                  <a:pPr algn="ctr" eaLnBrk="0" hangingPunct="0"/>
                  <a:endParaRPr lang="en-US" sz="2400">
                    <a:latin typeface="Times New Roman" pitchFamily="18" charset="0"/>
                  </a:endParaRPr>
                </a:p>
              </p:txBody>
            </p:sp>
            <p:sp>
              <p:nvSpPr>
                <p:cNvPr id="45152" name="Rectangle 96"/>
                <p:cNvSpPr>
                  <a:spLocks noChangeArrowheads="1"/>
                </p:cNvSpPr>
                <p:nvPr/>
              </p:nvSpPr>
              <p:spPr bwMode="auto">
                <a:xfrm>
                  <a:off x="2173" y="3511"/>
                  <a:ext cx="734" cy="518"/>
                </a:xfrm>
                <a:prstGeom prst="rect">
                  <a:avLst/>
                </a:prstGeom>
                <a:noFill/>
                <a:ln w="7">
                  <a:solidFill>
                    <a:srgbClr val="A0A0A0"/>
                  </a:solidFill>
                  <a:miter lim="800000"/>
                  <a:headEnd/>
                  <a:tailEnd/>
                </a:ln>
                <a:effectLst/>
              </p:spPr>
              <p:txBody>
                <a:bodyPr/>
                <a:lstStyle/>
                <a:p>
                  <a:endParaRPr lang="en-US"/>
                </a:p>
              </p:txBody>
            </p:sp>
          </p:grpSp>
          <p:grpSp>
            <p:nvGrpSpPr>
              <p:cNvPr id="45059" name="Group 97"/>
              <p:cNvGrpSpPr>
                <a:grpSpLocks/>
              </p:cNvGrpSpPr>
              <p:nvPr/>
            </p:nvGrpSpPr>
            <p:grpSpPr bwMode="auto">
              <a:xfrm>
                <a:off x="2907" y="3511"/>
                <a:ext cx="518" cy="518"/>
                <a:chOff x="2907" y="3511"/>
                <a:chExt cx="518" cy="518"/>
              </a:xfrm>
            </p:grpSpPr>
            <p:sp>
              <p:nvSpPr>
                <p:cNvPr id="45154" name="Rectangle 98"/>
                <p:cNvSpPr>
                  <a:spLocks noChangeArrowheads="1"/>
                </p:cNvSpPr>
                <p:nvPr/>
              </p:nvSpPr>
              <p:spPr bwMode="auto">
                <a:xfrm>
                  <a:off x="2950" y="3511"/>
                  <a:ext cx="432" cy="518"/>
                </a:xfrm>
                <a:prstGeom prst="rect">
                  <a:avLst/>
                </a:prstGeom>
                <a:noFill/>
                <a:ln w="9525">
                  <a:noFill/>
                  <a:miter lim="800000"/>
                  <a:headEnd/>
                  <a:tailEnd/>
                </a:ln>
                <a:effectLst/>
              </p:spPr>
              <p:txBody>
                <a:bodyPr anchor="ctr"/>
                <a:lstStyle/>
                <a:p>
                  <a:pPr algn="ctr"/>
                  <a:r>
                    <a:rPr lang="en-US" sz="1200">
                      <a:latin typeface="Times New Roman" pitchFamily="18" charset="0"/>
                      <a:cs typeface="Times New Roman" pitchFamily="18" charset="0"/>
                    </a:rPr>
                    <a:t>44</a:t>
                  </a:r>
                </a:p>
                <a:p>
                  <a:pPr algn="ctr" eaLnBrk="0" hangingPunct="0"/>
                  <a:endParaRPr lang="en-US" sz="2400">
                    <a:latin typeface="Times New Roman" pitchFamily="18" charset="0"/>
                  </a:endParaRPr>
                </a:p>
              </p:txBody>
            </p:sp>
            <p:sp>
              <p:nvSpPr>
                <p:cNvPr id="45155" name="Rectangle 99"/>
                <p:cNvSpPr>
                  <a:spLocks noChangeArrowheads="1"/>
                </p:cNvSpPr>
                <p:nvPr/>
              </p:nvSpPr>
              <p:spPr bwMode="auto">
                <a:xfrm>
                  <a:off x="2907" y="3511"/>
                  <a:ext cx="518" cy="518"/>
                </a:xfrm>
                <a:prstGeom prst="rect">
                  <a:avLst/>
                </a:prstGeom>
                <a:noFill/>
                <a:ln w="7">
                  <a:solidFill>
                    <a:srgbClr val="A0A0A0"/>
                  </a:solidFill>
                  <a:miter lim="800000"/>
                  <a:headEnd/>
                  <a:tailEnd/>
                </a:ln>
                <a:effectLst/>
              </p:spPr>
              <p:txBody>
                <a:bodyPr/>
                <a:lstStyle/>
                <a:p>
                  <a:endParaRPr lang="en-US"/>
                </a:p>
              </p:txBody>
            </p:sp>
          </p:grpSp>
          <p:grpSp>
            <p:nvGrpSpPr>
              <p:cNvPr id="45060" name="Group 100"/>
              <p:cNvGrpSpPr>
                <a:grpSpLocks/>
              </p:cNvGrpSpPr>
              <p:nvPr/>
            </p:nvGrpSpPr>
            <p:grpSpPr bwMode="auto">
              <a:xfrm>
                <a:off x="0" y="4029"/>
                <a:ext cx="714" cy="403"/>
                <a:chOff x="0" y="4029"/>
                <a:chExt cx="714" cy="403"/>
              </a:xfrm>
            </p:grpSpPr>
            <p:sp>
              <p:nvSpPr>
                <p:cNvPr id="45157" name="Rectangle 101"/>
                <p:cNvSpPr>
                  <a:spLocks noChangeArrowheads="1"/>
                </p:cNvSpPr>
                <p:nvPr/>
              </p:nvSpPr>
              <p:spPr bwMode="auto">
                <a:xfrm>
                  <a:off x="43" y="4029"/>
                  <a:ext cx="628"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 </a:t>
                  </a:r>
                </a:p>
                <a:p>
                  <a:pPr algn="ctr" eaLnBrk="0" hangingPunct="0"/>
                  <a:endParaRPr lang="en-US" sz="2400">
                    <a:latin typeface="Times New Roman" pitchFamily="18" charset="0"/>
                  </a:endParaRPr>
                </a:p>
              </p:txBody>
            </p:sp>
            <p:sp>
              <p:nvSpPr>
                <p:cNvPr id="45158" name="Rectangle 102"/>
                <p:cNvSpPr>
                  <a:spLocks noChangeArrowheads="1"/>
                </p:cNvSpPr>
                <p:nvPr/>
              </p:nvSpPr>
              <p:spPr bwMode="auto">
                <a:xfrm>
                  <a:off x="0" y="4029"/>
                  <a:ext cx="714" cy="403"/>
                </a:xfrm>
                <a:prstGeom prst="rect">
                  <a:avLst/>
                </a:prstGeom>
                <a:noFill/>
                <a:ln w="7">
                  <a:solidFill>
                    <a:srgbClr val="A0A0A0"/>
                  </a:solidFill>
                  <a:miter lim="800000"/>
                  <a:headEnd/>
                  <a:tailEnd/>
                </a:ln>
                <a:effectLst/>
              </p:spPr>
              <p:txBody>
                <a:bodyPr/>
                <a:lstStyle/>
                <a:p>
                  <a:endParaRPr lang="en-US"/>
                </a:p>
              </p:txBody>
            </p:sp>
          </p:grpSp>
          <p:grpSp>
            <p:nvGrpSpPr>
              <p:cNvPr id="45063" name="Group 103"/>
              <p:cNvGrpSpPr>
                <a:grpSpLocks/>
              </p:cNvGrpSpPr>
              <p:nvPr/>
            </p:nvGrpSpPr>
            <p:grpSpPr bwMode="auto">
              <a:xfrm>
                <a:off x="714" y="4029"/>
                <a:ext cx="2193" cy="403"/>
                <a:chOff x="714" y="4029"/>
                <a:chExt cx="2193" cy="403"/>
              </a:xfrm>
            </p:grpSpPr>
            <p:sp>
              <p:nvSpPr>
                <p:cNvPr id="45160" name="Rectangle 104"/>
                <p:cNvSpPr>
                  <a:spLocks noChangeArrowheads="1"/>
                </p:cNvSpPr>
                <p:nvPr/>
              </p:nvSpPr>
              <p:spPr bwMode="auto">
                <a:xfrm>
                  <a:off x="757" y="4029"/>
                  <a:ext cx="2107" cy="403"/>
                </a:xfrm>
                <a:prstGeom prst="rect">
                  <a:avLst/>
                </a:prstGeom>
                <a:noFill/>
                <a:ln w="9525">
                  <a:noFill/>
                  <a:miter lim="800000"/>
                  <a:headEnd/>
                  <a:tailEnd/>
                </a:ln>
                <a:effectLst/>
              </p:spPr>
              <p:txBody>
                <a:bodyPr/>
                <a:lstStyle/>
                <a:p>
                  <a:pPr algn="r"/>
                  <a:r>
                    <a:rPr lang="en-US" sz="1200" b="1">
                      <a:latin typeface="Times New Roman" pitchFamily="18" charset="0"/>
                      <a:cs typeface="Times New Roman" pitchFamily="18" charset="0"/>
                    </a:rPr>
                    <a:t>Total Unadjusted Function Points (UAF)</a:t>
                  </a:r>
                  <a:endParaRPr lang="en-US" sz="1200">
                    <a:latin typeface="Times New Roman" pitchFamily="18" charset="0"/>
                    <a:cs typeface="Times New Roman" pitchFamily="18" charset="0"/>
                  </a:endParaRPr>
                </a:p>
                <a:p>
                  <a:pPr algn="r" eaLnBrk="0" hangingPunct="0"/>
                  <a:endParaRPr lang="en-US" sz="2400">
                    <a:latin typeface="Times New Roman" pitchFamily="18" charset="0"/>
                  </a:endParaRPr>
                </a:p>
              </p:txBody>
            </p:sp>
            <p:sp>
              <p:nvSpPr>
                <p:cNvPr id="45161" name="Rectangle 105"/>
                <p:cNvSpPr>
                  <a:spLocks noChangeArrowheads="1"/>
                </p:cNvSpPr>
                <p:nvPr/>
              </p:nvSpPr>
              <p:spPr bwMode="auto">
                <a:xfrm>
                  <a:off x="714" y="4029"/>
                  <a:ext cx="2193" cy="403"/>
                </a:xfrm>
                <a:prstGeom prst="rect">
                  <a:avLst/>
                </a:prstGeom>
                <a:noFill/>
                <a:ln w="7">
                  <a:solidFill>
                    <a:srgbClr val="A0A0A0"/>
                  </a:solidFill>
                  <a:miter lim="800000"/>
                  <a:headEnd/>
                  <a:tailEnd/>
                </a:ln>
                <a:effectLst/>
              </p:spPr>
              <p:txBody>
                <a:bodyPr/>
                <a:lstStyle/>
                <a:p>
                  <a:endParaRPr lang="en-US"/>
                </a:p>
              </p:txBody>
            </p:sp>
          </p:grpSp>
          <p:grpSp>
            <p:nvGrpSpPr>
              <p:cNvPr id="45066" name="Group 106"/>
              <p:cNvGrpSpPr>
                <a:grpSpLocks/>
              </p:cNvGrpSpPr>
              <p:nvPr/>
            </p:nvGrpSpPr>
            <p:grpSpPr bwMode="auto">
              <a:xfrm>
                <a:off x="2907" y="4029"/>
                <a:ext cx="518" cy="403"/>
                <a:chOff x="2907" y="4029"/>
                <a:chExt cx="518" cy="403"/>
              </a:xfrm>
            </p:grpSpPr>
            <p:sp>
              <p:nvSpPr>
                <p:cNvPr id="45163" name="Rectangle 107"/>
                <p:cNvSpPr>
                  <a:spLocks noChangeArrowheads="1"/>
                </p:cNvSpPr>
                <p:nvPr/>
              </p:nvSpPr>
              <p:spPr bwMode="auto">
                <a:xfrm>
                  <a:off x="2950" y="4029"/>
                  <a:ext cx="432" cy="403"/>
                </a:xfrm>
                <a:prstGeom prst="rect">
                  <a:avLst/>
                </a:prstGeom>
                <a:noFill/>
                <a:ln w="9525">
                  <a:noFill/>
                  <a:miter lim="800000"/>
                  <a:headEnd/>
                  <a:tailEnd/>
                </a:ln>
                <a:effectLst/>
              </p:spPr>
              <p:txBody>
                <a:bodyPr anchor="ctr"/>
                <a:lstStyle/>
                <a:p>
                  <a:pPr algn="ctr"/>
                  <a:r>
                    <a:rPr lang="en-US" sz="1200">
                      <a:latin typeface="Times New Roman" pitchFamily="18" charset="0"/>
                      <a:cs typeface="Times New Roman" pitchFamily="18" charset="0"/>
                    </a:rPr>
                    <a:t>200</a:t>
                  </a:r>
                </a:p>
                <a:p>
                  <a:pPr algn="ctr" eaLnBrk="0" hangingPunct="0"/>
                  <a:endParaRPr lang="en-US" sz="2400">
                    <a:latin typeface="Times New Roman" pitchFamily="18" charset="0"/>
                  </a:endParaRPr>
                </a:p>
              </p:txBody>
            </p:sp>
            <p:sp>
              <p:nvSpPr>
                <p:cNvPr id="45164" name="Rectangle 108"/>
                <p:cNvSpPr>
                  <a:spLocks noChangeArrowheads="1"/>
                </p:cNvSpPr>
                <p:nvPr/>
              </p:nvSpPr>
              <p:spPr bwMode="auto">
                <a:xfrm>
                  <a:off x="2907" y="4029"/>
                  <a:ext cx="518" cy="403"/>
                </a:xfrm>
                <a:prstGeom prst="rect">
                  <a:avLst/>
                </a:prstGeom>
                <a:noFill/>
                <a:ln w="7">
                  <a:solidFill>
                    <a:srgbClr val="A0A0A0"/>
                  </a:solidFill>
                  <a:miter lim="800000"/>
                  <a:headEnd/>
                  <a:tailEnd/>
                </a:ln>
                <a:effectLst/>
              </p:spPr>
              <p:txBody>
                <a:bodyPr/>
                <a:lstStyle/>
                <a:p>
                  <a:endParaRPr lang="en-US"/>
                </a:p>
              </p:txBody>
            </p:sp>
          </p:grpSp>
        </p:grpSp>
        <p:sp>
          <p:nvSpPr>
            <p:cNvPr id="45165" name="Rectangle 109"/>
            <p:cNvSpPr>
              <a:spLocks noChangeArrowheads="1"/>
            </p:cNvSpPr>
            <p:nvPr/>
          </p:nvSpPr>
          <p:spPr bwMode="auto">
            <a:xfrm>
              <a:off x="-2" y="401"/>
              <a:ext cx="3429" cy="4033"/>
            </a:xfrm>
            <a:prstGeom prst="rect">
              <a:avLst/>
            </a:prstGeom>
            <a:noFill/>
            <a:ln w="6350">
              <a:solidFill>
                <a:srgbClr val="A0A0A0"/>
              </a:solidFill>
              <a:miter lim="800000"/>
              <a:headEnd/>
              <a:tailEnd/>
            </a:ln>
            <a:effectLst/>
          </p:spPr>
          <p:txBody>
            <a:bodyPr/>
            <a:lstStyle/>
            <a:p>
              <a:endParaRPr lang="en-US"/>
            </a:p>
          </p:txBody>
        </p:sp>
      </p:grpSp>
      <p:sp>
        <p:nvSpPr>
          <p:cNvPr id="110" name="Title 109"/>
          <p:cNvSpPr>
            <a:spLocks noGrp="1"/>
          </p:cNvSpPr>
          <p:nvPr>
            <p:ph type="title"/>
          </p:nvPr>
        </p:nvSpPr>
        <p:spPr>
          <a:xfrm>
            <a:off x="1500166" y="214290"/>
            <a:ext cx="6986614" cy="538146"/>
          </a:xfrm>
        </p:spPr>
        <p:txBody>
          <a:bodyPr/>
          <a:lstStyle/>
          <a:p>
            <a:r>
              <a:rPr lang="en-US" sz="2800" dirty="0" smtClean="0"/>
              <a:t>Computing the UAF</a:t>
            </a:r>
            <a:endParaRPr lang="en-US" sz="2800" dirty="0"/>
          </a:p>
        </p:txBody>
      </p:sp>
      <p:sp>
        <p:nvSpPr>
          <p:cNvPr id="111" name="Content Placeholder 110"/>
          <p:cNvSpPr>
            <a:spLocks noGrp="1"/>
          </p:cNvSpPr>
          <p:nvPr>
            <p:ph idx="1"/>
          </p:nvPr>
        </p:nvSpPr>
        <p:spPr>
          <a:xfrm>
            <a:off x="1371600" y="857232"/>
            <a:ext cx="7772400" cy="5786478"/>
          </a:xfrm>
        </p:spPr>
        <p:txBody>
          <a:bodyPr/>
          <a:lstStyle/>
          <a:p>
            <a:pPr>
              <a:buNone/>
            </a:pPr>
            <a:endParaRPr lang="en-US" dirty="0"/>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214290"/>
            <a:ext cx="7415242" cy="823898"/>
          </a:xfrm>
        </p:spPr>
        <p:txBody>
          <a:bodyPr/>
          <a:lstStyle/>
          <a:p>
            <a:r>
              <a:rPr lang="en-US" sz="3600" dirty="0" smtClean="0">
                <a:solidFill>
                  <a:srgbClr val="996600"/>
                </a:solidFill>
              </a:rPr>
              <a:t>Function Point Analysis </a:t>
            </a:r>
            <a:r>
              <a:rPr lang="en-US" sz="2400" dirty="0" smtClean="0">
                <a:solidFill>
                  <a:srgbClr val="996600"/>
                </a:solidFill>
              </a:rPr>
              <a:t>cont.</a:t>
            </a:r>
            <a:endParaRPr lang="en-US" sz="2400" dirty="0"/>
          </a:p>
        </p:txBody>
      </p:sp>
      <p:sp>
        <p:nvSpPr>
          <p:cNvPr id="3" name="Content Placeholder 2"/>
          <p:cNvSpPr>
            <a:spLocks noGrp="1"/>
          </p:cNvSpPr>
          <p:nvPr>
            <p:ph idx="1"/>
          </p:nvPr>
        </p:nvSpPr>
        <p:spPr>
          <a:xfrm>
            <a:off x="1371600" y="1142984"/>
            <a:ext cx="7620000" cy="5715016"/>
          </a:xfrm>
        </p:spPr>
        <p:txBody>
          <a:bodyPr/>
          <a:lstStyle/>
          <a:p>
            <a:r>
              <a:rPr lang="en-US" sz="2300" dirty="0" smtClean="0"/>
              <a:t>The next step in the function point analysis is then to compute a value adjustment factor (VAF).</a:t>
            </a:r>
          </a:p>
          <a:p>
            <a:r>
              <a:rPr lang="en-US" sz="2300" dirty="0" smtClean="0"/>
              <a:t>The VAF is based on the Degrees of Influence (DI), often called the Processing Complexity Adjustment (PCA), and is derived from the fourteen General Systems Characteristics (GSC), that rate the general functionality of the application system(see table in next slide)</a:t>
            </a:r>
          </a:p>
          <a:p>
            <a:r>
              <a:rPr lang="en-US" sz="2300" dirty="0" smtClean="0"/>
              <a:t>To determine the total DI, each GSC is rated based on the following scale from 0 to 5:</a:t>
            </a:r>
          </a:p>
          <a:p>
            <a:pPr lvl="1">
              <a:buNone/>
            </a:pPr>
            <a:r>
              <a:rPr lang="en-US" sz="2000" dirty="0" smtClean="0"/>
              <a:t>0 = not present or no influence</a:t>
            </a:r>
          </a:p>
          <a:p>
            <a:pPr lvl="1">
              <a:buNone/>
            </a:pPr>
            <a:r>
              <a:rPr lang="en-US" sz="2000" dirty="0" smtClean="0"/>
              <a:t>1 = incidental influence</a:t>
            </a:r>
          </a:p>
          <a:p>
            <a:pPr lvl="1">
              <a:buNone/>
            </a:pPr>
            <a:r>
              <a:rPr lang="en-US" sz="2000" dirty="0" smtClean="0"/>
              <a:t>2 = moderate influence</a:t>
            </a:r>
          </a:p>
          <a:p>
            <a:pPr lvl="1">
              <a:buNone/>
            </a:pPr>
            <a:r>
              <a:rPr lang="en-US" sz="2000" dirty="0" smtClean="0"/>
              <a:t>3 = average influence</a:t>
            </a:r>
          </a:p>
          <a:p>
            <a:pPr lvl="1">
              <a:buNone/>
            </a:pPr>
            <a:r>
              <a:rPr lang="en-US" sz="2000" dirty="0" smtClean="0"/>
              <a:t>4 = significant influence</a:t>
            </a:r>
          </a:p>
          <a:p>
            <a:pPr lvl="1">
              <a:buNone/>
            </a:pPr>
            <a:r>
              <a:rPr lang="en-US" sz="2000" dirty="0" smtClean="0"/>
              <a:t>5 = strong influence</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dirty="0"/>
          </a:p>
        </p:txBody>
      </p:sp>
      <p:sp>
        <p:nvSpPr>
          <p:cNvPr id="4" name="Slide Number Placeholder 3"/>
          <p:cNvSpPr>
            <a:spLocks noGrp="1"/>
          </p:cNvSpPr>
          <p:nvPr>
            <p:ph type="sldNum" sz="quarter" idx="12"/>
          </p:nvPr>
        </p:nvSpPr>
        <p:spPr/>
        <p:txBody>
          <a:bodyPr/>
          <a:lstStyle/>
          <a:p>
            <a:pPr>
              <a:defRPr/>
            </a:pPr>
            <a:fld id="{B904000A-5B67-41F6-BD78-131CDCD37317}" type="slidenum">
              <a:rPr lang="en-US" smtClean="0"/>
              <a:pPr>
                <a:defRPr/>
              </a:pPr>
              <a:t>17</a:t>
            </a:fld>
            <a:endParaRPr lang="en-US"/>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85852" y="214290"/>
            <a:ext cx="7643866" cy="6400800"/>
            <a:chOff x="-2" y="401"/>
            <a:chExt cx="2627" cy="7892"/>
          </a:xfrm>
        </p:grpSpPr>
        <p:grpSp>
          <p:nvGrpSpPr>
            <p:cNvPr id="3" name="Group 3"/>
            <p:cNvGrpSpPr>
              <a:grpSpLocks/>
            </p:cNvGrpSpPr>
            <p:nvPr/>
          </p:nvGrpSpPr>
          <p:grpSpPr bwMode="auto">
            <a:xfrm>
              <a:off x="0" y="403"/>
              <a:ext cx="2623" cy="7888"/>
              <a:chOff x="0" y="403"/>
              <a:chExt cx="2623" cy="7888"/>
            </a:xfrm>
          </p:grpSpPr>
          <p:grpSp>
            <p:nvGrpSpPr>
              <p:cNvPr id="4" name="Group 4"/>
              <p:cNvGrpSpPr>
                <a:grpSpLocks/>
              </p:cNvGrpSpPr>
              <p:nvPr/>
            </p:nvGrpSpPr>
            <p:grpSpPr bwMode="auto">
              <a:xfrm>
                <a:off x="0" y="403"/>
                <a:ext cx="1636" cy="345"/>
                <a:chOff x="0" y="403"/>
                <a:chExt cx="1636" cy="345"/>
              </a:xfrm>
            </p:grpSpPr>
            <p:sp>
              <p:nvSpPr>
                <p:cNvPr id="46085" name="Rectangle 5"/>
                <p:cNvSpPr>
                  <a:spLocks noChangeArrowheads="1"/>
                </p:cNvSpPr>
                <p:nvPr/>
              </p:nvSpPr>
              <p:spPr bwMode="auto">
                <a:xfrm>
                  <a:off x="43" y="403"/>
                  <a:ext cx="1550" cy="345"/>
                </a:xfrm>
                <a:prstGeom prst="rect">
                  <a:avLst/>
                </a:prstGeom>
                <a:noFill/>
                <a:ln w="9525">
                  <a:noFill/>
                  <a:miter lim="800000"/>
                  <a:headEnd/>
                  <a:tailEnd/>
                </a:ln>
                <a:effectLst/>
              </p:spPr>
              <p:txBody>
                <a:bodyPr lIns="0" tIns="0" rIns="0" bIns="0"/>
                <a:lstStyle/>
                <a:p>
                  <a:pPr algn="just"/>
                  <a:r>
                    <a:rPr lang="en-US" sz="1200" b="1">
                      <a:latin typeface="Times New Roman" pitchFamily="18" charset="0"/>
                      <a:cs typeface="Times New Roman" pitchFamily="18" charset="0"/>
                    </a:rPr>
                    <a:t>General System Characteristic</a:t>
                  </a:r>
                </a:p>
                <a:p>
                  <a:pPr algn="just" eaLnBrk="0" hangingPunct="0"/>
                  <a:endParaRPr lang="en-US" sz="2400">
                    <a:latin typeface="Times New Roman" pitchFamily="18" charset="0"/>
                  </a:endParaRPr>
                </a:p>
              </p:txBody>
            </p:sp>
            <p:sp>
              <p:nvSpPr>
                <p:cNvPr id="46086" name="Rectangle 6"/>
                <p:cNvSpPr>
                  <a:spLocks noChangeArrowheads="1"/>
                </p:cNvSpPr>
                <p:nvPr/>
              </p:nvSpPr>
              <p:spPr bwMode="auto">
                <a:xfrm>
                  <a:off x="0" y="403"/>
                  <a:ext cx="1636" cy="345"/>
                </a:xfrm>
                <a:prstGeom prst="rect">
                  <a:avLst/>
                </a:prstGeom>
                <a:noFill/>
                <a:ln w="7">
                  <a:solidFill>
                    <a:srgbClr val="A0A0A0"/>
                  </a:solidFill>
                  <a:miter lim="800000"/>
                  <a:headEnd/>
                  <a:tailEnd/>
                </a:ln>
                <a:effectLst/>
              </p:spPr>
              <p:txBody>
                <a:bodyPr/>
                <a:lstStyle/>
                <a:p>
                  <a:endParaRPr lang="en-US"/>
                </a:p>
              </p:txBody>
            </p:sp>
          </p:grpSp>
          <p:grpSp>
            <p:nvGrpSpPr>
              <p:cNvPr id="5" name="Group 7"/>
              <p:cNvGrpSpPr>
                <a:grpSpLocks/>
              </p:cNvGrpSpPr>
              <p:nvPr/>
            </p:nvGrpSpPr>
            <p:grpSpPr bwMode="auto">
              <a:xfrm>
                <a:off x="1636" y="403"/>
                <a:ext cx="987" cy="345"/>
                <a:chOff x="1636" y="403"/>
                <a:chExt cx="987" cy="345"/>
              </a:xfrm>
            </p:grpSpPr>
            <p:sp>
              <p:nvSpPr>
                <p:cNvPr id="46088" name="Rectangle 8"/>
                <p:cNvSpPr>
                  <a:spLocks noChangeArrowheads="1"/>
                </p:cNvSpPr>
                <p:nvPr/>
              </p:nvSpPr>
              <p:spPr bwMode="auto">
                <a:xfrm>
                  <a:off x="1679" y="403"/>
                  <a:ext cx="901" cy="345"/>
                </a:xfrm>
                <a:prstGeom prst="rect">
                  <a:avLst/>
                </a:prstGeom>
                <a:noFill/>
                <a:ln w="9525">
                  <a:noFill/>
                  <a:miter lim="800000"/>
                  <a:headEnd/>
                  <a:tailEnd/>
                </a:ln>
                <a:effectLst/>
              </p:spPr>
              <p:txBody>
                <a:bodyPr lIns="0" tIns="0" rIns="0" bIns="0"/>
                <a:lstStyle/>
                <a:p>
                  <a:pPr algn="just"/>
                  <a:r>
                    <a:rPr lang="en-US" sz="1200" b="1">
                      <a:latin typeface="Times New Roman" pitchFamily="18" charset="0"/>
                      <a:cs typeface="Times New Roman" pitchFamily="18" charset="0"/>
                    </a:rPr>
                    <a:t>Degree of Influence</a:t>
                  </a:r>
                </a:p>
                <a:p>
                  <a:pPr algn="just" eaLnBrk="0" hangingPunct="0"/>
                  <a:endParaRPr lang="en-US" sz="2400">
                    <a:latin typeface="Times New Roman" pitchFamily="18" charset="0"/>
                  </a:endParaRPr>
                </a:p>
              </p:txBody>
            </p:sp>
            <p:sp>
              <p:nvSpPr>
                <p:cNvPr id="46089" name="Rectangle 9"/>
                <p:cNvSpPr>
                  <a:spLocks noChangeArrowheads="1"/>
                </p:cNvSpPr>
                <p:nvPr/>
              </p:nvSpPr>
              <p:spPr bwMode="auto">
                <a:xfrm>
                  <a:off x="1636" y="403"/>
                  <a:ext cx="987" cy="345"/>
                </a:xfrm>
                <a:prstGeom prst="rect">
                  <a:avLst/>
                </a:prstGeom>
                <a:noFill/>
                <a:ln w="7">
                  <a:solidFill>
                    <a:srgbClr val="A0A0A0"/>
                  </a:solidFill>
                  <a:miter lim="800000"/>
                  <a:headEnd/>
                  <a:tailEnd/>
                </a:ln>
                <a:effectLst/>
              </p:spPr>
              <p:txBody>
                <a:bodyPr/>
                <a:lstStyle/>
                <a:p>
                  <a:endParaRPr lang="en-US"/>
                </a:p>
              </p:txBody>
            </p:sp>
          </p:grpSp>
          <p:grpSp>
            <p:nvGrpSpPr>
              <p:cNvPr id="6" name="Group 10"/>
              <p:cNvGrpSpPr>
                <a:grpSpLocks/>
              </p:cNvGrpSpPr>
              <p:nvPr/>
            </p:nvGrpSpPr>
            <p:grpSpPr bwMode="auto">
              <a:xfrm>
                <a:off x="0" y="748"/>
                <a:ext cx="1636" cy="403"/>
                <a:chOff x="0" y="748"/>
                <a:chExt cx="1636" cy="403"/>
              </a:xfrm>
            </p:grpSpPr>
            <p:sp>
              <p:nvSpPr>
                <p:cNvPr id="46091" name="Rectangle 11"/>
                <p:cNvSpPr>
                  <a:spLocks noChangeArrowheads="1"/>
                </p:cNvSpPr>
                <p:nvPr/>
              </p:nvSpPr>
              <p:spPr bwMode="auto">
                <a:xfrm>
                  <a:off x="43" y="748"/>
                  <a:ext cx="1550" cy="403"/>
                </a:xfrm>
                <a:prstGeom prst="rect">
                  <a:avLst/>
                </a:prstGeom>
                <a:noFill/>
                <a:ln w="9525">
                  <a:noFill/>
                  <a:miter lim="800000"/>
                  <a:headEnd/>
                  <a:tailEnd/>
                </a:ln>
                <a:effectLst/>
              </p:spPr>
              <p:txBody>
                <a:bodyPr/>
                <a:lstStyle/>
                <a:p>
                  <a:pPr algn="just"/>
                  <a:r>
                    <a:rPr lang="en-US" sz="1200">
                      <a:latin typeface="Times New Roman" pitchFamily="18" charset="0"/>
                      <a:cs typeface="Times New Roman" pitchFamily="18" charset="0"/>
                    </a:rPr>
                    <a:t>Data Communications</a:t>
                  </a:r>
                </a:p>
                <a:p>
                  <a:pPr algn="just" eaLnBrk="0" hangingPunct="0"/>
                  <a:endParaRPr lang="en-US" sz="2400">
                    <a:latin typeface="Times New Roman" pitchFamily="18" charset="0"/>
                  </a:endParaRPr>
                </a:p>
              </p:txBody>
            </p:sp>
            <p:sp>
              <p:nvSpPr>
                <p:cNvPr id="46092" name="Rectangle 12"/>
                <p:cNvSpPr>
                  <a:spLocks noChangeArrowheads="1"/>
                </p:cNvSpPr>
                <p:nvPr/>
              </p:nvSpPr>
              <p:spPr bwMode="auto">
                <a:xfrm>
                  <a:off x="0" y="748"/>
                  <a:ext cx="1636" cy="403"/>
                </a:xfrm>
                <a:prstGeom prst="rect">
                  <a:avLst/>
                </a:prstGeom>
                <a:noFill/>
                <a:ln w="7">
                  <a:solidFill>
                    <a:srgbClr val="A0A0A0"/>
                  </a:solidFill>
                  <a:miter lim="800000"/>
                  <a:headEnd/>
                  <a:tailEnd/>
                </a:ln>
                <a:effectLst/>
              </p:spPr>
              <p:txBody>
                <a:bodyPr/>
                <a:lstStyle/>
                <a:p>
                  <a:endParaRPr lang="en-US"/>
                </a:p>
              </p:txBody>
            </p:sp>
          </p:grpSp>
          <p:grpSp>
            <p:nvGrpSpPr>
              <p:cNvPr id="7" name="Group 13"/>
              <p:cNvGrpSpPr>
                <a:grpSpLocks/>
              </p:cNvGrpSpPr>
              <p:nvPr/>
            </p:nvGrpSpPr>
            <p:grpSpPr bwMode="auto">
              <a:xfrm>
                <a:off x="1636" y="748"/>
                <a:ext cx="987" cy="403"/>
                <a:chOff x="1636" y="748"/>
                <a:chExt cx="987" cy="403"/>
              </a:xfrm>
            </p:grpSpPr>
            <p:sp>
              <p:nvSpPr>
                <p:cNvPr id="46094" name="Rectangle 14"/>
                <p:cNvSpPr>
                  <a:spLocks noChangeArrowheads="1"/>
                </p:cNvSpPr>
                <p:nvPr/>
              </p:nvSpPr>
              <p:spPr bwMode="auto">
                <a:xfrm>
                  <a:off x="1679" y="748"/>
                  <a:ext cx="901"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3</a:t>
                  </a:r>
                </a:p>
                <a:p>
                  <a:pPr algn="ctr" eaLnBrk="0" hangingPunct="0"/>
                  <a:endParaRPr lang="en-US" sz="2400">
                    <a:latin typeface="Times New Roman" pitchFamily="18" charset="0"/>
                  </a:endParaRPr>
                </a:p>
              </p:txBody>
            </p:sp>
            <p:sp>
              <p:nvSpPr>
                <p:cNvPr id="46095" name="Rectangle 15"/>
                <p:cNvSpPr>
                  <a:spLocks noChangeArrowheads="1"/>
                </p:cNvSpPr>
                <p:nvPr/>
              </p:nvSpPr>
              <p:spPr bwMode="auto">
                <a:xfrm>
                  <a:off x="1636" y="748"/>
                  <a:ext cx="987" cy="403"/>
                </a:xfrm>
                <a:prstGeom prst="rect">
                  <a:avLst/>
                </a:prstGeom>
                <a:noFill/>
                <a:ln w="7">
                  <a:solidFill>
                    <a:srgbClr val="A0A0A0"/>
                  </a:solidFill>
                  <a:miter lim="800000"/>
                  <a:headEnd/>
                  <a:tailEnd/>
                </a:ln>
                <a:effectLst/>
              </p:spPr>
              <p:txBody>
                <a:bodyPr/>
                <a:lstStyle/>
                <a:p>
                  <a:endParaRPr lang="en-US"/>
                </a:p>
              </p:txBody>
            </p:sp>
          </p:grpSp>
          <p:grpSp>
            <p:nvGrpSpPr>
              <p:cNvPr id="8" name="Group 16"/>
              <p:cNvGrpSpPr>
                <a:grpSpLocks/>
              </p:cNvGrpSpPr>
              <p:nvPr/>
            </p:nvGrpSpPr>
            <p:grpSpPr bwMode="auto">
              <a:xfrm>
                <a:off x="0" y="1151"/>
                <a:ext cx="1636" cy="403"/>
                <a:chOff x="0" y="1151"/>
                <a:chExt cx="1636" cy="403"/>
              </a:xfrm>
            </p:grpSpPr>
            <p:sp>
              <p:nvSpPr>
                <p:cNvPr id="46097" name="Rectangle 17"/>
                <p:cNvSpPr>
                  <a:spLocks noChangeArrowheads="1"/>
                </p:cNvSpPr>
                <p:nvPr/>
              </p:nvSpPr>
              <p:spPr bwMode="auto">
                <a:xfrm>
                  <a:off x="43" y="1151"/>
                  <a:ext cx="1550" cy="403"/>
                </a:xfrm>
                <a:prstGeom prst="rect">
                  <a:avLst/>
                </a:prstGeom>
                <a:noFill/>
                <a:ln w="9525">
                  <a:noFill/>
                  <a:miter lim="800000"/>
                  <a:headEnd/>
                  <a:tailEnd/>
                </a:ln>
                <a:effectLst/>
              </p:spPr>
              <p:txBody>
                <a:bodyPr/>
                <a:lstStyle/>
                <a:p>
                  <a:pPr algn="just"/>
                  <a:r>
                    <a:rPr lang="en-US" sz="1200">
                      <a:latin typeface="Times New Roman" pitchFamily="18" charset="0"/>
                      <a:cs typeface="Times New Roman" pitchFamily="18" charset="0"/>
                    </a:rPr>
                    <a:t>Distributed Data Processing</a:t>
                  </a:r>
                </a:p>
                <a:p>
                  <a:pPr algn="just" eaLnBrk="0" hangingPunct="0"/>
                  <a:endParaRPr lang="en-US" sz="2400">
                    <a:latin typeface="Times New Roman" pitchFamily="18" charset="0"/>
                  </a:endParaRPr>
                </a:p>
              </p:txBody>
            </p:sp>
            <p:sp>
              <p:nvSpPr>
                <p:cNvPr id="46098" name="Rectangle 18"/>
                <p:cNvSpPr>
                  <a:spLocks noChangeArrowheads="1"/>
                </p:cNvSpPr>
                <p:nvPr/>
              </p:nvSpPr>
              <p:spPr bwMode="auto">
                <a:xfrm>
                  <a:off x="0" y="1151"/>
                  <a:ext cx="1636" cy="403"/>
                </a:xfrm>
                <a:prstGeom prst="rect">
                  <a:avLst/>
                </a:prstGeom>
                <a:noFill/>
                <a:ln w="7">
                  <a:solidFill>
                    <a:srgbClr val="A0A0A0"/>
                  </a:solidFill>
                  <a:miter lim="800000"/>
                  <a:headEnd/>
                  <a:tailEnd/>
                </a:ln>
                <a:effectLst/>
              </p:spPr>
              <p:txBody>
                <a:bodyPr/>
                <a:lstStyle/>
                <a:p>
                  <a:endParaRPr lang="en-US"/>
                </a:p>
              </p:txBody>
            </p:sp>
          </p:grpSp>
          <p:grpSp>
            <p:nvGrpSpPr>
              <p:cNvPr id="9" name="Group 19"/>
              <p:cNvGrpSpPr>
                <a:grpSpLocks/>
              </p:cNvGrpSpPr>
              <p:nvPr/>
            </p:nvGrpSpPr>
            <p:grpSpPr bwMode="auto">
              <a:xfrm>
                <a:off x="1636" y="1151"/>
                <a:ext cx="987" cy="403"/>
                <a:chOff x="1636" y="1151"/>
                <a:chExt cx="987" cy="403"/>
              </a:xfrm>
            </p:grpSpPr>
            <p:sp>
              <p:nvSpPr>
                <p:cNvPr id="46100" name="Rectangle 20"/>
                <p:cNvSpPr>
                  <a:spLocks noChangeArrowheads="1"/>
                </p:cNvSpPr>
                <p:nvPr/>
              </p:nvSpPr>
              <p:spPr bwMode="auto">
                <a:xfrm>
                  <a:off x="1679" y="1151"/>
                  <a:ext cx="901"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2</a:t>
                  </a:r>
                </a:p>
                <a:p>
                  <a:pPr algn="ctr" eaLnBrk="0" hangingPunct="0"/>
                  <a:endParaRPr lang="en-US" sz="2400">
                    <a:latin typeface="Times New Roman" pitchFamily="18" charset="0"/>
                  </a:endParaRPr>
                </a:p>
              </p:txBody>
            </p:sp>
            <p:sp>
              <p:nvSpPr>
                <p:cNvPr id="46101" name="Rectangle 21"/>
                <p:cNvSpPr>
                  <a:spLocks noChangeArrowheads="1"/>
                </p:cNvSpPr>
                <p:nvPr/>
              </p:nvSpPr>
              <p:spPr bwMode="auto">
                <a:xfrm>
                  <a:off x="1636" y="1151"/>
                  <a:ext cx="987" cy="403"/>
                </a:xfrm>
                <a:prstGeom prst="rect">
                  <a:avLst/>
                </a:prstGeom>
                <a:noFill/>
                <a:ln w="7">
                  <a:solidFill>
                    <a:srgbClr val="A0A0A0"/>
                  </a:solidFill>
                  <a:miter lim="800000"/>
                  <a:headEnd/>
                  <a:tailEnd/>
                </a:ln>
                <a:effectLst/>
              </p:spPr>
              <p:txBody>
                <a:bodyPr/>
                <a:lstStyle/>
                <a:p>
                  <a:endParaRPr lang="en-US"/>
                </a:p>
              </p:txBody>
            </p:sp>
          </p:grpSp>
          <p:grpSp>
            <p:nvGrpSpPr>
              <p:cNvPr id="10" name="Group 22"/>
              <p:cNvGrpSpPr>
                <a:grpSpLocks/>
              </p:cNvGrpSpPr>
              <p:nvPr/>
            </p:nvGrpSpPr>
            <p:grpSpPr bwMode="auto">
              <a:xfrm>
                <a:off x="0" y="1554"/>
                <a:ext cx="1636" cy="403"/>
                <a:chOff x="0" y="1554"/>
                <a:chExt cx="1636" cy="403"/>
              </a:xfrm>
            </p:grpSpPr>
            <p:sp>
              <p:nvSpPr>
                <p:cNvPr id="46103" name="Rectangle 23"/>
                <p:cNvSpPr>
                  <a:spLocks noChangeArrowheads="1"/>
                </p:cNvSpPr>
                <p:nvPr/>
              </p:nvSpPr>
              <p:spPr bwMode="auto">
                <a:xfrm>
                  <a:off x="43" y="1554"/>
                  <a:ext cx="1550" cy="403"/>
                </a:xfrm>
                <a:prstGeom prst="rect">
                  <a:avLst/>
                </a:prstGeom>
                <a:noFill/>
                <a:ln w="9525">
                  <a:noFill/>
                  <a:miter lim="800000"/>
                  <a:headEnd/>
                  <a:tailEnd/>
                </a:ln>
                <a:effectLst/>
              </p:spPr>
              <p:txBody>
                <a:bodyPr/>
                <a:lstStyle/>
                <a:p>
                  <a:pPr algn="just"/>
                  <a:r>
                    <a:rPr lang="en-US" sz="1200">
                      <a:latin typeface="Times New Roman" pitchFamily="18" charset="0"/>
                      <a:cs typeface="Times New Roman" pitchFamily="18" charset="0"/>
                    </a:rPr>
                    <a:t>Performance</a:t>
                  </a:r>
                </a:p>
                <a:p>
                  <a:pPr algn="just" eaLnBrk="0" hangingPunct="0"/>
                  <a:endParaRPr lang="en-US" sz="2400">
                    <a:latin typeface="Times New Roman" pitchFamily="18" charset="0"/>
                  </a:endParaRPr>
                </a:p>
              </p:txBody>
            </p:sp>
            <p:sp>
              <p:nvSpPr>
                <p:cNvPr id="46104" name="Rectangle 24"/>
                <p:cNvSpPr>
                  <a:spLocks noChangeArrowheads="1"/>
                </p:cNvSpPr>
                <p:nvPr/>
              </p:nvSpPr>
              <p:spPr bwMode="auto">
                <a:xfrm>
                  <a:off x="0" y="1554"/>
                  <a:ext cx="1636" cy="403"/>
                </a:xfrm>
                <a:prstGeom prst="rect">
                  <a:avLst/>
                </a:prstGeom>
                <a:noFill/>
                <a:ln w="7">
                  <a:solidFill>
                    <a:srgbClr val="A0A0A0"/>
                  </a:solidFill>
                  <a:miter lim="800000"/>
                  <a:headEnd/>
                  <a:tailEnd/>
                </a:ln>
                <a:effectLst/>
              </p:spPr>
              <p:txBody>
                <a:bodyPr/>
                <a:lstStyle/>
                <a:p>
                  <a:endParaRPr lang="en-US"/>
                </a:p>
              </p:txBody>
            </p:sp>
          </p:grpSp>
          <p:grpSp>
            <p:nvGrpSpPr>
              <p:cNvPr id="11" name="Group 25"/>
              <p:cNvGrpSpPr>
                <a:grpSpLocks/>
              </p:cNvGrpSpPr>
              <p:nvPr/>
            </p:nvGrpSpPr>
            <p:grpSpPr bwMode="auto">
              <a:xfrm>
                <a:off x="1636" y="1554"/>
                <a:ext cx="987" cy="403"/>
                <a:chOff x="1636" y="1554"/>
                <a:chExt cx="987" cy="403"/>
              </a:xfrm>
            </p:grpSpPr>
            <p:sp>
              <p:nvSpPr>
                <p:cNvPr id="46106" name="Rectangle 26"/>
                <p:cNvSpPr>
                  <a:spLocks noChangeArrowheads="1"/>
                </p:cNvSpPr>
                <p:nvPr/>
              </p:nvSpPr>
              <p:spPr bwMode="auto">
                <a:xfrm>
                  <a:off x="1679" y="1554"/>
                  <a:ext cx="901"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4</a:t>
                  </a:r>
                </a:p>
                <a:p>
                  <a:pPr algn="ctr" eaLnBrk="0" hangingPunct="0"/>
                  <a:endParaRPr lang="en-US" sz="2400">
                    <a:latin typeface="Times New Roman" pitchFamily="18" charset="0"/>
                  </a:endParaRPr>
                </a:p>
              </p:txBody>
            </p:sp>
            <p:sp>
              <p:nvSpPr>
                <p:cNvPr id="46107" name="Rectangle 27"/>
                <p:cNvSpPr>
                  <a:spLocks noChangeArrowheads="1"/>
                </p:cNvSpPr>
                <p:nvPr/>
              </p:nvSpPr>
              <p:spPr bwMode="auto">
                <a:xfrm>
                  <a:off x="1636" y="1554"/>
                  <a:ext cx="987" cy="403"/>
                </a:xfrm>
                <a:prstGeom prst="rect">
                  <a:avLst/>
                </a:prstGeom>
                <a:noFill/>
                <a:ln w="7">
                  <a:solidFill>
                    <a:srgbClr val="A0A0A0"/>
                  </a:solidFill>
                  <a:miter lim="800000"/>
                  <a:headEnd/>
                  <a:tailEnd/>
                </a:ln>
                <a:effectLst/>
              </p:spPr>
              <p:txBody>
                <a:bodyPr/>
                <a:lstStyle/>
                <a:p>
                  <a:endParaRPr lang="en-US"/>
                </a:p>
              </p:txBody>
            </p:sp>
          </p:grpSp>
          <p:grpSp>
            <p:nvGrpSpPr>
              <p:cNvPr id="12" name="Group 28"/>
              <p:cNvGrpSpPr>
                <a:grpSpLocks/>
              </p:cNvGrpSpPr>
              <p:nvPr/>
            </p:nvGrpSpPr>
            <p:grpSpPr bwMode="auto">
              <a:xfrm>
                <a:off x="0" y="1957"/>
                <a:ext cx="1636" cy="403"/>
                <a:chOff x="0" y="1957"/>
                <a:chExt cx="1636" cy="403"/>
              </a:xfrm>
            </p:grpSpPr>
            <p:sp>
              <p:nvSpPr>
                <p:cNvPr id="46109" name="Rectangle 29"/>
                <p:cNvSpPr>
                  <a:spLocks noChangeArrowheads="1"/>
                </p:cNvSpPr>
                <p:nvPr/>
              </p:nvSpPr>
              <p:spPr bwMode="auto">
                <a:xfrm>
                  <a:off x="43" y="1957"/>
                  <a:ext cx="1550" cy="403"/>
                </a:xfrm>
                <a:prstGeom prst="rect">
                  <a:avLst/>
                </a:prstGeom>
                <a:noFill/>
                <a:ln w="9525">
                  <a:noFill/>
                  <a:miter lim="800000"/>
                  <a:headEnd/>
                  <a:tailEnd/>
                </a:ln>
                <a:effectLst/>
              </p:spPr>
              <p:txBody>
                <a:bodyPr/>
                <a:lstStyle/>
                <a:p>
                  <a:pPr algn="just"/>
                  <a:r>
                    <a:rPr lang="en-US" sz="1200">
                      <a:latin typeface="Times New Roman" pitchFamily="18" charset="0"/>
                      <a:cs typeface="Times New Roman" pitchFamily="18" charset="0"/>
                    </a:rPr>
                    <a:t>Heavily Used Configuration</a:t>
                  </a:r>
                </a:p>
                <a:p>
                  <a:pPr algn="just" eaLnBrk="0" hangingPunct="0"/>
                  <a:endParaRPr lang="en-US" sz="2400">
                    <a:latin typeface="Times New Roman" pitchFamily="18" charset="0"/>
                  </a:endParaRPr>
                </a:p>
              </p:txBody>
            </p:sp>
            <p:sp>
              <p:nvSpPr>
                <p:cNvPr id="46110" name="Rectangle 30"/>
                <p:cNvSpPr>
                  <a:spLocks noChangeArrowheads="1"/>
                </p:cNvSpPr>
                <p:nvPr/>
              </p:nvSpPr>
              <p:spPr bwMode="auto">
                <a:xfrm>
                  <a:off x="0" y="1957"/>
                  <a:ext cx="1636" cy="403"/>
                </a:xfrm>
                <a:prstGeom prst="rect">
                  <a:avLst/>
                </a:prstGeom>
                <a:noFill/>
                <a:ln w="7">
                  <a:solidFill>
                    <a:srgbClr val="A0A0A0"/>
                  </a:solidFill>
                  <a:miter lim="800000"/>
                  <a:headEnd/>
                  <a:tailEnd/>
                </a:ln>
                <a:effectLst/>
              </p:spPr>
              <p:txBody>
                <a:bodyPr/>
                <a:lstStyle/>
                <a:p>
                  <a:endParaRPr lang="en-US"/>
                </a:p>
              </p:txBody>
            </p:sp>
          </p:grpSp>
          <p:grpSp>
            <p:nvGrpSpPr>
              <p:cNvPr id="13" name="Group 31"/>
              <p:cNvGrpSpPr>
                <a:grpSpLocks/>
              </p:cNvGrpSpPr>
              <p:nvPr/>
            </p:nvGrpSpPr>
            <p:grpSpPr bwMode="auto">
              <a:xfrm>
                <a:off x="1636" y="1957"/>
                <a:ext cx="987" cy="403"/>
                <a:chOff x="1636" y="1957"/>
                <a:chExt cx="987" cy="403"/>
              </a:xfrm>
            </p:grpSpPr>
            <p:sp>
              <p:nvSpPr>
                <p:cNvPr id="46112" name="Rectangle 32"/>
                <p:cNvSpPr>
                  <a:spLocks noChangeArrowheads="1"/>
                </p:cNvSpPr>
                <p:nvPr/>
              </p:nvSpPr>
              <p:spPr bwMode="auto">
                <a:xfrm>
                  <a:off x="1679" y="1957"/>
                  <a:ext cx="901"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3</a:t>
                  </a:r>
                </a:p>
                <a:p>
                  <a:pPr algn="ctr" eaLnBrk="0" hangingPunct="0"/>
                  <a:endParaRPr lang="en-US" sz="2400">
                    <a:latin typeface="Times New Roman" pitchFamily="18" charset="0"/>
                  </a:endParaRPr>
                </a:p>
              </p:txBody>
            </p:sp>
            <p:sp>
              <p:nvSpPr>
                <p:cNvPr id="46113" name="Rectangle 33"/>
                <p:cNvSpPr>
                  <a:spLocks noChangeArrowheads="1"/>
                </p:cNvSpPr>
                <p:nvPr/>
              </p:nvSpPr>
              <p:spPr bwMode="auto">
                <a:xfrm>
                  <a:off x="1636" y="1957"/>
                  <a:ext cx="987" cy="403"/>
                </a:xfrm>
                <a:prstGeom prst="rect">
                  <a:avLst/>
                </a:prstGeom>
                <a:noFill/>
                <a:ln w="7">
                  <a:solidFill>
                    <a:srgbClr val="A0A0A0"/>
                  </a:solidFill>
                  <a:miter lim="800000"/>
                  <a:headEnd/>
                  <a:tailEnd/>
                </a:ln>
                <a:effectLst/>
              </p:spPr>
              <p:txBody>
                <a:bodyPr/>
                <a:lstStyle/>
                <a:p>
                  <a:endParaRPr lang="en-US"/>
                </a:p>
              </p:txBody>
            </p:sp>
          </p:grpSp>
          <p:grpSp>
            <p:nvGrpSpPr>
              <p:cNvPr id="14" name="Group 34"/>
              <p:cNvGrpSpPr>
                <a:grpSpLocks/>
              </p:cNvGrpSpPr>
              <p:nvPr/>
            </p:nvGrpSpPr>
            <p:grpSpPr bwMode="auto">
              <a:xfrm>
                <a:off x="0" y="2360"/>
                <a:ext cx="1636" cy="403"/>
                <a:chOff x="0" y="2360"/>
                <a:chExt cx="1636" cy="403"/>
              </a:xfrm>
            </p:grpSpPr>
            <p:sp>
              <p:nvSpPr>
                <p:cNvPr id="46115" name="Rectangle 35"/>
                <p:cNvSpPr>
                  <a:spLocks noChangeArrowheads="1"/>
                </p:cNvSpPr>
                <p:nvPr/>
              </p:nvSpPr>
              <p:spPr bwMode="auto">
                <a:xfrm>
                  <a:off x="43" y="2360"/>
                  <a:ext cx="1550" cy="403"/>
                </a:xfrm>
                <a:prstGeom prst="rect">
                  <a:avLst/>
                </a:prstGeom>
                <a:noFill/>
                <a:ln w="9525">
                  <a:noFill/>
                  <a:miter lim="800000"/>
                  <a:headEnd/>
                  <a:tailEnd/>
                </a:ln>
                <a:effectLst/>
              </p:spPr>
              <p:txBody>
                <a:bodyPr/>
                <a:lstStyle/>
                <a:p>
                  <a:pPr algn="just"/>
                  <a:r>
                    <a:rPr lang="en-US" sz="1200">
                      <a:latin typeface="Times New Roman" pitchFamily="18" charset="0"/>
                      <a:cs typeface="Times New Roman" pitchFamily="18" charset="0"/>
                    </a:rPr>
                    <a:t>Transaction Rate</a:t>
                  </a:r>
                </a:p>
                <a:p>
                  <a:pPr algn="just" eaLnBrk="0" hangingPunct="0"/>
                  <a:endParaRPr lang="en-US" sz="2400">
                    <a:latin typeface="Times New Roman" pitchFamily="18" charset="0"/>
                  </a:endParaRPr>
                </a:p>
              </p:txBody>
            </p:sp>
            <p:sp>
              <p:nvSpPr>
                <p:cNvPr id="46116" name="Rectangle 36"/>
                <p:cNvSpPr>
                  <a:spLocks noChangeArrowheads="1"/>
                </p:cNvSpPr>
                <p:nvPr/>
              </p:nvSpPr>
              <p:spPr bwMode="auto">
                <a:xfrm>
                  <a:off x="0" y="2360"/>
                  <a:ext cx="1636" cy="403"/>
                </a:xfrm>
                <a:prstGeom prst="rect">
                  <a:avLst/>
                </a:prstGeom>
                <a:noFill/>
                <a:ln w="7">
                  <a:solidFill>
                    <a:srgbClr val="A0A0A0"/>
                  </a:solidFill>
                  <a:miter lim="800000"/>
                  <a:headEnd/>
                  <a:tailEnd/>
                </a:ln>
                <a:effectLst/>
              </p:spPr>
              <p:txBody>
                <a:bodyPr/>
                <a:lstStyle/>
                <a:p>
                  <a:endParaRPr lang="en-US"/>
                </a:p>
              </p:txBody>
            </p:sp>
          </p:grpSp>
          <p:grpSp>
            <p:nvGrpSpPr>
              <p:cNvPr id="15" name="Group 37"/>
              <p:cNvGrpSpPr>
                <a:grpSpLocks/>
              </p:cNvGrpSpPr>
              <p:nvPr/>
            </p:nvGrpSpPr>
            <p:grpSpPr bwMode="auto">
              <a:xfrm>
                <a:off x="1636" y="2360"/>
                <a:ext cx="987" cy="403"/>
                <a:chOff x="1636" y="2360"/>
                <a:chExt cx="987" cy="403"/>
              </a:xfrm>
            </p:grpSpPr>
            <p:sp>
              <p:nvSpPr>
                <p:cNvPr id="46118" name="Rectangle 38"/>
                <p:cNvSpPr>
                  <a:spLocks noChangeArrowheads="1"/>
                </p:cNvSpPr>
                <p:nvPr/>
              </p:nvSpPr>
              <p:spPr bwMode="auto">
                <a:xfrm>
                  <a:off x="1679" y="2360"/>
                  <a:ext cx="901"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3</a:t>
                  </a:r>
                </a:p>
                <a:p>
                  <a:pPr algn="ctr" eaLnBrk="0" hangingPunct="0"/>
                  <a:endParaRPr lang="en-US" sz="2400">
                    <a:latin typeface="Times New Roman" pitchFamily="18" charset="0"/>
                  </a:endParaRPr>
                </a:p>
              </p:txBody>
            </p:sp>
            <p:sp>
              <p:nvSpPr>
                <p:cNvPr id="46119" name="Rectangle 39"/>
                <p:cNvSpPr>
                  <a:spLocks noChangeArrowheads="1"/>
                </p:cNvSpPr>
                <p:nvPr/>
              </p:nvSpPr>
              <p:spPr bwMode="auto">
                <a:xfrm>
                  <a:off x="1636" y="2360"/>
                  <a:ext cx="987" cy="403"/>
                </a:xfrm>
                <a:prstGeom prst="rect">
                  <a:avLst/>
                </a:prstGeom>
                <a:noFill/>
                <a:ln w="7">
                  <a:solidFill>
                    <a:srgbClr val="A0A0A0"/>
                  </a:solidFill>
                  <a:miter lim="800000"/>
                  <a:headEnd/>
                  <a:tailEnd/>
                </a:ln>
                <a:effectLst/>
              </p:spPr>
              <p:txBody>
                <a:bodyPr/>
                <a:lstStyle/>
                <a:p>
                  <a:endParaRPr lang="en-US"/>
                </a:p>
              </p:txBody>
            </p:sp>
          </p:grpSp>
          <p:grpSp>
            <p:nvGrpSpPr>
              <p:cNvPr id="16" name="Group 40"/>
              <p:cNvGrpSpPr>
                <a:grpSpLocks/>
              </p:cNvGrpSpPr>
              <p:nvPr/>
            </p:nvGrpSpPr>
            <p:grpSpPr bwMode="auto">
              <a:xfrm>
                <a:off x="0" y="2763"/>
                <a:ext cx="1636" cy="403"/>
                <a:chOff x="0" y="2763"/>
                <a:chExt cx="1636" cy="403"/>
              </a:xfrm>
            </p:grpSpPr>
            <p:sp>
              <p:nvSpPr>
                <p:cNvPr id="46121" name="Rectangle 41"/>
                <p:cNvSpPr>
                  <a:spLocks noChangeArrowheads="1"/>
                </p:cNvSpPr>
                <p:nvPr/>
              </p:nvSpPr>
              <p:spPr bwMode="auto">
                <a:xfrm>
                  <a:off x="43" y="2763"/>
                  <a:ext cx="1550" cy="403"/>
                </a:xfrm>
                <a:prstGeom prst="rect">
                  <a:avLst/>
                </a:prstGeom>
                <a:noFill/>
                <a:ln w="9525">
                  <a:noFill/>
                  <a:miter lim="800000"/>
                  <a:headEnd/>
                  <a:tailEnd/>
                </a:ln>
                <a:effectLst/>
              </p:spPr>
              <p:txBody>
                <a:bodyPr/>
                <a:lstStyle/>
                <a:p>
                  <a:pPr algn="just"/>
                  <a:r>
                    <a:rPr lang="en-US" sz="1200">
                      <a:latin typeface="Times New Roman" pitchFamily="18" charset="0"/>
                      <a:cs typeface="Times New Roman" pitchFamily="18" charset="0"/>
                    </a:rPr>
                    <a:t>On-line Data Entry</a:t>
                  </a:r>
                </a:p>
                <a:p>
                  <a:pPr algn="just" eaLnBrk="0" hangingPunct="0"/>
                  <a:endParaRPr lang="en-US" sz="2400">
                    <a:latin typeface="Times New Roman" pitchFamily="18" charset="0"/>
                  </a:endParaRPr>
                </a:p>
              </p:txBody>
            </p:sp>
            <p:sp>
              <p:nvSpPr>
                <p:cNvPr id="46122" name="Rectangle 42"/>
                <p:cNvSpPr>
                  <a:spLocks noChangeArrowheads="1"/>
                </p:cNvSpPr>
                <p:nvPr/>
              </p:nvSpPr>
              <p:spPr bwMode="auto">
                <a:xfrm>
                  <a:off x="0" y="2763"/>
                  <a:ext cx="1636" cy="403"/>
                </a:xfrm>
                <a:prstGeom prst="rect">
                  <a:avLst/>
                </a:prstGeom>
                <a:noFill/>
                <a:ln w="7">
                  <a:solidFill>
                    <a:srgbClr val="A0A0A0"/>
                  </a:solidFill>
                  <a:miter lim="800000"/>
                  <a:headEnd/>
                  <a:tailEnd/>
                </a:ln>
                <a:effectLst/>
              </p:spPr>
              <p:txBody>
                <a:bodyPr/>
                <a:lstStyle/>
                <a:p>
                  <a:endParaRPr lang="en-US"/>
                </a:p>
              </p:txBody>
            </p:sp>
          </p:grpSp>
          <p:grpSp>
            <p:nvGrpSpPr>
              <p:cNvPr id="17" name="Group 43"/>
              <p:cNvGrpSpPr>
                <a:grpSpLocks/>
              </p:cNvGrpSpPr>
              <p:nvPr/>
            </p:nvGrpSpPr>
            <p:grpSpPr bwMode="auto">
              <a:xfrm>
                <a:off x="1636" y="2763"/>
                <a:ext cx="987" cy="403"/>
                <a:chOff x="1636" y="2763"/>
                <a:chExt cx="987" cy="403"/>
              </a:xfrm>
            </p:grpSpPr>
            <p:sp>
              <p:nvSpPr>
                <p:cNvPr id="46124" name="Rectangle 44"/>
                <p:cNvSpPr>
                  <a:spLocks noChangeArrowheads="1"/>
                </p:cNvSpPr>
                <p:nvPr/>
              </p:nvSpPr>
              <p:spPr bwMode="auto">
                <a:xfrm>
                  <a:off x="1679" y="2763"/>
                  <a:ext cx="901"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4</a:t>
                  </a:r>
                </a:p>
                <a:p>
                  <a:pPr algn="ctr" eaLnBrk="0" hangingPunct="0"/>
                  <a:endParaRPr lang="en-US" sz="2400">
                    <a:latin typeface="Times New Roman" pitchFamily="18" charset="0"/>
                  </a:endParaRPr>
                </a:p>
              </p:txBody>
            </p:sp>
            <p:sp>
              <p:nvSpPr>
                <p:cNvPr id="46125" name="Rectangle 45"/>
                <p:cNvSpPr>
                  <a:spLocks noChangeArrowheads="1"/>
                </p:cNvSpPr>
                <p:nvPr/>
              </p:nvSpPr>
              <p:spPr bwMode="auto">
                <a:xfrm>
                  <a:off x="1636" y="2763"/>
                  <a:ext cx="987" cy="403"/>
                </a:xfrm>
                <a:prstGeom prst="rect">
                  <a:avLst/>
                </a:prstGeom>
                <a:noFill/>
                <a:ln w="7">
                  <a:solidFill>
                    <a:srgbClr val="A0A0A0"/>
                  </a:solidFill>
                  <a:miter lim="800000"/>
                  <a:headEnd/>
                  <a:tailEnd/>
                </a:ln>
                <a:effectLst/>
              </p:spPr>
              <p:txBody>
                <a:bodyPr/>
                <a:lstStyle/>
                <a:p>
                  <a:endParaRPr lang="en-US"/>
                </a:p>
              </p:txBody>
            </p:sp>
          </p:grpSp>
          <p:grpSp>
            <p:nvGrpSpPr>
              <p:cNvPr id="18" name="Group 46"/>
              <p:cNvGrpSpPr>
                <a:grpSpLocks/>
              </p:cNvGrpSpPr>
              <p:nvPr/>
            </p:nvGrpSpPr>
            <p:grpSpPr bwMode="auto">
              <a:xfrm>
                <a:off x="0" y="3166"/>
                <a:ext cx="1636" cy="403"/>
                <a:chOff x="0" y="3166"/>
                <a:chExt cx="1636" cy="403"/>
              </a:xfrm>
            </p:grpSpPr>
            <p:sp>
              <p:nvSpPr>
                <p:cNvPr id="46127" name="Rectangle 47"/>
                <p:cNvSpPr>
                  <a:spLocks noChangeArrowheads="1"/>
                </p:cNvSpPr>
                <p:nvPr/>
              </p:nvSpPr>
              <p:spPr bwMode="auto">
                <a:xfrm>
                  <a:off x="43" y="3166"/>
                  <a:ext cx="1550" cy="403"/>
                </a:xfrm>
                <a:prstGeom prst="rect">
                  <a:avLst/>
                </a:prstGeom>
                <a:noFill/>
                <a:ln w="9525">
                  <a:noFill/>
                  <a:miter lim="800000"/>
                  <a:headEnd/>
                  <a:tailEnd/>
                </a:ln>
                <a:effectLst/>
              </p:spPr>
              <p:txBody>
                <a:bodyPr/>
                <a:lstStyle/>
                <a:p>
                  <a:pPr algn="just"/>
                  <a:r>
                    <a:rPr lang="en-US" sz="1200">
                      <a:latin typeface="Times New Roman" pitchFamily="18" charset="0"/>
                      <a:cs typeface="Times New Roman" pitchFamily="18" charset="0"/>
                    </a:rPr>
                    <a:t>End User Efficiency</a:t>
                  </a:r>
                </a:p>
                <a:p>
                  <a:pPr algn="just" eaLnBrk="0" hangingPunct="0"/>
                  <a:endParaRPr lang="en-US" sz="2400">
                    <a:latin typeface="Times New Roman" pitchFamily="18" charset="0"/>
                  </a:endParaRPr>
                </a:p>
              </p:txBody>
            </p:sp>
            <p:sp>
              <p:nvSpPr>
                <p:cNvPr id="46128" name="Rectangle 48"/>
                <p:cNvSpPr>
                  <a:spLocks noChangeArrowheads="1"/>
                </p:cNvSpPr>
                <p:nvPr/>
              </p:nvSpPr>
              <p:spPr bwMode="auto">
                <a:xfrm>
                  <a:off x="0" y="3166"/>
                  <a:ext cx="1636" cy="403"/>
                </a:xfrm>
                <a:prstGeom prst="rect">
                  <a:avLst/>
                </a:prstGeom>
                <a:noFill/>
                <a:ln w="7">
                  <a:solidFill>
                    <a:srgbClr val="A0A0A0"/>
                  </a:solidFill>
                  <a:miter lim="800000"/>
                  <a:headEnd/>
                  <a:tailEnd/>
                </a:ln>
                <a:effectLst/>
              </p:spPr>
              <p:txBody>
                <a:bodyPr/>
                <a:lstStyle/>
                <a:p>
                  <a:endParaRPr lang="en-US"/>
                </a:p>
              </p:txBody>
            </p:sp>
          </p:grpSp>
          <p:grpSp>
            <p:nvGrpSpPr>
              <p:cNvPr id="19" name="Group 49"/>
              <p:cNvGrpSpPr>
                <a:grpSpLocks/>
              </p:cNvGrpSpPr>
              <p:nvPr/>
            </p:nvGrpSpPr>
            <p:grpSpPr bwMode="auto">
              <a:xfrm>
                <a:off x="1636" y="3166"/>
                <a:ext cx="987" cy="403"/>
                <a:chOff x="1636" y="3166"/>
                <a:chExt cx="987" cy="403"/>
              </a:xfrm>
            </p:grpSpPr>
            <p:sp>
              <p:nvSpPr>
                <p:cNvPr id="46130" name="Rectangle 50"/>
                <p:cNvSpPr>
                  <a:spLocks noChangeArrowheads="1"/>
                </p:cNvSpPr>
                <p:nvPr/>
              </p:nvSpPr>
              <p:spPr bwMode="auto">
                <a:xfrm>
                  <a:off x="1679" y="3166"/>
                  <a:ext cx="901"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4</a:t>
                  </a:r>
                </a:p>
                <a:p>
                  <a:pPr algn="ctr" eaLnBrk="0" hangingPunct="0"/>
                  <a:endParaRPr lang="en-US" sz="2400">
                    <a:latin typeface="Times New Roman" pitchFamily="18" charset="0"/>
                  </a:endParaRPr>
                </a:p>
              </p:txBody>
            </p:sp>
            <p:sp>
              <p:nvSpPr>
                <p:cNvPr id="46131" name="Rectangle 51"/>
                <p:cNvSpPr>
                  <a:spLocks noChangeArrowheads="1"/>
                </p:cNvSpPr>
                <p:nvPr/>
              </p:nvSpPr>
              <p:spPr bwMode="auto">
                <a:xfrm>
                  <a:off x="1636" y="3166"/>
                  <a:ext cx="987" cy="403"/>
                </a:xfrm>
                <a:prstGeom prst="rect">
                  <a:avLst/>
                </a:prstGeom>
                <a:noFill/>
                <a:ln w="7">
                  <a:solidFill>
                    <a:srgbClr val="A0A0A0"/>
                  </a:solidFill>
                  <a:miter lim="800000"/>
                  <a:headEnd/>
                  <a:tailEnd/>
                </a:ln>
                <a:effectLst/>
              </p:spPr>
              <p:txBody>
                <a:bodyPr/>
                <a:lstStyle/>
                <a:p>
                  <a:endParaRPr lang="en-US"/>
                </a:p>
              </p:txBody>
            </p:sp>
          </p:grpSp>
          <p:grpSp>
            <p:nvGrpSpPr>
              <p:cNvPr id="20" name="Group 52"/>
              <p:cNvGrpSpPr>
                <a:grpSpLocks/>
              </p:cNvGrpSpPr>
              <p:nvPr/>
            </p:nvGrpSpPr>
            <p:grpSpPr bwMode="auto">
              <a:xfrm>
                <a:off x="0" y="3569"/>
                <a:ext cx="1636" cy="403"/>
                <a:chOff x="0" y="3569"/>
                <a:chExt cx="1636" cy="403"/>
              </a:xfrm>
            </p:grpSpPr>
            <p:sp>
              <p:nvSpPr>
                <p:cNvPr id="46133" name="Rectangle 53"/>
                <p:cNvSpPr>
                  <a:spLocks noChangeArrowheads="1"/>
                </p:cNvSpPr>
                <p:nvPr/>
              </p:nvSpPr>
              <p:spPr bwMode="auto">
                <a:xfrm>
                  <a:off x="43" y="3569"/>
                  <a:ext cx="1550" cy="403"/>
                </a:xfrm>
                <a:prstGeom prst="rect">
                  <a:avLst/>
                </a:prstGeom>
                <a:noFill/>
                <a:ln w="9525">
                  <a:noFill/>
                  <a:miter lim="800000"/>
                  <a:headEnd/>
                  <a:tailEnd/>
                </a:ln>
                <a:effectLst/>
              </p:spPr>
              <p:txBody>
                <a:bodyPr/>
                <a:lstStyle/>
                <a:p>
                  <a:pPr algn="just"/>
                  <a:r>
                    <a:rPr lang="en-US" sz="1200">
                      <a:latin typeface="Times New Roman" pitchFamily="18" charset="0"/>
                      <a:cs typeface="Times New Roman" pitchFamily="18" charset="0"/>
                    </a:rPr>
                    <a:t>Online Update</a:t>
                  </a:r>
                </a:p>
                <a:p>
                  <a:pPr algn="just" eaLnBrk="0" hangingPunct="0"/>
                  <a:endParaRPr lang="en-US" sz="2400">
                    <a:latin typeface="Times New Roman" pitchFamily="18" charset="0"/>
                  </a:endParaRPr>
                </a:p>
              </p:txBody>
            </p:sp>
            <p:sp>
              <p:nvSpPr>
                <p:cNvPr id="46134" name="Rectangle 54"/>
                <p:cNvSpPr>
                  <a:spLocks noChangeArrowheads="1"/>
                </p:cNvSpPr>
                <p:nvPr/>
              </p:nvSpPr>
              <p:spPr bwMode="auto">
                <a:xfrm>
                  <a:off x="0" y="3569"/>
                  <a:ext cx="1636" cy="403"/>
                </a:xfrm>
                <a:prstGeom prst="rect">
                  <a:avLst/>
                </a:prstGeom>
                <a:noFill/>
                <a:ln w="7">
                  <a:solidFill>
                    <a:srgbClr val="A0A0A0"/>
                  </a:solidFill>
                  <a:miter lim="800000"/>
                  <a:headEnd/>
                  <a:tailEnd/>
                </a:ln>
                <a:effectLst/>
              </p:spPr>
              <p:txBody>
                <a:bodyPr/>
                <a:lstStyle/>
                <a:p>
                  <a:endParaRPr lang="en-US"/>
                </a:p>
              </p:txBody>
            </p:sp>
          </p:grpSp>
          <p:grpSp>
            <p:nvGrpSpPr>
              <p:cNvPr id="21" name="Group 55"/>
              <p:cNvGrpSpPr>
                <a:grpSpLocks/>
              </p:cNvGrpSpPr>
              <p:nvPr/>
            </p:nvGrpSpPr>
            <p:grpSpPr bwMode="auto">
              <a:xfrm>
                <a:off x="1636" y="3569"/>
                <a:ext cx="987" cy="403"/>
                <a:chOff x="1636" y="3569"/>
                <a:chExt cx="987" cy="403"/>
              </a:xfrm>
            </p:grpSpPr>
            <p:sp>
              <p:nvSpPr>
                <p:cNvPr id="46136" name="Rectangle 56"/>
                <p:cNvSpPr>
                  <a:spLocks noChangeArrowheads="1"/>
                </p:cNvSpPr>
                <p:nvPr/>
              </p:nvSpPr>
              <p:spPr bwMode="auto">
                <a:xfrm>
                  <a:off x="1679" y="3569"/>
                  <a:ext cx="901"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3</a:t>
                  </a:r>
                </a:p>
                <a:p>
                  <a:pPr algn="ctr" eaLnBrk="0" hangingPunct="0"/>
                  <a:endParaRPr lang="en-US" sz="2400">
                    <a:latin typeface="Times New Roman" pitchFamily="18" charset="0"/>
                  </a:endParaRPr>
                </a:p>
              </p:txBody>
            </p:sp>
            <p:sp>
              <p:nvSpPr>
                <p:cNvPr id="46137" name="Rectangle 57"/>
                <p:cNvSpPr>
                  <a:spLocks noChangeArrowheads="1"/>
                </p:cNvSpPr>
                <p:nvPr/>
              </p:nvSpPr>
              <p:spPr bwMode="auto">
                <a:xfrm>
                  <a:off x="1636" y="3569"/>
                  <a:ext cx="987" cy="403"/>
                </a:xfrm>
                <a:prstGeom prst="rect">
                  <a:avLst/>
                </a:prstGeom>
                <a:noFill/>
                <a:ln w="7">
                  <a:solidFill>
                    <a:srgbClr val="A0A0A0"/>
                  </a:solidFill>
                  <a:miter lim="800000"/>
                  <a:headEnd/>
                  <a:tailEnd/>
                </a:ln>
                <a:effectLst/>
              </p:spPr>
              <p:txBody>
                <a:bodyPr/>
                <a:lstStyle/>
                <a:p>
                  <a:endParaRPr lang="en-US"/>
                </a:p>
              </p:txBody>
            </p:sp>
          </p:grpSp>
          <p:grpSp>
            <p:nvGrpSpPr>
              <p:cNvPr id="22" name="Group 58"/>
              <p:cNvGrpSpPr>
                <a:grpSpLocks/>
              </p:cNvGrpSpPr>
              <p:nvPr/>
            </p:nvGrpSpPr>
            <p:grpSpPr bwMode="auto">
              <a:xfrm>
                <a:off x="0" y="3972"/>
                <a:ext cx="1636" cy="403"/>
                <a:chOff x="0" y="3972"/>
                <a:chExt cx="1636" cy="403"/>
              </a:xfrm>
            </p:grpSpPr>
            <p:sp>
              <p:nvSpPr>
                <p:cNvPr id="46139" name="Rectangle 59"/>
                <p:cNvSpPr>
                  <a:spLocks noChangeArrowheads="1"/>
                </p:cNvSpPr>
                <p:nvPr/>
              </p:nvSpPr>
              <p:spPr bwMode="auto">
                <a:xfrm>
                  <a:off x="43" y="3972"/>
                  <a:ext cx="1550" cy="403"/>
                </a:xfrm>
                <a:prstGeom prst="rect">
                  <a:avLst/>
                </a:prstGeom>
                <a:noFill/>
                <a:ln w="9525">
                  <a:noFill/>
                  <a:miter lim="800000"/>
                  <a:headEnd/>
                  <a:tailEnd/>
                </a:ln>
                <a:effectLst/>
              </p:spPr>
              <p:txBody>
                <a:bodyPr/>
                <a:lstStyle/>
                <a:p>
                  <a:pPr algn="just"/>
                  <a:r>
                    <a:rPr lang="en-US" sz="1200">
                      <a:latin typeface="Times New Roman" pitchFamily="18" charset="0"/>
                      <a:cs typeface="Times New Roman" pitchFamily="18" charset="0"/>
                    </a:rPr>
                    <a:t>Complex Processing</a:t>
                  </a:r>
                </a:p>
                <a:p>
                  <a:pPr algn="just" eaLnBrk="0" hangingPunct="0"/>
                  <a:endParaRPr lang="en-US" sz="2400">
                    <a:latin typeface="Times New Roman" pitchFamily="18" charset="0"/>
                  </a:endParaRPr>
                </a:p>
              </p:txBody>
            </p:sp>
            <p:sp>
              <p:nvSpPr>
                <p:cNvPr id="46140" name="Rectangle 60"/>
                <p:cNvSpPr>
                  <a:spLocks noChangeArrowheads="1"/>
                </p:cNvSpPr>
                <p:nvPr/>
              </p:nvSpPr>
              <p:spPr bwMode="auto">
                <a:xfrm>
                  <a:off x="0" y="3972"/>
                  <a:ext cx="1636" cy="403"/>
                </a:xfrm>
                <a:prstGeom prst="rect">
                  <a:avLst/>
                </a:prstGeom>
                <a:noFill/>
                <a:ln w="7">
                  <a:solidFill>
                    <a:srgbClr val="A0A0A0"/>
                  </a:solidFill>
                  <a:miter lim="800000"/>
                  <a:headEnd/>
                  <a:tailEnd/>
                </a:ln>
                <a:effectLst/>
              </p:spPr>
              <p:txBody>
                <a:bodyPr/>
                <a:lstStyle/>
                <a:p>
                  <a:endParaRPr lang="en-US"/>
                </a:p>
              </p:txBody>
            </p:sp>
          </p:grpSp>
          <p:grpSp>
            <p:nvGrpSpPr>
              <p:cNvPr id="23" name="Group 61"/>
              <p:cNvGrpSpPr>
                <a:grpSpLocks/>
              </p:cNvGrpSpPr>
              <p:nvPr/>
            </p:nvGrpSpPr>
            <p:grpSpPr bwMode="auto">
              <a:xfrm>
                <a:off x="1636" y="3972"/>
                <a:ext cx="987" cy="403"/>
                <a:chOff x="1636" y="3972"/>
                <a:chExt cx="987" cy="403"/>
              </a:xfrm>
            </p:grpSpPr>
            <p:sp>
              <p:nvSpPr>
                <p:cNvPr id="46142" name="Rectangle 62"/>
                <p:cNvSpPr>
                  <a:spLocks noChangeArrowheads="1"/>
                </p:cNvSpPr>
                <p:nvPr/>
              </p:nvSpPr>
              <p:spPr bwMode="auto">
                <a:xfrm>
                  <a:off x="1679" y="3972"/>
                  <a:ext cx="901"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3</a:t>
                  </a:r>
                </a:p>
                <a:p>
                  <a:pPr algn="ctr" eaLnBrk="0" hangingPunct="0"/>
                  <a:endParaRPr lang="en-US" sz="2400">
                    <a:latin typeface="Times New Roman" pitchFamily="18" charset="0"/>
                  </a:endParaRPr>
                </a:p>
              </p:txBody>
            </p:sp>
            <p:sp>
              <p:nvSpPr>
                <p:cNvPr id="46143" name="Rectangle 63"/>
                <p:cNvSpPr>
                  <a:spLocks noChangeArrowheads="1"/>
                </p:cNvSpPr>
                <p:nvPr/>
              </p:nvSpPr>
              <p:spPr bwMode="auto">
                <a:xfrm>
                  <a:off x="1636" y="3972"/>
                  <a:ext cx="987" cy="403"/>
                </a:xfrm>
                <a:prstGeom prst="rect">
                  <a:avLst/>
                </a:prstGeom>
                <a:noFill/>
                <a:ln w="7">
                  <a:solidFill>
                    <a:srgbClr val="A0A0A0"/>
                  </a:solidFill>
                  <a:miter lim="800000"/>
                  <a:headEnd/>
                  <a:tailEnd/>
                </a:ln>
                <a:effectLst/>
              </p:spPr>
              <p:txBody>
                <a:bodyPr/>
                <a:lstStyle/>
                <a:p>
                  <a:endParaRPr lang="en-US"/>
                </a:p>
              </p:txBody>
            </p:sp>
          </p:grpSp>
          <p:grpSp>
            <p:nvGrpSpPr>
              <p:cNvPr id="24" name="Group 64"/>
              <p:cNvGrpSpPr>
                <a:grpSpLocks/>
              </p:cNvGrpSpPr>
              <p:nvPr/>
            </p:nvGrpSpPr>
            <p:grpSpPr bwMode="auto">
              <a:xfrm>
                <a:off x="0" y="4375"/>
                <a:ext cx="1636" cy="403"/>
                <a:chOff x="0" y="4375"/>
                <a:chExt cx="1636" cy="403"/>
              </a:xfrm>
            </p:grpSpPr>
            <p:sp>
              <p:nvSpPr>
                <p:cNvPr id="46145" name="Rectangle 65"/>
                <p:cNvSpPr>
                  <a:spLocks noChangeArrowheads="1"/>
                </p:cNvSpPr>
                <p:nvPr/>
              </p:nvSpPr>
              <p:spPr bwMode="auto">
                <a:xfrm>
                  <a:off x="43" y="4375"/>
                  <a:ext cx="1550" cy="403"/>
                </a:xfrm>
                <a:prstGeom prst="rect">
                  <a:avLst/>
                </a:prstGeom>
                <a:noFill/>
                <a:ln w="9525">
                  <a:noFill/>
                  <a:miter lim="800000"/>
                  <a:headEnd/>
                  <a:tailEnd/>
                </a:ln>
                <a:effectLst/>
              </p:spPr>
              <p:txBody>
                <a:bodyPr/>
                <a:lstStyle/>
                <a:p>
                  <a:pPr algn="just"/>
                  <a:r>
                    <a:rPr lang="en-US" sz="1200">
                      <a:latin typeface="Times New Roman" pitchFamily="18" charset="0"/>
                      <a:cs typeface="Times New Roman" pitchFamily="18" charset="0"/>
                    </a:rPr>
                    <a:t>Reusability</a:t>
                  </a:r>
                </a:p>
                <a:p>
                  <a:pPr algn="just" eaLnBrk="0" hangingPunct="0"/>
                  <a:endParaRPr lang="en-US" sz="2400">
                    <a:latin typeface="Times New Roman" pitchFamily="18" charset="0"/>
                  </a:endParaRPr>
                </a:p>
              </p:txBody>
            </p:sp>
            <p:sp>
              <p:nvSpPr>
                <p:cNvPr id="46146" name="Rectangle 66"/>
                <p:cNvSpPr>
                  <a:spLocks noChangeArrowheads="1"/>
                </p:cNvSpPr>
                <p:nvPr/>
              </p:nvSpPr>
              <p:spPr bwMode="auto">
                <a:xfrm>
                  <a:off x="0" y="4375"/>
                  <a:ext cx="1636" cy="403"/>
                </a:xfrm>
                <a:prstGeom prst="rect">
                  <a:avLst/>
                </a:prstGeom>
                <a:noFill/>
                <a:ln w="7">
                  <a:solidFill>
                    <a:srgbClr val="A0A0A0"/>
                  </a:solidFill>
                  <a:miter lim="800000"/>
                  <a:headEnd/>
                  <a:tailEnd/>
                </a:ln>
                <a:effectLst/>
              </p:spPr>
              <p:txBody>
                <a:bodyPr/>
                <a:lstStyle/>
                <a:p>
                  <a:endParaRPr lang="en-US"/>
                </a:p>
              </p:txBody>
            </p:sp>
          </p:grpSp>
          <p:grpSp>
            <p:nvGrpSpPr>
              <p:cNvPr id="25" name="Group 67"/>
              <p:cNvGrpSpPr>
                <a:grpSpLocks/>
              </p:cNvGrpSpPr>
              <p:nvPr/>
            </p:nvGrpSpPr>
            <p:grpSpPr bwMode="auto">
              <a:xfrm>
                <a:off x="1636" y="4375"/>
                <a:ext cx="987" cy="403"/>
                <a:chOff x="1636" y="4375"/>
                <a:chExt cx="987" cy="403"/>
              </a:xfrm>
            </p:grpSpPr>
            <p:sp>
              <p:nvSpPr>
                <p:cNvPr id="46148" name="Rectangle 68"/>
                <p:cNvSpPr>
                  <a:spLocks noChangeArrowheads="1"/>
                </p:cNvSpPr>
                <p:nvPr/>
              </p:nvSpPr>
              <p:spPr bwMode="auto">
                <a:xfrm>
                  <a:off x="1679" y="4375"/>
                  <a:ext cx="901"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2</a:t>
                  </a:r>
                </a:p>
                <a:p>
                  <a:pPr algn="ctr" eaLnBrk="0" hangingPunct="0"/>
                  <a:endParaRPr lang="en-US" sz="2400">
                    <a:latin typeface="Times New Roman" pitchFamily="18" charset="0"/>
                  </a:endParaRPr>
                </a:p>
              </p:txBody>
            </p:sp>
            <p:sp>
              <p:nvSpPr>
                <p:cNvPr id="46149" name="Rectangle 69"/>
                <p:cNvSpPr>
                  <a:spLocks noChangeArrowheads="1"/>
                </p:cNvSpPr>
                <p:nvPr/>
              </p:nvSpPr>
              <p:spPr bwMode="auto">
                <a:xfrm>
                  <a:off x="1636" y="4375"/>
                  <a:ext cx="987" cy="403"/>
                </a:xfrm>
                <a:prstGeom prst="rect">
                  <a:avLst/>
                </a:prstGeom>
                <a:noFill/>
                <a:ln w="7">
                  <a:solidFill>
                    <a:srgbClr val="A0A0A0"/>
                  </a:solidFill>
                  <a:miter lim="800000"/>
                  <a:headEnd/>
                  <a:tailEnd/>
                </a:ln>
                <a:effectLst/>
              </p:spPr>
              <p:txBody>
                <a:bodyPr/>
                <a:lstStyle/>
                <a:p>
                  <a:endParaRPr lang="en-US"/>
                </a:p>
              </p:txBody>
            </p:sp>
          </p:grpSp>
          <p:grpSp>
            <p:nvGrpSpPr>
              <p:cNvPr id="26" name="Group 70"/>
              <p:cNvGrpSpPr>
                <a:grpSpLocks/>
              </p:cNvGrpSpPr>
              <p:nvPr/>
            </p:nvGrpSpPr>
            <p:grpSpPr bwMode="auto">
              <a:xfrm>
                <a:off x="0" y="4778"/>
                <a:ext cx="1636" cy="403"/>
                <a:chOff x="0" y="4778"/>
                <a:chExt cx="1636" cy="403"/>
              </a:xfrm>
            </p:grpSpPr>
            <p:sp>
              <p:nvSpPr>
                <p:cNvPr id="46151" name="Rectangle 71"/>
                <p:cNvSpPr>
                  <a:spLocks noChangeArrowheads="1"/>
                </p:cNvSpPr>
                <p:nvPr/>
              </p:nvSpPr>
              <p:spPr bwMode="auto">
                <a:xfrm>
                  <a:off x="43" y="4778"/>
                  <a:ext cx="1550" cy="403"/>
                </a:xfrm>
                <a:prstGeom prst="rect">
                  <a:avLst/>
                </a:prstGeom>
                <a:noFill/>
                <a:ln w="9525">
                  <a:noFill/>
                  <a:miter lim="800000"/>
                  <a:headEnd/>
                  <a:tailEnd/>
                </a:ln>
                <a:effectLst/>
              </p:spPr>
              <p:txBody>
                <a:bodyPr/>
                <a:lstStyle/>
                <a:p>
                  <a:pPr algn="just"/>
                  <a:r>
                    <a:rPr lang="en-US" sz="1200">
                      <a:latin typeface="Times New Roman" pitchFamily="18" charset="0"/>
                      <a:cs typeface="Times New Roman" pitchFamily="18" charset="0"/>
                    </a:rPr>
                    <a:t>Installation Ease</a:t>
                  </a:r>
                </a:p>
                <a:p>
                  <a:pPr algn="just" eaLnBrk="0" hangingPunct="0"/>
                  <a:endParaRPr lang="en-US" sz="2400">
                    <a:latin typeface="Times New Roman" pitchFamily="18" charset="0"/>
                  </a:endParaRPr>
                </a:p>
              </p:txBody>
            </p:sp>
            <p:sp>
              <p:nvSpPr>
                <p:cNvPr id="46152" name="Rectangle 72"/>
                <p:cNvSpPr>
                  <a:spLocks noChangeArrowheads="1"/>
                </p:cNvSpPr>
                <p:nvPr/>
              </p:nvSpPr>
              <p:spPr bwMode="auto">
                <a:xfrm>
                  <a:off x="0" y="4778"/>
                  <a:ext cx="1636" cy="403"/>
                </a:xfrm>
                <a:prstGeom prst="rect">
                  <a:avLst/>
                </a:prstGeom>
                <a:noFill/>
                <a:ln w="7">
                  <a:solidFill>
                    <a:srgbClr val="A0A0A0"/>
                  </a:solidFill>
                  <a:miter lim="800000"/>
                  <a:headEnd/>
                  <a:tailEnd/>
                </a:ln>
                <a:effectLst/>
              </p:spPr>
              <p:txBody>
                <a:bodyPr/>
                <a:lstStyle/>
                <a:p>
                  <a:endParaRPr lang="en-US"/>
                </a:p>
              </p:txBody>
            </p:sp>
          </p:grpSp>
          <p:grpSp>
            <p:nvGrpSpPr>
              <p:cNvPr id="27" name="Group 73"/>
              <p:cNvGrpSpPr>
                <a:grpSpLocks/>
              </p:cNvGrpSpPr>
              <p:nvPr/>
            </p:nvGrpSpPr>
            <p:grpSpPr bwMode="auto">
              <a:xfrm>
                <a:off x="1636" y="4778"/>
                <a:ext cx="987" cy="403"/>
                <a:chOff x="1636" y="4778"/>
                <a:chExt cx="987" cy="403"/>
              </a:xfrm>
            </p:grpSpPr>
            <p:sp>
              <p:nvSpPr>
                <p:cNvPr id="46154" name="Rectangle 74"/>
                <p:cNvSpPr>
                  <a:spLocks noChangeArrowheads="1"/>
                </p:cNvSpPr>
                <p:nvPr/>
              </p:nvSpPr>
              <p:spPr bwMode="auto">
                <a:xfrm>
                  <a:off x="1679" y="4778"/>
                  <a:ext cx="901"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3</a:t>
                  </a:r>
                </a:p>
                <a:p>
                  <a:pPr algn="ctr" eaLnBrk="0" hangingPunct="0"/>
                  <a:endParaRPr lang="en-US" sz="2400">
                    <a:latin typeface="Times New Roman" pitchFamily="18" charset="0"/>
                  </a:endParaRPr>
                </a:p>
              </p:txBody>
            </p:sp>
            <p:sp>
              <p:nvSpPr>
                <p:cNvPr id="46155" name="Rectangle 75"/>
                <p:cNvSpPr>
                  <a:spLocks noChangeArrowheads="1"/>
                </p:cNvSpPr>
                <p:nvPr/>
              </p:nvSpPr>
              <p:spPr bwMode="auto">
                <a:xfrm>
                  <a:off x="1636" y="4778"/>
                  <a:ext cx="987" cy="403"/>
                </a:xfrm>
                <a:prstGeom prst="rect">
                  <a:avLst/>
                </a:prstGeom>
                <a:noFill/>
                <a:ln w="7">
                  <a:solidFill>
                    <a:srgbClr val="A0A0A0"/>
                  </a:solidFill>
                  <a:miter lim="800000"/>
                  <a:headEnd/>
                  <a:tailEnd/>
                </a:ln>
                <a:effectLst/>
              </p:spPr>
              <p:txBody>
                <a:bodyPr/>
                <a:lstStyle/>
                <a:p>
                  <a:endParaRPr lang="en-US"/>
                </a:p>
              </p:txBody>
            </p:sp>
          </p:grpSp>
          <p:grpSp>
            <p:nvGrpSpPr>
              <p:cNvPr id="28" name="Group 76"/>
              <p:cNvGrpSpPr>
                <a:grpSpLocks/>
              </p:cNvGrpSpPr>
              <p:nvPr/>
            </p:nvGrpSpPr>
            <p:grpSpPr bwMode="auto">
              <a:xfrm>
                <a:off x="0" y="5181"/>
                <a:ext cx="1636" cy="403"/>
                <a:chOff x="0" y="5181"/>
                <a:chExt cx="1636" cy="403"/>
              </a:xfrm>
            </p:grpSpPr>
            <p:sp>
              <p:nvSpPr>
                <p:cNvPr id="46157" name="Rectangle 77"/>
                <p:cNvSpPr>
                  <a:spLocks noChangeArrowheads="1"/>
                </p:cNvSpPr>
                <p:nvPr/>
              </p:nvSpPr>
              <p:spPr bwMode="auto">
                <a:xfrm>
                  <a:off x="43" y="5181"/>
                  <a:ext cx="1550" cy="403"/>
                </a:xfrm>
                <a:prstGeom prst="rect">
                  <a:avLst/>
                </a:prstGeom>
                <a:noFill/>
                <a:ln w="9525">
                  <a:noFill/>
                  <a:miter lim="800000"/>
                  <a:headEnd/>
                  <a:tailEnd/>
                </a:ln>
                <a:effectLst/>
              </p:spPr>
              <p:txBody>
                <a:bodyPr/>
                <a:lstStyle/>
                <a:p>
                  <a:pPr algn="just"/>
                  <a:r>
                    <a:rPr lang="en-US" sz="1200">
                      <a:latin typeface="Times New Roman" pitchFamily="18" charset="0"/>
                      <a:cs typeface="Times New Roman" pitchFamily="18" charset="0"/>
                    </a:rPr>
                    <a:t>Operational Ease</a:t>
                  </a:r>
                </a:p>
                <a:p>
                  <a:pPr algn="just" eaLnBrk="0" hangingPunct="0"/>
                  <a:endParaRPr lang="en-US" sz="2400">
                    <a:latin typeface="Times New Roman" pitchFamily="18" charset="0"/>
                  </a:endParaRPr>
                </a:p>
              </p:txBody>
            </p:sp>
            <p:sp>
              <p:nvSpPr>
                <p:cNvPr id="46158" name="Rectangle 78"/>
                <p:cNvSpPr>
                  <a:spLocks noChangeArrowheads="1"/>
                </p:cNvSpPr>
                <p:nvPr/>
              </p:nvSpPr>
              <p:spPr bwMode="auto">
                <a:xfrm>
                  <a:off x="0" y="5181"/>
                  <a:ext cx="1636" cy="403"/>
                </a:xfrm>
                <a:prstGeom prst="rect">
                  <a:avLst/>
                </a:prstGeom>
                <a:noFill/>
                <a:ln w="7">
                  <a:solidFill>
                    <a:srgbClr val="A0A0A0"/>
                  </a:solidFill>
                  <a:miter lim="800000"/>
                  <a:headEnd/>
                  <a:tailEnd/>
                </a:ln>
                <a:effectLst/>
              </p:spPr>
              <p:txBody>
                <a:bodyPr/>
                <a:lstStyle/>
                <a:p>
                  <a:endParaRPr lang="en-US"/>
                </a:p>
              </p:txBody>
            </p:sp>
          </p:grpSp>
          <p:grpSp>
            <p:nvGrpSpPr>
              <p:cNvPr id="29" name="Group 79"/>
              <p:cNvGrpSpPr>
                <a:grpSpLocks/>
              </p:cNvGrpSpPr>
              <p:nvPr/>
            </p:nvGrpSpPr>
            <p:grpSpPr bwMode="auto">
              <a:xfrm>
                <a:off x="1636" y="5181"/>
                <a:ext cx="987" cy="403"/>
                <a:chOff x="1636" y="5181"/>
                <a:chExt cx="987" cy="403"/>
              </a:xfrm>
            </p:grpSpPr>
            <p:sp>
              <p:nvSpPr>
                <p:cNvPr id="46160" name="Rectangle 80"/>
                <p:cNvSpPr>
                  <a:spLocks noChangeArrowheads="1"/>
                </p:cNvSpPr>
                <p:nvPr/>
              </p:nvSpPr>
              <p:spPr bwMode="auto">
                <a:xfrm>
                  <a:off x="1679" y="5181"/>
                  <a:ext cx="901"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3</a:t>
                  </a:r>
                </a:p>
                <a:p>
                  <a:pPr algn="ctr" eaLnBrk="0" hangingPunct="0"/>
                  <a:endParaRPr lang="en-US" sz="2400">
                    <a:latin typeface="Times New Roman" pitchFamily="18" charset="0"/>
                  </a:endParaRPr>
                </a:p>
              </p:txBody>
            </p:sp>
            <p:sp>
              <p:nvSpPr>
                <p:cNvPr id="46161" name="Rectangle 81"/>
                <p:cNvSpPr>
                  <a:spLocks noChangeArrowheads="1"/>
                </p:cNvSpPr>
                <p:nvPr/>
              </p:nvSpPr>
              <p:spPr bwMode="auto">
                <a:xfrm>
                  <a:off x="1636" y="5181"/>
                  <a:ext cx="987" cy="403"/>
                </a:xfrm>
                <a:prstGeom prst="rect">
                  <a:avLst/>
                </a:prstGeom>
                <a:noFill/>
                <a:ln w="7">
                  <a:solidFill>
                    <a:srgbClr val="A0A0A0"/>
                  </a:solidFill>
                  <a:miter lim="800000"/>
                  <a:headEnd/>
                  <a:tailEnd/>
                </a:ln>
                <a:effectLst/>
              </p:spPr>
              <p:txBody>
                <a:bodyPr/>
                <a:lstStyle/>
                <a:p>
                  <a:endParaRPr lang="en-US"/>
                </a:p>
              </p:txBody>
            </p:sp>
          </p:grpSp>
          <p:grpSp>
            <p:nvGrpSpPr>
              <p:cNvPr id="30" name="Group 82"/>
              <p:cNvGrpSpPr>
                <a:grpSpLocks/>
              </p:cNvGrpSpPr>
              <p:nvPr/>
            </p:nvGrpSpPr>
            <p:grpSpPr bwMode="auto">
              <a:xfrm>
                <a:off x="0" y="5584"/>
                <a:ext cx="1636" cy="403"/>
                <a:chOff x="0" y="5584"/>
                <a:chExt cx="1636" cy="403"/>
              </a:xfrm>
            </p:grpSpPr>
            <p:sp>
              <p:nvSpPr>
                <p:cNvPr id="46163" name="Rectangle 83"/>
                <p:cNvSpPr>
                  <a:spLocks noChangeArrowheads="1"/>
                </p:cNvSpPr>
                <p:nvPr/>
              </p:nvSpPr>
              <p:spPr bwMode="auto">
                <a:xfrm>
                  <a:off x="43" y="5584"/>
                  <a:ext cx="1550" cy="403"/>
                </a:xfrm>
                <a:prstGeom prst="rect">
                  <a:avLst/>
                </a:prstGeom>
                <a:noFill/>
                <a:ln w="9525">
                  <a:noFill/>
                  <a:miter lim="800000"/>
                  <a:headEnd/>
                  <a:tailEnd/>
                </a:ln>
                <a:effectLst/>
              </p:spPr>
              <p:txBody>
                <a:bodyPr/>
                <a:lstStyle/>
                <a:p>
                  <a:pPr algn="just"/>
                  <a:r>
                    <a:rPr lang="en-US" sz="1200">
                      <a:latin typeface="Times New Roman" pitchFamily="18" charset="0"/>
                      <a:cs typeface="Times New Roman" pitchFamily="18" charset="0"/>
                    </a:rPr>
                    <a:t>Multiple Sites</a:t>
                  </a:r>
                </a:p>
                <a:p>
                  <a:pPr algn="just" eaLnBrk="0" hangingPunct="0"/>
                  <a:endParaRPr lang="en-US" sz="2400">
                    <a:latin typeface="Times New Roman" pitchFamily="18" charset="0"/>
                  </a:endParaRPr>
                </a:p>
              </p:txBody>
            </p:sp>
            <p:sp>
              <p:nvSpPr>
                <p:cNvPr id="46164" name="Rectangle 84"/>
                <p:cNvSpPr>
                  <a:spLocks noChangeArrowheads="1"/>
                </p:cNvSpPr>
                <p:nvPr/>
              </p:nvSpPr>
              <p:spPr bwMode="auto">
                <a:xfrm>
                  <a:off x="0" y="5584"/>
                  <a:ext cx="1636" cy="403"/>
                </a:xfrm>
                <a:prstGeom prst="rect">
                  <a:avLst/>
                </a:prstGeom>
                <a:noFill/>
                <a:ln w="7">
                  <a:solidFill>
                    <a:srgbClr val="A0A0A0"/>
                  </a:solidFill>
                  <a:miter lim="800000"/>
                  <a:headEnd/>
                  <a:tailEnd/>
                </a:ln>
                <a:effectLst/>
              </p:spPr>
              <p:txBody>
                <a:bodyPr/>
                <a:lstStyle/>
                <a:p>
                  <a:endParaRPr lang="en-US"/>
                </a:p>
              </p:txBody>
            </p:sp>
          </p:grpSp>
          <p:grpSp>
            <p:nvGrpSpPr>
              <p:cNvPr id="31" name="Group 85"/>
              <p:cNvGrpSpPr>
                <a:grpSpLocks/>
              </p:cNvGrpSpPr>
              <p:nvPr/>
            </p:nvGrpSpPr>
            <p:grpSpPr bwMode="auto">
              <a:xfrm>
                <a:off x="1636" y="5584"/>
                <a:ext cx="987" cy="403"/>
                <a:chOff x="1636" y="5584"/>
                <a:chExt cx="987" cy="403"/>
              </a:xfrm>
            </p:grpSpPr>
            <p:sp>
              <p:nvSpPr>
                <p:cNvPr id="46166" name="Rectangle 86"/>
                <p:cNvSpPr>
                  <a:spLocks noChangeArrowheads="1"/>
                </p:cNvSpPr>
                <p:nvPr/>
              </p:nvSpPr>
              <p:spPr bwMode="auto">
                <a:xfrm>
                  <a:off x="1679" y="5584"/>
                  <a:ext cx="901"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1</a:t>
                  </a:r>
                </a:p>
                <a:p>
                  <a:pPr algn="ctr" eaLnBrk="0" hangingPunct="0"/>
                  <a:endParaRPr lang="en-US" sz="2400">
                    <a:latin typeface="Times New Roman" pitchFamily="18" charset="0"/>
                  </a:endParaRPr>
                </a:p>
              </p:txBody>
            </p:sp>
            <p:sp>
              <p:nvSpPr>
                <p:cNvPr id="46167" name="Rectangle 87"/>
                <p:cNvSpPr>
                  <a:spLocks noChangeArrowheads="1"/>
                </p:cNvSpPr>
                <p:nvPr/>
              </p:nvSpPr>
              <p:spPr bwMode="auto">
                <a:xfrm>
                  <a:off x="1636" y="5584"/>
                  <a:ext cx="987" cy="403"/>
                </a:xfrm>
                <a:prstGeom prst="rect">
                  <a:avLst/>
                </a:prstGeom>
                <a:noFill/>
                <a:ln w="7">
                  <a:solidFill>
                    <a:srgbClr val="A0A0A0"/>
                  </a:solidFill>
                  <a:miter lim="800000"/>
                  <a:headEnd/>
                  <a:tailEnd/>
                </a:ln>
                <a:effectLst/>
              </p:spPr>
              <p:txBody>
                <a:bodyPr/>
                <a:lstStyle/>
                <a:p>
                  <a:endParaRPr lang="en-US"/>
                </a:p>
              </p:txBody>
            </p:sp>
          </p:grpSp>
          <p:grpSp>
            <p:nvGrpSpPr>
              <p:cNvPr id="46144" name="Group 88"/>
              <p:cNvGrpSpPr>
                <a:grpSpLocks/>
              </p:cNvGrpSpPr>
              <p:nvPr/>
            </p:nvGrpSpPr>
            <p:grpSpPr bwMode="auto">
              <a:xfrm>
                <a:off x="0" y="5987"/>
                <a:ext cx="1636" cy="403"/>
                <a:chOff x="0" y="5987"/>
                <a:chExt cx="1636" cy="403"/>
              </a:xfrm>
            </p:grpSpPr>
            <p:sp>
              <p:nvSpPr>
                <p:cNvPr id="46169" name="Rectangle 89"/>
                <p:cNvSpPr>
                  <a:spLocks noChangeArrowheads="1"/>
                </p:cNvSpPr>
                <p:nvPr/>
              </p:nvSpPr>
              <p:spPr bwMode="auto">
                <a:xfrm>
                  <a:off x="43" y="5987"/>
                  <a:ext cx="1550" cy="403"/>
                </a:xfrm>
                <a:prstGeom prst="rect">
                  <a:avLst/>
                </a:prstGeom>
                <a:noFill/>
                <a:ln w="9525">
                  <a:noFill/>
                  <a:miter lim="800000"/>
                  <a:headEnd/>
                  <a:tailEnd/>
                </a:ln>
                <a:effectLst/>
              </p:spPr>
              <p:txBody>
                <a:bodyPr/>
                <a:lstStyle/>
                <a:p>
                  <a:pPr algn="just"/>
                  <a:r>
                    <a:rPr lang="en-US" sz="1200">
                      <a:latin typeface="Times New Roman" pitchFamily="18" charset="0"/>
                      <a:cs typeface="Times New Roman" pitchFamily="18" charset="0"/>
                    </a:rPr>
                    <a:t>Facilitate Change</a:t>
                  </a:r>
                </a:p>
                <a:p>
                  <a:pPr algn="just" eaLnBrk="0" hangingPunct="0"/>
                  <a:endParaRPr lang="en-US" sz="2400">
                    <a:latin typeface="Times New Roman" pitchFamily="18" charset="0"/>
                  </a:endParaRPr>
                </a:p>
              </p:txBody>
            </p:sp>
            <p:sp>
              <p:nvSpPr>
                <p:cNvPr id="46170" name="Rectangle 90"/>
                <p:cNvSpPr>
                  <a:spLocks noChangeArrowheads="1"/>
                </p:cNvSpPr>
                <p:nvPr/>
              </p:nvSpPr>
              <p:spPr bwMode="auto">
                <a:xfrm>
                  <a:off x="0" y="5987"/>
                  <a:ext cx="1636" cy="403"/>
                </a:xfrm>
                <a:prstGeom prst="rect">
                  <a:avLst/>
                </a:prstGeom>
                <a:noFill/>
                <a:ln w="7">
                  <a:solidFill>
                    <a:srgbClr val="A0A0A0"/>
                  </a:solidFill>
                  <a:miter lim="800000"/>
                  <a:headEnd/>
                  <a:tailEnd/>
                </a:ln>
                <a:effectLst/>
              </p:spPr>
              <p:txBody>
                <a:bodyPr/>
                <a:lstStyle/>
                <a:p>
                  <a:endParaRPr lang="en-US"/>
                </a:p>
              </p:txBody>
            </p:sp>
          </p:grpSp>
          <p:grpSp>
            <p:nvGrpSpPr>
              <p:cNvPr id="46147" name="Group 91"/>
              <p:cNvGrpSpPr>
                <a:grpSpLocks/>
              </p:cNvGrpSpPr>
              <p:nvPr/>
            </p:nvGrpSpPr>
            <p:grpSpPr bwMode="auto">
              <a:xfrm>
                <a:off x="1636" y="5987"/>
                <a:ext cx="987" cy="403"/>
                <a:chOff x="1636" y="5987"/>
                <a:chExt cx="987" cy="403"/>
              </a:xfrm>
            </p:grpSpPr>
            <p:sp>
              <p:nvSpPr>
                <p:cNvPr id="46172" name="Rectangle 92"/>
                <p:cNvSpPr>
                  <a:spLocks noChangeArrowheads="1"/>
                </p:cNvSpPr>
                <p:nvPr/>
              </p:nvSpPr>
              <p:spPr bwMode="auto">
                <a:xfrm>
                  <a:off x="1679" y="5987"/>
                  <a:ext cx="901"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2</a:t>
                  </a:r>
                </a:p>
                <a:p>
                  <a:pPr algn="ctr" eaLnBrk="0" hangingPunct="0"/>
                  <a:endParaRPr lang="en-US" sz="2400">
                    <a:latin typeface="Times New Roman" pitchFamily="18" charset="0"/>
                  </a:endParaRPr>
                </a:p>
              </p:txBody>
            </p:sp>
            <p:sp>
              <p:nvSpPr>
                <p:cNvPr id="46173" name="Rectangle 93"/>
                <p:cNvSpPr>
                  <a:spLocks noChangeArrowheads="1"/>
                </p:cNvSpPr>
                <p:nvPr/>
              </p:nvSpPr>
              <p:spPr bwMode="auto">
                <a:xfrm>
                  <a:off x="1636" y="5987"/>
                  <a:ext cx="987" cy="403"/>
                </a:xfrm>
                <a:prstGeom prst="rect">
                  <a:avLst/>
                </a:prstGeom>
                <a:noFill/>
                <a:ln w="7">
                  <a:solidFill>
                    <a:srgbClr val="A0A0A0"/>
                  </a:solidFill>
                  <a:miter lim="800000"/>
                  <a:headEnd/>
                  <a:tailEnd/>
                </a:ln>
                <a:effectLst/>
              </p:spPr>
              <p:txBody>
                <a:bodyPr/>
                <a:lstStyle/>
                <a:p>
                  <a:endParaRPr lang="en-US"/>
                </a:p>
              </p:txBody>
            </p:sp>
          </p:grpSp>
          <p:grpSp>
            <p:nvGrpSpPr>
              <p:cNvPr id="46150" name="Group 94"/>
              <p:cNvGrpSpPr>
                <a:grpSpLocks/>
              </p:cNvGrpSpPr>
              <p:nvPr/>
            </p:nvGrpSpPr>
            <p:grpSpPr bwMode="auto">
              <a:xfrm>
                <a:off x="0" y="6390"/>
                <a:ext cx="1636" cy="403"/>
                <a:chOff x="0" y="6390"/>
                <a:chExt cx="1636" cy="403"/>
              </a:xfrm>
            </p:grpSpPr>
            <p:sp>
              <p:nvSpPr>
                <p:cNvPr id="46175" name="Rectangle 95"/>
                <p:cNvSpPr>
                  <a:spLocks noChangeArrowheads="1"/>
                </p:cNvSpPr>
                <p:nvPr/>
              </p:nvSpPr>
              <p:spPr bwMode="auto">
                <a:xfrm>
                  <a:off x="43" y="6390"/>
                  <a:ext cx="1550" cy="403"/>
                </a:xfrm>
                <a:prstGeom prst="rect">
                  <a:avLst/>
                </a:prstGeom>
                <a:noFill/>
                <a:ln w="9525">
                  <a:noFill/>
                  <a:miter lim="800000"/>
                  <a:headEnd/>
                  <a:tailEnd/>
                </a:ln>
                <a:effectLst/>
              </p:spPr>
              <p:txBody>
                <a:bodyPr lIns="0" tIns="0" rIns="0" bIns="0"/>
                <a:lstStyle/>
                <a:p>
                  <a:pPr algn="r"/>
                  <a:r>
                    <a:rPr lang="en-US" sz="1200" b="1">
                      <a:latin typeface="Times New Roman" pitchFamily="18" charset="0"/>
                      <a:cs typeface="Times New Roman" pitchFamily="18" charset="0"/>
                    </a:rPr>
                    <a:t>Total Degrees of Influence</a:t>
                  </a:r>
                </a:p>
                <a:p>
                  <a:pPr algn="r" eaLnBrk="0" hangingPunct="0"/>
                  <a:endParaRPr lang="en-US" sz="2400">
                    <a:latin typeface="Times New Roman" pitchFamily="18" charset="0"/>
                  </a:endParaRPr>
                </a:p>
              </p:txBody>
            </p:sp>
            <p:sp>
              <p:nvSpPr>
                <p:cNvPr id="46176" name="Rectangle 96"/>
                <p:cNvSpPr>
                  <a:spLocks noChangeArrowheads="1"/>
                </p:cNvSpPr>
                <p:nvPr/>
              </p:nvSpPr>
              <p:spPr bwMode="auto">
                <a:xfrm>
                  <a:off x="0" y="6390"/>
                  <a:ext cx="1636" cy="403"/>
                </a:xfrm>
                <a:prstGeom prst="rect">
                  <a:avLst/>
                </a:prstGeom>
                <a:noFill/>
                <a:ln w="7">
                  <a:solidFill>
                    <a:srgbClr val="A0A0A0"/>
                  </a:solidFill>
                  <a:miter lim="800000"/>
                  <a:headEnd/>
                  <a:tailEnd/>
                </a:ln>
                <a:effectLst/>
              </p:spPr>
              <p:txBody>
                <a:bodyPr/>
                <a:lstStyle/>
                <a:p>
                  <a:endParaRPr lang="en-US"/>
                </a:p>
              </p:txBody>
            </p:sp>
          </p:grpSp>
          <p:grpSp>
            <p:nvGrpSpPr>
              <p:cNvPr id="46153" name="Group 97"/>
              <p:cNvGrpSpPr>
                <a:grpSpLocks/>
              </p:cNvGrpSpPr>
              <p:nvPr/>
            </p:nvGrpSpPr>
            <p:grpSpPr bwMode="auto">
              <a:xfrm>
                <a:off x="1636" y="6390"/>
                <a:ext cx="987" cy="403"/>
                <a:chOff x="1636" y="6390"/>
                <a:chExt cx="987" cy="403"/>
              </a:xfrm>
            </p:grpSpPr>
            <p:sp>
              <p:nvSpPr>
                <p:cNvPr id="46178" name="Rectangle 98"/>
                <p:cNvSpPr>
                  <a:spLocks noChangeArrowheads="1"/>
                </p:cNvSpPr>
                <p:nvPr/>
              </p:nvSpPr>
              <p:spPr bwMode="auto">
                <a:xfrm>
                  <a:off x="1679" y="6390"/>
                  <a:ext cx="901"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40</a:t>
                  </a:r>
                </a:p>
                <a:p>
                  <a:pPr algn="ctr" eaLnBrk="0" hangingPunct="0"/>
                  <a:endParaRPr lang="en-US" sz="2400">
                    <a:latin typeface="Times New Roman" pitchFamily="18" charset="0"/>
                  </a:endParaRPr>
                </a:p>
              </p:txBody>
            </p:sp>
            <p:sp>
              <p:nvSpPr>
                <p:cNvPr id="46179" name="Rectangle 99"/>
                <p:cNvSpPr>
                  <a:spLocks noChangeArrowheads="1"/>
                </p:cNvSpPr>
                <p:nvPr/>
              </p:nvSpPr>
              <p:spPr bwMode="auto">
                <a:xfrm>
                  <a:off x="1636" y="6390"/>
                  <a:ext cx="987" cy="403"/>
                </a:xfrm>
                <a:prstGeom prst="rect">
                  <a:avLst/>
                </a:prstGeom>
                <a:noFill/>
                <a:ln w="7">
                  <a:solidFill>
                    <a:srgbClr val="A0A0A0"/>
                  </a:solidFill>
                  <a:miter lim="800000"/>
                  <a:headEnd/>
                  <a:tailEnd/>
                </a:ln>
                <a:effectLst/>
              </p:spPr>
              <p:txBody>
                <a:bodyPr/>
                <a:lstStyle/>
                <a:p>
                  <a:endParaRPr lang="en-US"/>
                </a:p>
              </p:txBody>
            </p:sp>
          </p:grpSp>
          <p:grpSp>
            <p:nvGrpSpPr>
              <p:cNvPr id="46156" name="Group 100"/>
              <p:cNvGrpSpPr>
                <a:grpSpLocks/>
              </p:cNvGrpSpPr>
              <p:nvPr/>
            </p:nvGrpSpPr>
            <p:grpSpPr bwMode="auto">
              <a:xfrm>
                <a:off x="0" y="6793"/>
                <a:ext cx="1636" cy="980"/>
                <a:chOff x="0" y="6793"/>
                <a:chExt cx="1636" cy="980"/>
              </a:xfrm>
            </p:grpSpPr>
            <p:sp>
              <p:nvSpPr>
                <p:cNvPr id="46181" name="Rectangle 101"/>
                <p:cNvSpPr>
                  <a:spLocks noChangeArrowheads="1"/>
                </p:cNvSpPr>
                <p:nvPr/>
              </p:nvSpPr>
              <p:spPr bwMode="auto">
                <a:xfrm>
                  <a:off x="43" y="6793"/>
                  <a:ext cx="1550" cy="980"/>
                </a:xfrm>
                <a:prstGeom prst="rect">
                  <a:avLst/>
                </a:prstGeom>
                <a:noFill/>
                <a:ln w="9525">
                  <a:noFill/>
                  <a:miter lim="800000"/>
                  <a:headEnd/>
                  <a:tailEnd/>
                </a:ln>
                <a:effectLst/>
              </p:spPr>
              <p:txBody>
                <a:bodyPr lIns="0" tIns="0" rIns="0" bIns="0"/>
                <a:lstStyle/>
                <a:p>
                  <a:pPr algn="just"/>
                  <a:r>
                    <a:rPr lang="en-US" sz="1200" dirty="0">
                      <a:latin typeface="Times New Roman" pitchFamily="18" charset="0"/>
                      <a:cs typeface="Times New Roman" pitchFamily="18" charset="0"/>
                    </a:rPr>
                    <a:t>Value Adjustment Factor VAF = </a:t>
                  </a:r>
                  <a:r>
                    <a:rPr lang="en-US" sz="1200" dirty="0" smtClean="0">
                      <a:latin typeface="Times New Roman" pitchFamily="18" charset="0"/>
                      <a:cs typeface="Times New Roman" pitchFamily="18" charset="0"/>
                    </a:rPr>
                    <a:t>o.65 + (TDI /100)</a:t>
                  </a:r>
                  <a:endParaRPr lang="en-US" sz="1200" dirty="0">
                    <a:latin typeface="Times New Roman" pitchFamily="18" charset="0"/>
                    <a:cs typeface="Times New Roman" pitchFamily="18" charset="0"/>
                  </a:endParaRPr>
                </a:p>
                <a:p>
                  <a:pPr algn="just"/>
                  <a:endParaRPr lang="en-US" sz="1200" dirty="0">
                    <a:latin typeface="Times New Roman" pitchFamily="18" charset="0"/>
                    <a:cs typeface="Times New Roman" pitchFamily="18" charset="0"/>
                  </a:endParaRPr>
                </a:p>
              </p:txBody>
            </p:sp>
            <p:sp>
              <p:nvSpPr>
                <p:cNvPr id="46182" name="Rectangle 102"/>
                <p:cNvSpPr>
                  <a:spLocks noChangeArrowheads="1"/>
                </p:cNvSpPr>
                <p:nvPr/>
              </p:nvSpPr>
              <p:spPr bwMode="auto">
                <a:xfrm>
                  <a:off x="0" y="6793"/>
                  <a:ext cx="1636" cy="980"/>
                </a:xfrm>
                <a:prstGeom prst="rect">
                  <a:avLst/>
                </a:prstGeom>
                <a:noFill/>
                <a:ln w="7">
                  <a:solidFill>
                    <a:srgbClr val="A0A0A0"/>
                  </a:solidFill>
                  <a:miter lim="800000"/>
                  <a:headEnd/>
                  <a:tailEnd/>
                </a:ln>
                <a:effectLst/>
              </p:spPr>
              <p:txBody>
                <a:bodyPr/>
                <a:lstStyle/>
                <a:p>
                  <a:endParaRPr lang="en-US"/>
                </a:p>
              </p:txBody>
            </p:sp>
          </p:grpSp>
          <p:grpSp>
            <p:nvGrpSpPr>
              <p:cNvPr id="46159" name="Group 103"/>
              <p:cNvGrpSpPr>
                <a:grpSpLocks/>
              </p:cNvGrpSpPr>
              <p:nvPr/>
            </p:nvGrpSpPr>
            <p:grpSpPr bwMode="auto">
              <a:xfrm>
                <a:off x="1636" y="6793"/>
                <a:ext cx="987" cy="980"/>
                <a:chOff x="1636" y="6793"/>
                <a:chExt cx="987" cy="980"/>
              </a:xfrm>
            </p:grpSpPr>
            <p:sp>
              <p:nvSpPr>
                <p:cNvPr id="46184" name="Rectangle 104"/>
                <p:cNvSpPr>
                  <a:spLocks noChangeArrowheads="1"/>
                </p:cNvSpPr>
                <p:nvPr/>
              </p:nvSpPr>
              <p:spPr bwMode="auto">
                <a:xfrm>
                  <a:off x="1679" y="6793"/>
                  <a:ext cx="901" cy="980"/>
                </a:xfrm>
                <a:prstGeom prst="rect">
                  <a:avLst/>
                </a:prstGeom>
                <a:noFill/>
                <a:ln w="9525">
                  <a:noFill/>
                  <a:miter lim="800000"/>
                  <a:headEnd/>
                  <a:tailEnd/>
                </a:ln>
                <a:effectLst/>
              </p:spPr>
              <p:txBody>
                <a:bodyPr/>
                <a:lstStyle/>
                <a:p>
                  <a:pPr algn="ctr"/>
                  <a:r>
                    <a:rPr lang="en-US" sz="1200" dirty="0">
                      <a:latin typeface="Times New Roman" pitchFamily="18" charset="0"/>
                      <a:cs typeface="Times New Roman" pitchFamily="18" charset="0"/>
                    </a:rPr>
                    <a:t>VAF </a:t>
                  </a:r>
                  <a:r>
                    <a:rPr lang="en-US" sz="1200" dirty="0" smtClean="0">
                      <a:latin typeface="Times New Roman" pitchFamily="18" charset="0"/>
                      <a:cs typeface="Times New Roman" pitchFamily="18" charset="0"/>
                    </a:rPr>
                    <a:t>=0.65 +  </a:t>
                  </a:r>
                  <a:r>
                    <a:rPr lang="en-US" sz="1200" dirty="0">
                      <a:latin typeface="Times New Roman" pitchFamily="18" charset="0"/>
                      <a:cs typeface="Times New Roman" pitchFamily="18" charset="0"/>
                    </a:rPr>
                    <a:t>(40 * .01) </a:t>
                  </a:r>
                  <a:r>
                    <a:rPr lang="en-US" sz="1200" dirty="0" smtClean="0">
                      <a:latin typeface="Times New Roman" pitchFamily="18" charset="0"/>
                      <a:cs typeface="Times New Roman" pitchFamily="18" charset="0"/>
                    </a:rPr>
                    <a:t> </a:t>
                  </a:r>
                  <a:r>
                    <a:rPr lang="en-US" sz="1200" dirty="0">
                      <a:latin typeface="Times New Roman" pitchFamily="18" charset="0"/>
                      <a:cs typeface="Times New Roman" pitchFamily="18" charset="0"/>
                    </a:rPr>
                    <a:t>= 1.05</a:t>
                  </a:r>
                </a:p>
                <a:p>
                  <a:pPr algn="ctr" eaLnBrk="0" hangingPunct="0"/>
                  <a:endParaRPr lang="en-US" sz="2400" dirty="0">
                    <a:latin typeface="Times New Roman" pitchFamily="18" charset="0"/>
                  </a:endParaRPr>
                </a:p>
              </p:txBody>
            </p:sp>
            <p:sp>
              <p:nvSpPr>
                <p:cNvPr id="46185" name="Rectangle 105"/>
                <p:cNvSpPr>
                  <a:spLocks noChangeArrowheads="1"/>
                </p:cNvSpPr>
                <p:nvPr/>
              </p:nvSpPr>
              <p:spPr bwMode="auto">
                <a:xfrm>
                  <a:off x="1636" y="6793"/>
                  <a:ext cx="987" cy="980"/>
                </a:xfrm>
                <a:prstGeom prst="rect">
                  <a:avLst/>
                </a:prstGeom>
                <a:noFill/>
                <a:ln w="7">
                  <a:solidFill>
                    <a:srgbClr val="A0A0A0"/>
                  </a:solidFill>
                  <a:miter lim="800000"/>
                  <a:headEnd/>
                  <a:tailEnd/>
                </a:ln>
                <a:effectLst/>
              </p:spPr>
              <p:txBody>
                <a:bodyPr/>
                <a:lstStyle/>
                <a:p>
                  <a:endParaRPr lang="en-US"/>
                </a:p>
              </p:txBody>
            </p:sp>
          </p:grpSp>
          <p:grpSp>
            <p:nvGrpSpPr>
              <p:cNvPr id="46162" name="Group 106"/>
              <p:cNvGrpSpPr>
                <a:grpSpLocks/>
              </p:cNvGrpSpPr>
              <p:nvPr/>
            </p:nvGrpSpPr>
            <p:grpSpPr bwMode="auto">
              <a:xfrm>
                <a:off x="0" y="7773"/>
                <a:ext cx="1636" cy="518"/>
                <a:chOff x="0" y="7773"/>
                <a:chExt cx="1636" cy="518"/>
              </a:xfrm>
            </p:grpSpPr>
            <p:sp>
              <p:nvSpPr>
                <p:cNvPr id="46187" name="Rectangle 107"/>
                <p:cNvSpPr>
                  <a:spLocks noChangeArrowheads="1"/>
                </p:cNvSpPr>
                <p:nvPr/>
              </p:nvSpPr>
              <p:spPr bwMode="auto">
                <a:xfrm>
                  <a:off x="43" y="7773"/>
                  <a:ext cx="1550" cy="518"/>
                </a:xfrm>
                <a:prstGeom prst="rect">
                  <a:avLst/>
                </a:prstGeom>
                <a:noFill/>
                <a:ln w="9525">
                  <a:noFill/>
                  <a:miter lim="800000"/>
                  <a:headEnd/>
                  <a:tailEnd/>
                </a:ln>
                <a:effectLst/>
              </p:spPr>
              <p:txBody>
                <a:bodyPr/>
                <a:lstStyle/>
                <a:p>
                  <a:r>
                    <a:rPr lang="en-US" sz="1200" b="1">
                      <a:latin typeface="Times New Roman" pitchFamily="18" charset="0"/>
                      <a:cs typeface="Times New Roman" pitchFamily="18" charset="0"/>
                    </a:rPr>
                    <a:t>Total Adjusted Function Points = FP = UAF * VAF</a:t>
                  </a:r>
                  <a:endParaRPr lang="en-US" sz="1200">
                    <a:latin typeface="Times New Roman" pitchFamily="18" charset="0"/>
                    <a:cs typeface="Times New Roman" pitchFamily="18" charset="0"/>
                  </a:endParaRPr>
                </a:p>
                <a:p>
                  <a:pPr eaLnBrk="0" hangingPunct="0"/>
                  <a:endParaRPr lang="en-US" sz="2400">
                    <a:latin typeface="Times New Roman" pitchFamily="18" charset="0"/>
                  </a:endParaRPr>
                </a:p>
              </p:txBody>
            </p:sp>
            <p:sp>
              <p:nvSpPr>
                <p:cNvPr id="46188" name="Rectangle 108"/>
                <p:cNvSpPr>
                  <a:spLocks noChangeArrowheads="1"/>
                </p:cNvSpPr>
                <p:nvPr/>
              </p:nvSpPr>
              <p:spPr bwMode="auto">
                <a:xfrm>
                  <a:off x="0" y="7773"/>
                  <a:ext cx="1636" cy="518"/>
                </a:xfrm>
                <a:prstGeom prst="rect">
                  <a:avLst/>
                </a:prstGeom>
                <a:noFill/>
                <a:ln w="7">
                  <a:solidFill>
                    <a:srgbClr val="A0A0A0"/>
                  </a:solidFill>
                  <a:miter lim="800000"/>
                  <a:headEnd/>
                  <a:tailEnd/>
                </a:ln>
                <a:effectLst/>
              </p:spPr>
              <p:txBody>
                <a:bodyPr/>
                <a:lstStyle/>
                <a:p>
                  <a:endParaRPr lang="en-US"/>
                </a:p>
              </p:txBody>
            </p:sp>
          </p:grpSp>
          <p:grpSp>
            <p:nvGrpSpPr>
              <p:cNvPr id="46165" name="Group 109"/>
              <p:cNvGrpSpPr>
                <a:grpSpLocks/>
              </p:cNvGrpSpPr>
              <p:nvPr/>
            </p:nvGrpSpPr>
            <p:grpSpPr bwMode="auto">
              <a:xfrm>
                <a:off x="1636" y="7773"/>
                <a:ext cx="987" cy="518"/>
                <a:chOff x="1636" y="7773"/>
                <a:chExt cx="987" cy="518"/>
              </a:xfrm>
            </p:grpSpPr>
            <p:sp>
              <p:nvSpPr>
                <p:cNvPr id="46190" name="Rectangle 110"/>
                <p:cNvSpPr>
                  <a:spLocks noChangeArrowheads="1"/>
                </p:cNvSpPr>
                <p:nvPr/>
              </p:nvSpPr>
              <p:spPr bwMode="auto">
                <a:xfrm>
                  <a:off x="1679" y="7773"/>
                  <a:ext cx="901" cy="518"/>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FP = 200 * 1.05 = 210</a:t>
                  </a:r>
                </a:p>
                <a:p>
                  <a:pPr algn="ctr" eaLnBrk="0" hangingPunct="0"/>
                  <a:endParaRPr lang="en-US" sz="2400">
                    <a:latin typeface="Times New Roman" pitchFamily="18" charset="0"/>
                  </a:endParaRPr>
                </a:p>
              </p:txBody>
            </p:sp>
            <p:sp>
              <p:nvSpPr>
                <p:cNvPr id="46191" name="Rectangle 111"/>
                <p:cNvSpPr>
                  <a:spLocks noChangeArrowheads="1"/>
                </p:cNvSpPr>
                <p:nvPr/>
              </p:nvSpPr>
              <p:spPr bwMode="auto">
                <a:xfrm>
                  <a:off x="1636" y="7773"/>
                  <a:ext cx="987" cy="518"/>
                </a:xfrm>
                <a:prstGeom prst="rect">
                  <a:avLst/>
                </a:prstGeom>
                <a:noFill/>
                <a:ln w="7">
                  <a:solidFill>
                    <a:srgbClr val="A0A0A0"/>
                  </a:solidFill>
                  <a:miter lim="800000"/>
                  <a:headEnd/>
                  <a:tailEnd/>
                </a:ln>
                <a:effectLst/>
              </p:spPr>
              <p:txBody>
                <a:bodyPr/>
                <a:lstStyle/>
                <a:p>
                  <a:endParaRPr lang="en-US"/>
                </a:p>
              </p:txBody>
            </p:sp>
          </p:grpSp>
        </p:grpSp>
        <p:sp>
          <p:nvSpPr>
            <p:cNvPr id="46192" name="Rectangle 112"/>
            <p:cNvSpPr>
              <a:spLocks noChangeArrowheads="1"/>
            </p:cNvSpPr>
            <p:nvPr/>
          </p:nvSpPr>
          <p:spPr bwMode="auto">
            <a:xfrm>
              <a:off x="-2" y="401"/>
              <a:ext cx="2627" cy="7892"/>
            </a:xfrm>
            <a:prstGeom prst="rect">
              <a:avLst/>
            </a:prstGeom>
            <a:noFill/>
            <a:ln w="6350">
              <a:solidFill>
                <a:srgbClr val="A0A0A0"/>
              </a:solidFill>
              <a:miter lim="800000"/>
              <a:headEnd/>
              <a:tailEnd/>
            </a:ln>
            <a:effectLst/>
          </p:spPr>
          <p:txBody>
            <a:bodyPr/>
            <a:lstStyle/>
            <a:p>
              <a:endParaRPr lang="en-US"/>
            </a:p>
          </p:txBody>
        </p:sp>
      </p:gr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pPr lvl="0"/>
            <a:r>
              <a:rPr lang="en-US" dirty="0" smtClean="0"/>
              <a:t>The calculated function point can be used to estimate lines of code (LOC) depending on the average number of lines of code per function point for a given language.</a:t>
            </a:r>
          </a:p>
          <a:p>
            <a:endParaRPr lang="en-US" dirty="0"/>
          </a:p>
        </p:txBody>
      </p:sp>
      <p:sp>
        <p:nvSpPr>
          <p:cNvPr id="2" name="Slide Number Placeholder 1"/>
          <p:cNvSpPr>
            <a:spLocks noGrp="1"/>
          </p:cNvSpPr>
          <p:nvPr>
            <p:ph type="sldNum" sz="quarter" idx="12"/>
          </p:nvPr>
        </p:nvSpPr>
        <p:spPr/>
        <p:txBody>
          <a:bodyPr/>
          <a:lstStyle/>
          <a:p>
            <a:pPr>
              <a:defRPr/>
            </a:pPr>
            <a:fld id="{143CAD12-45C5-44D4-B90E-F728287D228F}" type="slidenum">
              <a:rPr lang="en-US" smtClean="0"/>
              <a:pPr>
                <a:defRPr/>
              </a:pPr>
              <a:t>19</a:t>
            </a:fld>
            <a:endParaRPr lang="en-US"/>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428728" y="571480"/>
            <a:ext cx="7215215" cy="857233"/>
          </a:xfrm>
        </p:spPr>
        <p:txBody>
          <a:bodyPr/>
          <a:lstStyle/>
          <a:p>
            <a:pPr eaLnBrk="1" hangingPunct="1"/>
            <a:r>
              <a:rPr lang="en-US" dirty="0" smtClean="0"/>
              <a:t>Session objectives</a:t>
            </a:r>
          </a:p>
        </p:txBody>
      </p:sp>
      <p:sp>
        <p:nvSpPr>
          <p:cNvPr id="3" name="Content Placeholder 2"/>
          <p:cNvSpPr>
            <a:spLocks noGrp="1"/>
          </p:cNvSpPr>
          <p:nvPr>
            <p:ph idx="1"/>
          </p:nvPr>
        </p:nvSpPr>
        <p:spPr>
          <a:xfrm>
            <a:off x="1371600" y="1571611"/>
            <a:ext cx="7772400" cy="4857763"/>
          </a:xfrm>
        </p:spPr>
        <p:txBody>
          <a:bodyPr/>
          <a:lstStyle/>
          <a:p>
            <a:pPr eaLnBrk="1" hangingPunct="1">
              <a:defRPr/>
            </a:pPr>
            <a:endParaRPr lang="en-US" sz="2800" dirty="0" smtClean="0"/>
          </a:p>
          <a:p>
            <a:pPr eaLnBrk="1" hangingPunct="1">
              <a:defRPr/>
            </a:pPr>
            <a:r>
              <a:rPr lang="en-US" sz="2800" dirty="0" smtClean="0"/>
              <a:t>Describe and apply several project estimation methods, including Delphi technique, time boxing, top-down estimation and bottom up estimation</a:t>
            </a:r>
          </a:p>
          <a:p>
            <a:pPr eaLnBrk="1" hangingPunct="1">
              <a:defRPr/>
            </a:pPr>
            <a:r>
              <a:rPr lang="en-US" sz="2800" dirty="0" smtClean="0"/>
              <a:t>Describe and apply several software engineering estimation approaches including lines of code (LOC), function point analysis and COCOMO.</a:t>
            </a:r>
          </a:p>
          <a:p>
            <a:pPr eaLnBrk="1" hangingPunct="1">
              <a:defRPr/>
            </a:pPr>
            <a:endParaRPr lang="en-US" sz="2800" dirty="0" smtClean="0"/>
          </a:p>
        </p:txBody>
      </p:sp>
      <p:sp>
        <p:nvSpPr>
          <p:cNvPr id="6148" name="Slide Number Placeholder 3"/>
          <p:cNvSpPr>
            <a:spLocks noGrp="1"/>
          </p:cNvSpPr>
          <p:nvPr>
            <p:ph type="sldNum" sz="quarter" idx="12"/>
          </p:nvPr>
        </p:nvSpPr>
        <p:spPr>
          <a:noFill/>
        </p:spPr>
        <p:txBody>
          <a:bodyPr/>
          <a:lstStyle/>
          <a:p>
            <a:fld id="{B540931F-9E71-4B71-8C78-216B39437F9A}" type="slidenum">
              <a:rPr lang="en-US"/>
              <a:pPr/>
              <a:t>2</a:t>
            </a:fld>
            <a:endParaRPr lang="en-US"/>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904000A-5B67-41F6-BD78-131CDCD37317}" type="slidenum">
              <a:rPr lang="en-US" smtClean="0"/>
              <a:pPr>
                <a:defRPr/>
              </a:pPr>
              <a:t>20</a:t>
            </a:fld>
            <a:endParaRPr lang="en-US"/>
          </a:p>
        </p:txBody>
      </p:sp>
      <p:grpSp>
        <p:nvGrpSpPr>
          <p:cNvPr id="5" name="Group 3"/>
          <p:cNvGrpSpPr>
            <a:grpSpLocks/>
          </p:cNvGrpSpPr>
          <p:nvPr/>
        </p:nvGrpSpPr>
        <p:grpSpPr bwMode="auto">
          <a:xfrm>
            <a:off x="1828800" y="271463"/>
            <a:ext cx="6040438" cy="6129337"/>
            <a:chOff x="-2" y="401"/>
            <a:chExt cx="3805" cy="4149"/>
          </a:xfrm>
        </p:grpSpPr>
        <p:grpSp>
          <p:nvGrpSpPr>
            <p:cNvPr id="6" name="Group 4"/>
            <p:cNvGrpSpPr>
              <a:grpSpLocks/>
            </p:cNvGrpSpPr>
            <p:nvPr/>
          </p:nvGrpSpPr>
          <p:grpSpPr bwMode="auto">
            <a:xfrm>
              <a:off x="0" y="403"/>
              <a:ext cx="3801" cy="4145"/>
              <a:chOff x="0" y="403"/>
              <a:chExt cx="3801" cy="4145"/>
            </a:xfrm>
          </p:grpSpPr>
          <p:grpSp>
            <p:nvGrpSpPr>
              <p:cNvPr id="8" name="Group 5"/>
              <p:cNvGrpSpPr>
                <a:grpSpLocks/>
              </p:cNvGrpSpPr>
              <p:nvPr/>
            </p:nvGrpSpPr>
            <p:grpSpPr bwMode="auto">
              <a:xfrm>
                <a:off x="0" y="403"/>
                <a:ext cx="959" cy="518"/>
                <a:chOff x="0" y="403"/>
                <a:chExt cx="959" cy="518"/>
              </a:xfrm>
            </p:grpSpPr>
            <p:sp>
              <p:nvSpPr>
                <p:cNvPr id="96" name="Rectangle 6"/>
                <p:cNvSpPr>
                  <a:spLocks noChangeArrowheads="1"/>
                </p:cNvSpPr>
                <p:nvPr/>
              </p:nvSpPr>
              <p:spPr bwMode="auto">
                <a:xfrm>
                  <a:off x="43" y="403"/>
                  <a:ext cx="873" cy="518"/>
                </a:xfrm>
                <a:prstGeom prst="rect">
                  <a:avLst/>
                </a:prstGeom>
                <a:noFill/>
                <a:ln w="9525">
                  <a:noFill/>
                  <a:miter lim="800000"/>
                  <a:headEnd/>
                  <a:tailEnd/>
                </a:ln>
                <a:effectLst/>
              </p:spPr>
              <p:txBody>
                <a:bodyPr/>
                <a:lstStyle/>
                <a:p>
                  <a:pPr algn="ctr"/>
                  <a:r>
                    <a:rPr lang="en-US" sz="1600" b="1">
                      <a:latin typeface="Times New Roman" pitchFamily="18" charset="0"/>
                      <a:cs typeface="Times New Roman" pitchFamily="18" charset="0"/>
                    </a:rPr>
                    <a:t>Language</a:t>
                  </a:r>
                  <a:endParaRPr lang="en-US" sz="1600">
                    <a:latin typeface="Times New Roman" pitchFamily="18" charset="0"/>
                    <a:cs typeface="Times New Roman" pitchFamily="18" charset="0"/>
                  </a:endParaRPr>
                </a:p>
                <a:p>
                  <a:pPr algn="ctr" eaLnBrk="0" hangingPunct="0"/>
                  <a:endParaRPr lang="en-US" sz="1600">
                    <a:latin typeface="Times New Roman" pitchFamily="18" charset="0"/>
                  </a:endParaRPr>
                </a:p>
              </p:txBody>
            </p:sp>
            <p:sp>
              <p:nvSpPr>
                <p:cNvPr id="97" name="Rectangle 7"/>
                <p:cNvSpPr>
                  <a:spLocks noChangeArrowheads="1"/>
                </p:cNvSpPr>
                <p:nvPr/>
              </p:nvSpPr>
              <p:spPr bwMode="auto">
                <a:xfrm>
                  <a:off x="0" y="403"/>
                  <a:ext cx="959" cy="518"/>
                </a:xfrm>
                <a:prstGeom prst="rect">
                  <a:avLst/>
                </a:prstGeom>
                <a:noFill/>
                <a:ln w="7">
                  <a:solidFill>
                    <a:srgbClr val="A0A0A0"/>
                  </a:solidFill>
                  <a:miter lim="800000"/>
                  <a:headEnd/>
                  <a:tailEnd/>
                </a:ln>
                <a:effectLst/>
              </p:spPr>
              <p:txBody>
                <a:bodyPr/>
                <a:lstStyle/>
                <a:p>
                  <a:endParaRPr lang="en-US"/>
                </a:p>
              </p:txBody>
            </p:sp>
          </p:grpSp>
          <p:grpSp>
            <p:nvGrpSpPr>
              <p:cNvPr id="9" name="Group 8"/>
              <p:cNvGrpSpPr>
                <a:grpSpLocks/>
              </p:cNvGrpSpPr>
              <p:nvPr/>
            </p:nvGrpSpPr>
            <p:grpSpPr bwMode="auto">
              <a:xfrm>
                <a:off x="959" y="403"/>
                <a:ext cx="1421" cy="518"/>
                <a:chOff x="959" y="403"/>
                <a:chExt cx="1421" cy="518"/>
              </a:xfrm>
            </p:grpSpPr>
            <p:sp>
              <p:nvSpPr>
                <p:cNvPr id="94" name="Rectangle 9"/>
                <p:cNvSpPr>
                  <a:spLocks noChangeArrowheads="1"/>
                </p:cNvSpPr>
                <p:nvPr/>
              </p:nvSpPr>
              <p:spPr bwMode="auto">
                <a:xfrm>
                  <a:off x="1002" y="403"/>
                  <a:ext cx="1335" cy="518"/>
                </a:xfrm>
                <a:prstGeom prst="rect">
                  <a:avLst/>
                </a:prstGeom>
                <a:noFill/>
                <a:ln w="9525">
                  <a:noFill/>
                  <a:miter lim="800000"/>
                  <a:headEnd/>
                  <a:tailEnd/>
                </a:ln>
                <a:effectLst/>
              </p:spPr>
              <p:txBody>
                <a:bodyPr/>
                <a:lstStyle/>
                <a:p>
                  <a:pPr algn="ctr"/>
                  <a:r>
                    <a:rPr lang="en-US" sz="1600" b="1">
                      <a:latin typeface="Times New Roman" pitchFamily="18" charset="0"/>
                      <a:cs typeface="Times New Roman" pitchFamily="18" charset="0"/>
                    </a:rPr>
                    <a:t>Average Source LOC per Function Pont</a:t>
                  </a:r>
                  <a:endParaRPr lang="en-US" sz="1600">
                    <a:latin typeface="Times New Roman" pitchFamily="18" charset="0"/>
                    <a:cs typeface="Times New Roman" pitchFamily="18" charset="0"/>
                  </a:endParaRPr>
                </a:p>
                <a:p>
                  <a:pPr algn="ctr" eaLnBrk="0" hangingPunct="0"/>
                  <a:endParaRPr lang="en-US" sz="1600">
                    <a:latin typeface="Times New Roman" pitchFamily="18" charset="0"/>
                  </a:endParaRPr>
                </a:p>
              </p:txBody>
            </p:sp>
            <p:sp>
              <p:nvSpPr>
                <p:cNvPr id="95" name="Rectangle 10"/>
                <p:cNvSpPr>
                  <a:spLocks noChangeArrowheads="1"/>
                </p:cNvSpPr>
                <p:nvPr/>
              </p:nvSpPr>
              <p:spPr bwMode="auto">
                <a:xfrm>
                  <a:off x="959" y="403"/>
                  <a:ext cx="1421" cy="518"/>
                </a:xfrm>
                <a:prstGeom prst="rect">
                  <a:avLst/>
                </a:prstGeom>
                <a:noFill/>
                <a:ln w="7">
                  <a:solidFill>
                    <a:srgbClr val="A0A0A0"/>
                  </a:solidFill>
                  <a:miter lim="800000"/>
                  <a:headEnd/>
                  <a:tailEnd/>
                </a:ln>
                <a:effectLst/>
              </p:spPr>
              <p:txBody>
                <a:bodyPr/>
                <a:lstStyle/>
                <a:p>
                  <a:endParaRPr lang="en-US"/>
                </a:p>
              </p:txBody>
            </p:sp>
          </p:grpSp>
          <p:grpSp>
            <p:nvGrpSpPr>
              <p:cNvPr id="10" name="Group 11"/>
              <p:cNvGrpSpPr>
                <a:grpSpLocks/>
              </p:cNvGrpSpPr>
              <p:nvPr/>
            </p:nvGrpSpPr>
            <p:grpSpPr bwMode="auto">
              <a:xfrm>
                <a:off x="2380" y="403"/>
                <a:ext cx="1421" cy="518"/>
                <a:chOff x="2380" y="403"/>
                <a:chExt cx="1421" cy="518"/>
              </a:xfrm>
            </p:grpSpPr>
            <p:sp>
              <p:nvSpPr>
                <p:cNvPr id="92" name="Rectangle 12"/>
                <p:cNvSpPr>
                  <a:spLocks noChangeArrowheads="1"/>
                </p:cNvSpPr>
                <p:nvPr/>
              </p:nvSpPr>
              <p:spPr bwMode="auto">
                <a:xfrm>
                  <a:off x="2423" y="403"/>
                  <a:ext cx="1335" cy="518"/>
                </a:xfrm>
                <a:prstGeom prst="rect">
                  <a:avLst/>
                </a:prstGeom>
                <a:noFill/>
                <a:ln w="9525">
                  <a:noFill/>
                  <a:miter lim="800000"/>
                  <a:headEnd/>
                  <a:tailEnd/>
                </a:ln>
                <a:effectLst/>
              </p:spPr>
              <p:txBody>
                <a:bodyPr/>
                <a:lstStyle/>
                <a:p>
                  <a:pPr algn="ctr"/>
                  <a:r>
                    <a:rPr lang="en-US" sz="1600" b="1">
                      <a:latin typeface="Times New Roman" pitchFamily="18" charset="0"/>
                      <a:cs typeface="Times New Roman" pitchFamily="18" charset="0"/>
                    </a:rPr>
                    <a:t>Average Source LOC for a 210 FP Application</a:t>
                  </a:r>
                  <a:endParaRPr lang="en-US" sz="1600">
                    <a:latin typeface="Times New Roman" pitchFamily="18" charset="0"/>
                    <a:cs typeface="Times New Roman" pitchFamily="18" charset="0"/>
                  </a:endParaRPr>
                </a:p>
                <a:p>
                  <a:pPr algn="ctr" eaLnBrk="0" hangingPunct="0"/>
                  <a:endParaRPr lang="en-US" sz="1600">
                    <a:latin typeface="Times New Roman" pitchFamily="18" charset="0"/>
                  </a:endParaRPr>
                </a:p>
              </p:txBody>
            </p:sp>
            <p:sp>
              <p:nvSpPr>
                <p:cNvPr id="93" name="Rectangle 13"/>
                <p:cNvSpPr>
                  <a:spLocks noChangeArrowheads="1"/>
                </p:cNvSpPr>
                <p:nvPr/>
              </p:nvSpPr>
              <p:spPr bwMode="auto">
                <a:xfrm>
                  <a:off x="2380" y="403"/>
                  <a:ext cx="1421" cy="518"/>
                </a:xfrm>
                <a:prstGeom prst="rect">
                  <a:avLst/>
                </a:prstGeom>
                <a:noFill/>
                <a:ln w="7">
                  <a:solidFill>
                    <a:srgbClr val="A0A0A0"/>
                  </a:solidFill>
                  <a:miter lim="800000"/>
                  <a:headEnd/>
                  <a:tailEnd/>
                </a:ln>
                <a:effectLst/>
              </p:spPr>
              <p:txBody>
                <a:bodyPr/>
                <a:lstStyle/>
                <a:p>
                  <a:endParaRPr lang="en-US"/>
                </a:p>
              </p:txBody>
            </p:sp>
          </p:grpSp>
          <p:grpSp>
            <p:nvGrpSpPr>
              <p:cNvPr id="11" name="Group 14"/>
              <p:cNvGrpSpPr>
                <a:grpSpLocks/>
              </p:cNvGrpSpPr>
              <p:nvPr/>
            </p:nvGrpSpPr>
            <p:grpSpPr bwMode="auto">
              <a:xfrm>
                <a:off x="0" y="921"/>
                <a:ext cx="959" cy="403"/>
                <a:chOff x="0" y="921"/>
                <a:chExt cx="959" cy="403"/>
              </a:xfrm>
            </p:grpSpPr>
            <p:sp>
              <p:nvSpPr>
                <p:cNvPr id="90" name="Rectangle 15"/>
                <p:cNvSpPr>
                  <a:spLocks noChangeArrowheads="1"/>
                </p:cNvSpPr>
                <p:nvPr/>
              </p:nvSpPr>
              <p:spPr bwMode="auto">
                <a:xfrm>
                  <a:off x="43" y="921"/>
                  <a:ext cx="873" cy="403"/>
                </a:xfrm>
                <a:prstGeom prst="rect">
                  <a:avLst/>
                </a:prstGeom>
                <a:noFill/>
                <a:ln w="9525">
                  <a:noFill/>
                  <a:miter lim="800000"/>
                  <a:headEnd/>
                  <a:tailEnd/>
                </a:ln>
                <a:effectLst/>
              </p:spPr>
              <p:txBody>
                <a:bodyPr/>
                <a:lstStyle/>
                <a:p>
                  <a:pPr algn="just"/>
                  <a:r>
                    <a:rPr lang="en-US" sz="1200" dirty="0" smtClean="0">
                      <a:latin typeface="Times New Roman" pitchFamily="18" charset="0"/>
                      <a:cs typeface="Times New Roman" pitchFamily="18" charset="0"/>
                    </a:rPr>
                    <a:t>Access</a:t>
                  </a:r>
                  <a:endParaRPr lang="en-US" sz="1200" dirty="0">
                    <a:latin typeface="Times New Roman" pitchFamily="18" charset="0"/>
                    <a:cs typeface="Times New Roman" pitchFamily="18" charset="0"/>
                  </a:endParaRPr>
                </a:p>
                <a:p>
                  <a:pPr algn="just" eaLnBrk="0" hangingPunct="0"/>
                  <a:endParaRPr lang="en-US" sz="2400" dirty="0">
                    <a:latin typeface="Times New Roman" pitchFamily="18" charset="0"/>
                  </a:endParaRPr>
                </a:p>
              </p:txBody>
            </p:sp>
            <p:sp>
              <p:nvSpPr>
                <p:cNvPr id="91" name="Rectangle 16"/>
                <p:cNvSpPr>
                  <a:spLocks noChangeArrowheads="1"/>
                </p:cNvSpPr>
                <p:nvPr/>
              </p:nvSpPr>
              <p:spPr bwMode="auto">
                <a:xfrm>
                  <a:off x="0" y="921"/>
                  <a:ext cx="959" cy="403"/>
                </a:xfrm>
                <a:prstGeom prst="rect">
                  <a:avLst/>
                </a:prstGeom>
                <a:noFill/>
                <a:ln w="7">
                  <a:solidFill>
                    <a:srgbClr val="A0A0A0"/>
                  </a:solidFill>
                  <a:miter lim="800000"/>
                  <a:headEnd/>
                  <a:tailEnd/>
                </a:ln>
                <a:effectLst/>
              </p:spPr>
              <p:txBody>
                <a:bodyPr/>
                <a:lstStyle/>
                <a:p>
                  <a:endParaRPr lang="en-US"/>
                </a:p>
              </p:txBody>
            </p:sp>
          </p:grpSp>
          <p:grpSp>
            <p:nvGrpSpPr>
              <p:cNvPr id="12" name="Group 17"/>
              <p:cNvGrpSpPr>
                <a:grpSpLocks/>
              </p:cNvGrpSpPr>
              <p:nvPr/>
            </p:nvGrpSpPr>
            <p:grpSpPr bwMode="auto">
              <a:xfrm>
                <a:off x="959" y="921"/>
                <a:ext cx="1421" cy="403"/>
                <a:chOff x="959" y="921"/>
                <a:chExt cx="1421" cy="403"/>
              </a:xfrm>
            </p:grpSpPr>
            <p:sp>
              <p:nvSpPr>
                <p:cNvPr id="88" name="Rectangle 18"/>
                <p:cNvSpPr>
                  <a:spLocks noChangeArrowheads="1"/>
                </p:cNvSpPr>
                <p:nvPr/>
              </p:nvSpPr>
              <p:spPr bwMode="auto">
                <a:xfrm>
                  <a:off x="1002" y="921"/>
                  <a:ext cx="1335"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38</a:t>
                  </a:r>
                </a:p>
                <a:p>
                  <a:pPr algn="ctr" eaLnBrk="0" hangingPunct="0"/>
                  <a:endParaRPr lang="en-US" sz="2400">
                    <a:latin typeface="Times New Roman" pitchFamily="18" charset="0"/>
                  </a:endParaRPr>
                </a:p>
              </p:txBody>
            </p:sp>
            <p:sp>
              <p:nvSpPr>
                <p:cNvPr id="89" name="Rectangle 19"/>
                <p:cNvSpPr>
                  <a:spLocks noChangeArrowheads="1"/>
                </p:cNvSpPr>
                <p:nvPr/>
              </p:nvSpPr>
              <p:spPr bwMode="auto">
                <a:xfrm>
                  <a:off x="959" y="921"/>
                  <a:ext cx="1421" cy="403"/>
                </a:xfrm>
                <a:prstGeom prst="rect">
                  <a:avLst/>
                </a:prstGeom>
                <a:noFill/>
                <a:ln w="7">
                  <a:solidFill>
                    <a:srgbClr val="A0A0A0"/>
                  </a:solidFill>
                  <a:miter lim="800000"/>
                  <a:headEnd/>
                  <a:tailEnd/>
                </a:ln>
                <a:effectLst/>
              </p:spPr>
              <p:txBody>
                <a:bodyPr/>
                <a:lstStyle/>
                <a:p>
                  <a:endParaRPr lang="en-US"/>
                </a:p>
              </p:txBody>
            </p:sp>
          </p:grpSp>
          <p:grpSp>
            <p:nvGrpSpPr>
              <p:cNvPr id="13" name="Group 20"/>
              <p:cNvGrpSpPr>
                <a:grpSpLocks/>
              </p:cNvGrpSpPr>
              <p:nvPr/>
            </p:nvGrpSpPr>
            <p:grpSpPr bwMode="auto">
              <a:xfrm>
                <a:off x="2380" y="921"/>
                <a:ext cx="1421" cy="403"/>
                <a:chOff x="2380" y="921"/>
                <a:chExt cx="1421" cy="403"/>
              </a:xfrm>
            </p:grpSpPr>
            <p:sp>
              <p:nvSpPr>
                <p:cNvPr id="86" name="Rectangle 21"/>
                <p:cNvSpPr>
                  <a:spLocks noChangeArrowheads="1"/>
                </p:cNvSpPr>
                <p:nvPr/>
              </p:nvSpPr>
              <p:spPr bwMode="auto">
                <a:xfrm>
                  <a:off x="2423" y="921"/>
                  <a:ext cx="1335"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7,980</a:t>
                  </a:r>
                </a:p>
                <a:p>
                  <a:pPr algn="ctr" eaLnBrk="0" hangingPunct="0"/>
                  <a:endParaRPr lang="en-US" sz="2400">
                    <a:latin typeface="Times New Roman" pitchFamily="18" charset="0"/>
                  </a:endParaRPr>
                </a:p>
              </p:txBody>
            </p:sp>
            <p:sp>
              <p:nvSpPr>
                <p:cNvPr id="87" name="Rectangle 22"/>
                <p:cNvSpPr>
                  <a:spLocks noChangeArrowheads="1"/>
                </p:cNvSpPr>
                <p:nvPr/>
              </p:nvSpPr>
              <p:spPr bwMode="auto">
                <a:xfrm>
                  <a:off x="2380" y="921"/>
                  <a:ext cx="1421" cy="403"/>
                </a:xfrm>
                <a:prstGeom prst="rect">
                  <a:avLst/>
                </a:prstGeom>
                <a:noFill/>
                <a:ln w="7">
                  <a:solidFill>
                    <a:srgbClr val="A0A0A0"/>
                  </a:solidFill>
                  <a:miter lim="800000"/>
                  <a:headEnd/>
                  <a:tailEnd/>
                </a:ln>
                <a:effectLst/>
              </p:spPr>
              <p:txBody>
                <a:bodyPr/>
                <a:lstStyle/>
                <a:p>
                  <a:endParaRPr lang="en-US"/>
                </a:p>
              </p:txBody>
            </p:sp>
          </p:grpSp>
          <p:grpSp>
            <p:nvGrpSpPr>
              <p:cNvPr id="14" name="Group 23"/>
              <p:cNvGrpSpPr>
                <a:grpSpLocks/>
              </p:cNvGrpSpPr>
              <p:nvPr/>
            </p:nvGrpSpPr>
            <p:grpSpPr bwMode="auto">
              <a:xfrm>
                <a:off x="0" y="1324"/>
                <a:ext cx="959" cy="403"/>
                <a:chOff x="0" y="1324"/>
                <a:chExt cx="959" cy="403"/>
              </a:xfrm>
            </p:grpSpPr>
            <p:sp>
              <p:nvSpPr>
                <p:cNvPr id="84" name="Rectangle 24"/>
                <p:cNvSpPr>
                  <a:spLocks noChangeArrowheads="1"/>
                </p:cNvSpPr>
                <p:nvPr/>
              </p:nvSpPr>
              <p:spPr bwMode="auto">
                <a:xfrm>
                  <a:off x="43" y="1324"/>
                  <a:ext cx="873" cy="403"/>
                </a:xfrm>
                <a:prstGeom prst="rect">
                  <a:avLst/>
                </a:prstGeom>
                <a:noFill/>
                <a:ln w="9525">
                  <a:noFill/>
                  <a:miter lim="800000"/>
                  <a:headEnd/>
                  <a:tailEnd/>
                </a:ln>
                <a:effectLst/>
              </p:spPr>
              <p:txBody>
                <a:bodyPr/>
                <a:lstStyle/>
                <a:p>
                  <a:pPr algn="just"/>
                  <a:r>
                    <a:rPr lang="en-US" sz="1200">
                      <a:latin typeface="Times New Roman" pitchFamily="18" charset="0"/>
                      <a:cs typeface="Times New Roman" pitchFamily="18" charset="0"/>
                    </a:rPr>
                    <a:t>Basic</a:t>
                  </a:r>
                </a:p>
                <a:p>
                  <a:pPr algn="just" eaLnBrk="0" hangingPunct="0"/>
                  <a:endParaRPr lang="en-US" sz="2400">
                    <a:latin typeface="Times New Roman" pitchFamily="18" charset="0"/>
                  </a:endParaRPr>
                </a:p>
              </p:txBody>
            </p:sp>
            <p:sp>
              <p:nvSpPr>
                <p:cNvPr id="85" name="Rectangle 25"/>
                <p:cNvSpPr>
                  <a:spLocks noChangeArrowheads="1"/>
                </p:cNvSpPr>
                <p:nvPr/>
              </p:nvSpPr>
              <p:spPr bwMode="auto">
                <a:xfrm>
                  <a:off x="0" y="1324"/>
                  <a:ext cx="959" cy="403"/>
                </a:xfrm>
                <a:prstGeom prst="rect">
                  <a:avLst/>
                </a:prstGeom>
                <a:noFill/>
                <a:ln w="7">
                  <a:solidFill>
                    <a:srgbClr val="A0A0A0"/>
                  </a:solidFill>
                  <a:miter lim="800000"/>
                  <a:headEnd/>
                  <a:tailEnd/>
                </a:ln>
                <a:effectLst/>
              </p:spPr>
              <p:txBody>
                <a:bodyPr/>
                <a:lstStyle/>
                <a:p>
                  <a:endParaRPr lang="en-US"/>
                </a:p>
              </p:txBody>
            </p:sp>
          </p:grpSp>
          <p:grpSp>
            <p:nvGrpSpPr>
              <p:cNvPr id="15" name="Group 26"/>
              <p:cNvGrpSpPr>
                <a:grpSpLocks/>
              </p:cNvGrpSpPr>
              <p:nvPr/>
            </p:nvGrpSpPr>
            <p:grpSpPr bwMode="auto">
              <a:xfrm>
                <a:off x="959" y="1324"/>
                <a:ext cx="1421" cy="403"/>
                <a:chOff x="959" y="1324"/>
                <a:chExt cx="1421" cy="403"/>
              </a:xfrm>
            </p:grpSpPr>
            <p:sp>
              <p:nvSpPr>
                <p:cNvPr id="82" name="Rectangle 27"/>
                <p:cNvSpPr>
                  <a:spLocks noChangeArrowheads="1"/>
                </p:cNvSpPr>
                <p:nvPr/>
              </p:nvSpPr>
              <p:spPr bwMode="auto">
                <a:xfrm>
                  <a:off x="1002" y="1324"/>
                  <a:ext cx="1335"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107</a:t>
                  </a:r>
                </a:p>
                <a:p>
                  <a:pPr algn="ctr" eaLnBrk="0" hangingPunct="0"/>
                  <a:endParaRPr lang="en-US" sz="2400">
                    <a:latin typeface="Times New Roman" pitchFamily="18" charset="0"/>
                  </a:endParaRPr>
                </a:p>
              </p:txBody>
            </p:sp>
            <p:sp>
              <p:nvSpPr>
                <p:cNvPr id="83" name="Rectangle 28"/>
                <p:cNvSpPr>
                  <a:spLocks noChangeArrowheads="1"/>
                </p:cNvSpPr>
                <p:nvPr/>
              </p:nvSpPr>
              <p:spPr bwMode="auto">
                <a:xfrm>
                  <a:off x="959" y="1324"/>
                  <a:ext cx="1421" cy="403"/>
                </a:xfrm>
                <a:prstGeom prst="rect">
                  <a:avLst/>
                </a:prstGeom>
                <a:noFill/>
                <a:ln w="7">
                  <a:solidFill>
                    <a:srgbClr val="A0A0A0"/>
                  </a:solidFill>
                  <a:miter lim="800000"/>
                  <a:headEnd/>
                  <a:tailEnd/>
                </a:ln>
                <a:effectLst/>
              </p:spPr>
              <p:txBody>
                <a:bodyPr/>
                <a:lstStyle/>
                <a:p>
                  <a:endParaRPr lang="en-US"/>
                </a:p>
              </p:txBody>
            </p:sp>
          </p:grpSp>
          <p:grpSp>
            <p:nvGrpSpPr>
              <p:cNvPr id="16" name="Group 29"/>
              <p:cNvGrpSpPr>
                <a:grpSpLocks/>
              </p:cNvGrpSpPr>
              <p:nvPr/>
            </p:nvGrpSpPr>
            <p:grpSpPr bwMode="auto">
              <a:xfrm>
                <a:off x="2380" y="1324"/>
                <a:ext cx="1421" cy="403"/>
                <a:chOff x="2380" y="1324"/>
                <a:chExt cx="1421" cy="403"/>
              </a:xfrm>
            </p:grpSpPr>
            <p:sp>
              <p:nvSpPr>
                <p:cNvPr id="80" name="Rectangle 30"/>
                <p:cNvSpPr>
                  <a:spLocks noChangeArrowheads="1"/>
                </p:cNvSpPr>
                <p:nvPr/>
              </p:nvSpPr>
              <p:spPr bwMode="auto">
                <a:xfrm>
                  <a:off x="2423" y="1324"/>
                  <a:ext cx="1335"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22,470</a:t>
                  </a:r>
                </a:p>
                <a:p>
                  <a:pPr algn="ctr" eaLnBrk="0" hangingPunct="0"/>
                  <a:endParaRPr lang="en-US" sz="2400">
                    <a:latin typeface="Times New Roman" pitchFamily="18" charset="0"/>
                  </a:endParaRPr>
                </a:p>
              </p:txBody>
            </p:sp>
            <p:sp>
              <p:nvSpPr>
                <p:cNvPr id="81" name="Rectangle 31"/>
                <p:cNvSpPr>
                  <a:spLocks noChangeArrowheads="1"/>
                </p:cNvSpPr>
                <p:nvPr/>
              </p:nvSpPr>
              <p:spPr bwMode="auto">
                <a:xfrm>
                  <a:off x="2380" y="1324"/>
                  <a:ext cx="1421" cy="403"/>
                </a:xfrm>
                <a:prstGeom prst="rect">
                  <a:avLst/>
                </a:prstGeom>
                <a:noFill/>
                <a:ln w="7">
                  <a:solidFill>
                    <a:srgbClr val="A0A0A0"/>
                  </a:solidFill>
                  <a:miter lim="800000"/>
                  <a:headEnd/>
                  <a:tailEnd/>
                </a:ln>
                <a:effectLst/>
              </p:spPr>
              <p:txBody>
                <a:bodyPr/>
                <a:lstStyle/>
                <a:p>
                  <a:endParaRPr lang="en-US"/>
                </a:p>
              </p:txBody>
            </p:sp>
          </p:grpSp>
          <p:grpSp>
            <p:nvGrpSpPr>
              <p:cNvPr id="17" name="Group 32"/>
              <p:cNvGrpSpPr>
                <a:grpSpLocks/>
              </p:cNvGrpSpPr>
              <p:nvPr/>
            </p:nvGrpSpPr>
            <p:grpSpPr bwMode="auto">
              <a:xfrm>
                <a:off x="0" y="1727"/>
                <a:ext cx="959" cy="403"/>
                <a:chOff x="0" y="1727"/>
                <a:chExt cx="959" cy="403"/>
              </a:xfrm>
            </p:grpSpPr>
            <p:sp>
              <p:nvSpPr>
                <p:cNvPr id="78" name="Rectangle 33"/>
                <p:cNvSpPr>
                  <a:spLocks noChangeArrowheads="1"/>
                </p:cNvSpPr>
                <p:nvPr/>
              </p:nvSpPr>
              <p:spPr bwMode="auto">
                <a:xfrm>
                  <a:off x="43" y="1727"/>
                  <a:ext cx="873" cy="403"/>
                </a:xfrm>
                <a:prstGeom prst="rect">
                  <a:avLst/>
                </a:prstGeom>
                <a:noFill/>
                <a:ln w="9525">
                  <a:noFill/>
                  <a:miter lim="800000"/>
                  <a:headEnd/>
                  <a:tailEnd/>
                </a:ln>
                <a:effectLst/>
              </p:spPr>
              <p:txBody>
                <a:bodyPr/>
                <a:lstStyle/>
                <a:p>
                  <a:pPr algn="just"/>
                  <a:r>
                    <a:rPr lang="en-US" sz="1200">
                      <a:latin typeface="Times New Roman" pitchFamily="18" charset="0"/>
                      <a:cs typeface="Times New Roman" pitchFamily="18" charset="0"/>
                    </a:rPr>
                    <a:t>C</a:t>
                  </a:r>
                </a:p>
                <a:p>
                  <a:pPr algn="just" eaLnBrk="0" hangingPunct="0"/>
                  <a:endParaRPr lang="en-US" sz="2400">
                    <a:latin typeface="Times New Roman" pitchFamily="18" charset="0"/>
                  </a:endParaRPr>
                </a:p>
              </p:txBody>
            </p:sp>
            <p:sp>
              <p:nvSpPr>
                <p:cNvPr id="79" name="Rectangle 34"/>
                <p:cNvSpPr>
                  <a:spLocks noChangeArrowheads="1"/>
                </p:cNvSpPr>
                <p:nvPr/>
              </p:nvSpPr>
              <p:spPr bwMode="auto">
                <a:xfrm>
                  <a:off x="0" y="1727"/>
                  <a:ext cx="959" cy="403"/>
                </a:xfrm>
                <a:prstGeom prst="rect">
                  <a:avLst/>
                </a:prstGeom>
                <a:noFill/>
                <a:ln w="7">
                  <a:solidFill>
                    <a:srgbClr val="A0A0A0"/>
                  </a:solidFill>
                  <a:miter lim="800000"/>
                  <a:headEnd/>
                  <a:tailEnd/>
                </a:ln>
                <a:effectLst/>
              </p:spPr>
              <p:txBody>
                <a:bodyPr/>
                <a:lstStyle/>
                <a:p>
                  <a:endParaRPr lang="en-US"/>
                </a:p>
              </p:txBody>
            </p:sp>
          </p:grpSp>
          <p:grpSp>
            <p:nvGrpSpPr>
              <p:cNvPr id="18" name="Group 35"/>
              <p:cNvGrpSpPr>
                <a:grpSpLocks/>
              </p:cNvGrpSpPr>
              <p:nvPr/>
            </p:nvGrpSpPr>
            <p:grpSpPr bwMode="auto">
              <a:xfrm>
                <a:off x="959" y="1727"/>
                <a:ext cx="1421" cy="403"/>
                <a:chOff x="959" y="1727"/>
                <a:chExt cx="1421" cy="403"/>
              </a:xfrm>
            </p:grpSpPr>
            <p:sp>
              <p:nvSpPr>
                <p:cNvPr id="76" name="Rectangle 36"/>
                <p:cNvSpPr>
                  <a:spLocks noChangeArrowheads="1"/>
                </p:cNvSpPr>
                <p:nvPr/>
              </p:nvSpPr>
              <p:spPr bwMode="auto">
                <a:xfrm>
                  <a:off x="1002" y="1727"/>
                  <a:ext cx="1335"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128</a:t>
                  </a:r>
                </a:p>
                <a:p>
                  <a:pPr algn="ctr" eaLnBrk="0" hangingPunct="0"/>
                  <a:endParaRPr lang="en-US" sz="2400">
                    <a:latin typeface="Times New Roman" pitchFamily="18" charset="0"/>
                  </a:endParaRPr>
                </a:p>
              </p:txBody>
            </p:sp>
            <p:sp>
              <p:nvSpPr>
                <p:cNvPr id="77" name="Rectangle 37"/>
                <p:cNvSpPr>
                  <a:spLocks noChangeArrowheads="1"/>
                </p:cNvSpPr>
                <p:nvPr/>
              </p:nvSpPr>
              <p:spPr bwMode="auto">
                <a:xfrm>
                  <a:off x="959" y="1727"/>
                  <a:ext cx="1421" cy="403"/>
                </a:xfrm>
                <a:prstGeom prst="rect">
                  <a:avLst/>
                </a:prstGeom>
                <a:noFill/>
                <a:ln w="7">
                  <a:solidFill>
                    <a:srgbClr val="A0A0A0"/>
                  </a:solidFill>
                  <a:miter lim="800000"/>
                  <a:headEnd/>
                  <a:tailEnd/>
                </a:ln>
                <a:effectLst/>
              </p:spPr>
              <p:txBody>
                <a:bodyPr/>
                <a:lstStyle/>
                <a:p>
                  <a:endParaRPr lang="en-US"/>
                </a:p>
              </p:txBody>
            </p:sp>
          </p:grpSp>
          <p:grpSp>
            <p:nvGrpSpPr>
              <p:cNvPr id="19" name="Group 38"/>
              <p:cNvGrpSpPr>
                <a:grpSpLocks/>
              </p:cNvGrpSpPr>
              <p:nvPr/>
            </p:nvGrpSpPr>
            <p:grpSpPr bwMode="auto">
              <a:xfrm>
                <a:off x="2380" y="1727"/>
                <a:ext cx="1421" cy="403"/>
                <a:chOff x="2380" y="1727"/>
                <a:chExt cx="1421" cy="403"/>
              </a:xfrm>
            </p:grpSpPr>
            <p:sp>
              <p:nvSpPr>
                <p:cNvPr id="74" name="Rectangle 39"/>
                <p:cNvSpPr>
                  <a:spLocks noChangeArrowheads="1"/>
                </p:cNvSpPr>
                <p:nvPr/>
              </p:nvSpPr>
              <p:spPr bwMode="auto">
                <a:xfrm>
                  <a:off x="2423" y="1727"/>
                  <a:ext cx="1335"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26,880</a:t>
                  </a:r>
                </a:p>
                <a:p>
                  <a:pPr algn="ctr" eaLnBrk="0" hangingPunct="0"/>
                  <a:endParaRPr lang="en-US" sz="2400">
                    <a:latin typeface="Times New Roman" pitchFamily="18" charset="0"/>
                  </a:endParaRPr>
                </a:p>
              </p:txBody>
            </p:sp>
            <p:sp>
              <p:nvSpPr>
                <p:cNvPr id="75" name="Rectangle 40"/>
                <p:cNvSpPr>
                  <a:spLocks noChangeArrowheads="1"/>
                </p:cNvSpPr>
                <p:nvPr/>
              </p:nvSpPr>
              <p:spPr bwMode="auto">
                <a:xfrm>
                  <a:off x="2380" y="1727"/>
                  <a:ext cx="1421" cy="403"/>
                </a:xfrm>
                <a:prstGeom prst="rect">
                  <a:avLst/>
                </a:prstGeom>
                <a:noFill/>
                <a:ln w="7">
                  <a:solidFill>
                    <a:srgbClr val="A0A0A0"/>
                  </a:solidFill>
                  <a:miter lim="800000"/>
                  <a:headEnd/>
                  <a:tailEnd/>
                </a:ln>
                <a:effectLst/>
              </p:spPr>
              <p:txBody>
                <a:bodyPr/>
                <a:lstStyle/>
                <a:p>
                  <a:endParaRPr lang="en-US"/>
                </a:p>
              </p:txBody>
            </p:sp>
          </p:grpSp>
          <p:grpSp>
            <p:nvGrpSpPr>
              <p:cNvPr id="20" name="Group 41"/>
              <p:cNvGrpSpPr>
                <a:grpSpLocks/>
              </p:cNvGrpSpPr>
              <p:nvPr/>
            </p:nvGrpSpPr>
            <p:grpSpPr bwMode="auto">
              <a:xfrm>
                <a:off x="0" y="2130"/>
                <a:ext cx="959" cy="403"/>
                <a:chOff x="0" y="2130"/>
                <a:chExt cx="959" cy="403"/>
              </a:xfrm>
            </p:grpSpPr>
            <p:sp>
              <p:nvSpPr>
                <p:cNvPr id="72" name="Rectangle 42"/>
                <p:cNvSpPr>
                  <a:spLocks noChangeArrowheads="1"/>
                </p:cNvSpPr>
                <p:nvPr/>
              </p:nvSpPr>
              <p:spPr bwMode="auto">
                <a:xfrm>
                  <a:off x="43" y="2130"/>
                  <a:ext cx="873" cy="403"/>
                </a:xfrm>
                <a:prstGeom prst="rect">
                  <a:avLst/>
                </a:prstGeom>
                <a:noFill/>
                <a:ln w="9525">
                  <a:noFill/>
                  <a:miter lim="800000"/>
                  <a:headEnd/>
                  <a:tailEnd/>
                </a:ln>
                <a:effectLst/>
              </p:spPr>
              <p:txBody>
                <a:bodyPr/>
                <a:lstStyle/>
                <a:p>
                  <a:pPr algn="just"/>
                  <a:r>
                    <a:rPr lang="en-US" sz="1200">
                      <a:latin typeface="Times New Roman" pitchFamily="18" charset="0"/>
                      <a:cs typeface="Times New Roman" pitchFamily="18" charset="0"/>
                    </a:rPr>
                    <a:t>C++</a:t>
                  </a:r>
                </a:p>
                <a:p>
                  <a:pPr algn="just" eaLnBrk="0" hangingPunct="0"/>
                  <a:endParaRPr lang="en-US" sz="2400">
                    <a:latin typeface="Times New Roman" pitchFamily="18" charset="0"/>
                  </a:endParaRPr>
                </a:p>
              </p:txBody>
            </p:sp>
            <p:sp>
              <p:nvSpPr>
                <p:cNvPr id="73" name="Rectangle 43"/>
                <p:cNvSpPr>
                  <a:spLocks noChangeArrowheads="1"/>
                </p:cNvSpPr>
                <p:nvPr/>
              </p:nvSpPr>
              <p:spPr bwMode="auto">
                <a:xfrm>
                  <a:off x="0" y="2130"/>
                  <a:ext cx="959" cy="403"/>
                </a:xfrm>
                <a:prstGeom prst="rect">
                  <a:avLst/>
                </a:prstGeom>
                <a:noFill/>
                <a:ln w="7">
                  <a:solidFill>
                    <a:srgbClr val="A0A0A0"/>
                  </a:solidFill>
                  <a:miter lim="800000"/>
                  <a:headEnd/>
                  <a:tailEnd/>
                </a:ln>
                <a:effectLst/>
              </p:spPr>
              <p:txBody>
                <a:bodyPr/>
                <a:lstStyle/>
                <a:p>
                  <a:endParaRPr lang="en-US"/>
                </a:p>
              </p:txBody>
            </p:sp>
          </p:grpSp>
          <p:grpSp>
            <p:nvGrpSpPr>
              <p:cNvPr id="21" name="Group 44"/>
              <p:cNvGrpSpPr>
                <a:grpSpLocks/>
              </p:cNvGrpSpPr>
              <p:nvPr/>
            </p:nvGrpSpPr>
            <p:grpSpPr bwMode="auto">
              <a:xfrm>
                <a:off x="959" y="2130"/>
                <a:ext cx="1421" cy="403"/>
                <a:chOff x="959" y="2130"/>
                <a:chExt cx="1421" cy="403"/>
              </a:xfrm>
            </p:grpSpPr>
            <p:sp>
              <p:nvSpPr>
                <p:cNvPr id="70" name="Rectangle 45"/>
                <p:cNvSpPr>
                  <a:spLocks noChangeArrowheads="1"/>
                </p:cNvSpPr>
                <p:nvPr/>
              </p:nvSpPr>
              <p:spPr bwMode="auto">
                <a:xfrm>
                  <a:off x="1002" y="2130"/>
                  <a:ext cx="1335"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53</a:t>
                  </a:r>
                </a:p>
                <a:p>
                  <a:pPr algn="ctr" eaLnBrk="0" hangingPunct="0"/>
                  <a:endParaRPr lang="en-US" sz="2400">
                    <a:latin typeface="Times New Roman" pitchFamily="18" charset="0"/>
                  </a:endParaRPr>
                </a:p>
              </p:txBody>
            </p:sp>
            <p:sp>
              <p:nvSpPr>
                <p:cNvPr id="71" name="Rectangle 46"/>
                <p:cNvSpPr>
                  <a:spLocks noChangeArrowheads="1"/>
                </p:cNvSpPr>
                <p:nvPr/>
              </p:nvSpPr>
              <p:spPr bwMode="auto">
                <a:xfrm>
                  <a:off x="959" y="2130"/>
                  <a:ext cx="1421" cy="403"/>
                </a:xfrm>
                <a:prstGeom prst="rect">
                  <a:avLst/>
                </a:prstGeom>
                <a:noFill/>
                <a:ln w="7">
                  <a:solidFill>
                    <a:srgbClr val="A0A0A0"/>
                  </a:solidFill>
                  <a:miter lim="800000"/>
                  <a:headEnd/>
                  <a:tailEnd/>
                </a:ln>
                <a:effectLst/>
              </p:spPr>
              <p:txBody>
                <a:bodyPr/>
                <a:lstStyle/>
                <a:p>
                  <a:endParaRPr lang="en-US"/>
                </a:p>
              </p:txBody>
            </p:sp>
          </p:grpSp>
          <p:grpSp>
            <p:nvGrpSpPr>
              <p:cNvPr id="22" name="Group 47"/>
              <p:cNvGrpSpPr>
                <a:grpSpLocks/>
              </p:cNvGrpSpPr>
              <p:nvPr/>
            </p:nvGrpSpPr>
            <p:grpSpPr bwMode="auto">
              <a:xfrm>
                <a:off x="2380" y="2130"/>
                <a:ext cx="1421" cy="403"/>
                <a:chOff x="2380" y="2130"/>
                <a:chExt cx="1421" cy="403"/>
              </a:xfrm>
            </p:grpSpPr>
            <p:sp>
              <p:nvSpPr>
                <p:cNvPr id="68" name="Rectangle 48"/>
                <p:cNvSpPr>
                  <a:spLocks noChangeArrowheads="1"/>
                </p:cNvSpPr>
                <p:nvPr/>
              </p:nvSpPr>
              <p:spPr bwMode="auto">
                <a:xfrm>
                  <a:off x="2423" y="2130"/>
                  <a:ext cx="1335"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11,130</a:t>
                  </a:r>
                </a:p>
                <a:p>
                  <a:pPr algn="ctr" eaLnBrk="0" hangingPunct="0"/>
                  <a:endParaRPr lang="en-US" sz="2400">
                    <a:latin typeface="Times New Roman" pitchFamily="18" charset="0"/>
                  </a:endParaRPr>
                </a:p>
              </p:txBody>
            </p:sp>
            <p:sp>
              <p:nvSpPr>
                <p:cNvPr id="69" name="Rectangle 49"/>
                <p:cNvSpPr>
                  <a:spLocks noChangeArrowheads="1"/>
                </p:cNvSpPr>
                <p:nvPr/>
              </p:nvSpPr>
              <p:spPr bwMode="auto">
                <a:xfrm>
                  <a:off x="2380" y="2130"/>
                  <a:ext cx="1421" cy="403"/>
                </a:xfrm>
                <a:prstGeom prst="rect">
                  <a:avLst/>
                </a:prstGeom>
                <a:noFill/>
                <a:ln w="7">
                  <a:solidFill>
                    <a:srgbClr val="A0A0A0"/>
                  </a:solidFill>
                  <a:miter lim="800000"/>
                  <a:headEnd/>
                  <a:tailEnd/>
                </a:ln>
                <a:effectLst/>
              </p:spPr>
              <p:txBody>
                <a:bodyPr/>
                <a:lstStyle/>
                <a:p>
                  <a:endParaRPr lang="en-US"/>
                </a:p>
              </p:txBody>
            </p:sp>
          </p:grpSp>
          <p:grpSp>
            <p:nvGrpSpPr>
              <p:cNvPr id="23" name="Group 50"/>
              <p:cNvGrpSpPr>
                <a:grpSpLocks/>
              </p:cNvGrpSpPr>
              <p:nvPr/>
            </p:nvGrpSpPr>
            <p:grpSpPr bwMode="auto">
              <a:xfrm>
                <a:off x="0" y="2533"/>
                <a:ext cx="959" cy="403"/>
                <a:chOff x="0" y="2533"/>
                <a:chExt cx="959" cy="403"/>
              </a:xfrm>
            </p:grpSpPr>
            <p:sp>
              <p:nvSpPr>
                <p:cNvPr id="66" name="Rectangle 51"/>
                <p:cNvSpPr>
                  <a:spLocks noChangeArrowheads="1"/>
                </p:cNvSpPr>
                <p:nvPr/>
              </p:nvSpPr>
              <p:spPr bwMode="auto">
                <a:xfrm>
                  <a:off x="43" y="2533"/>
                  <a:ext cx="873" cy="403"/>
                </a:xfrm>
                <a:prstGeom prst="rect">
                  <a:avLst/>
                </a:prstGeom>
                <a:noFill/>
                <a:ln w="9525">
                  <a:noFill/>
                  <a:miter lim="800000"/>
                  <a:headEnd/>
                  <a:tailEnd/>
                </a:ln>
                <a:effectLst/>
              </p:spPr>
              <p:txBody>
                <a:bodyPr/>
                <a:lstStyle/>
                <a:p>
                  <a:pPr algn="just"/>
                  <a:r>
                    <a:rPr lang="en-US" sz="1200">
                      <a:latin typeface="Times New Roman" pitchFamily="18" charset="0"/>
                      <a:cs typeface="Times New Roman" pitchFamily="18" charset="0"/>
                    </a:rPr>
                    <a:t>COBOL</a:t>
                  </a:r>
                </a:p>
                <a:p>
                  <a:pPr algn="just" eaLnBrk="0" hangingPunct="0"/>
                  <a:endParaRPr lang="en-US" sz="2400">
                    <a:latin typeface="Times New Roman" pitchFamily="18" charset="0"/>
                  </a:endParaRPr>
                </a:p>
              </p:txBody>
            </p:sp>
            <p:sp>
              <p:nvSpPr>
                <p:cNvPr id="67" name="Rectangle 52"/>
                <p:cNvSpPr>
                  <a:spLocks noChangeArrowheads="1"/>
                </p:cNvSpPr>
                <p:nvPr/>
              </p:nvSpPr>
              <p:spPr bwMode="auto">
                <a:xfrm>
                  <a:off x="0" y="2533"/>
                  <a:ext cx="959" cy="403"/>
                </a:xfrm>
                <a:prstGeom prst="rect">
                  <a:avLst/>
                </a:prstGeom>
                <a:noFill/>
                <a:ln w="7">
                  <a:solidFill>
                    <a:srgbClr val="A0A0A0"/>
                  </a:solidFill>
                  <a:miter lim="800000"/>
                  <a:headEnd/>
                  <a:tailEnd/>
                </a:ln>
                <a:effectLst/>
              </p:spPr>
              <p:txBody>
                <a:bodyPr/>
                <a:lstStyle/>
                <a:p>
                  <a:endParaRPr lang="en-US"/>
                </a:p>
              </p:txBody>
            </p:sp>
          </p:grpSp>
          <p:grpSp>
            <p:nvGrpSpPr>
              <p:cNvPr id="24" name="Group 53"/>
              <p:cNvGrpSpPr>
                <a:grpSpLocks/>
              </p:cNvGrpSpPr>
              <p:nvPr/>
            </p:nvGrpSpPr>
            <p:grpSpPr bwMode="auto">
              <a:xfrm>
                <a:off x="959" y="2533"/>
                <a:ext cx="1421" cy="403"/>
                <a:chOff x="959" y="2533"/>
                <a:chExt cx="1421" cy="403"/>
              </a:xfrm>
            </p:grpSpPr>
            <p:sp>
              <p:nvSpPr>
                <p:cNvPr id="64" name="Rectangle 54"/>
                <p:cNvSpPr>
                  <a:spLocks noChangeArrowheads="1"/>
                </p:cNvSpPr>
                <p:nvPr/>
              </p:nvSpPr>
              <p:spPr bwMode="auto">
                <a:xfrm>
                  <a:off x="1002" y="2533"/>
                  <a:ext cx="1335"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107</a:t>
                  </a:r>
                </a:p>
                <a:p>
                  <a:pPr algn="ctr" eaLnBrk="0" hangingPunct="0"/>
                  <a:endParaRPr lang="en-US" sz="2400">
                    <a:latin typeface="Times New Roman" pitchFamily="18" charset="0"/>
                  </a:endParaRPr>
                </a:p>
              </p:txBody>
            </p:sp>
            <p:sp>
              <p:nvSpPr>
                <p:cNvPr id="65" name="Rectangle 55"/>
                <p:cNvSpPr>
                  <a:spLocks noChangeArrowheads="1"/>
                </p:cNvSpPr>
                <p:nvPr/>
              </p:nvSpPr>
              <p:spPr bwMode="auto">
                <a:xfrm>
                  <a:off x="959" y="2533"/>
                  <a:ext cx="1421" cy="403"/>
                </a:xfrm>
                <a:prstGeom prst="rect">
                  <a:avLst/>
                </a:prstGeom>
                <a:noFill/>
                <a:ln w="7">
                  <a:solidFill>
                    <a:srgbClr val="A0A0A0"/>
                  </a:solidFill>
                  <a:miter lim="800000"/>
                  <a:headEnd/>
                  <a:tailEnd/>
                </a:ln>
                <a:effectLst/>
              </p:spPr>
              <p:txBody>
                <a:bodyPr/>
                <a:lstStyle/>
                <a:p>
                  <a:endParaRPr lang="en-US"/>
                </a:p>
              </p:txBody>
            </p:sp>
          </p:grpSp>
          <p:grpSp>
            <p:nvGrpSpPr>
              <p:cNvPr id="25" name="Group 56"/>
              <p:cNvGrpSpPr>
                <a:grpSpLocks/>
              </p:cNvGrpSpPr>
              <p:nvPr/>
            </p:nvGrpSpPr>
            <p:grpSpPr bwMode="auto">
              <a:xfrm>
                <a:off x="2380" y="2533"/>
                <a:ext cx="1421" cy="403"/>
                <a:chOff x="2380" y="2533"/>
                <a:chExt cx="1421" cy="403"/>
              </a:xfrm>
            </p:grpSpPr>
            <p:sp>
              <p:nvSpPr>
                <p:cNvPr id="62" name="Rectangle 57"/>
                <p:cNvSpPr>
                  <a:spLocks noChangeArrowheads="1"/>
                </p:cNvSpPr>
                <p:nvPr/>
              </p:nvSpPr>
              <p:spPr bwMode="auto">
                <a:xfrm>
                  <a:off x="2423" y="2533"/>
                  <a:ext cx="1335"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22,470</a:t>
                  </a:r>
                </a:p>
                <a:p>
                  <a:pPr algn="ctr" eaLnBrk="0" hangingPunct="0"/>
                  <a:endParaRPr lang="en-US" sz="2400">
                    <a:latin typeface="Times New Roman" pitchFamily="18" charset="0"/>
                  </a:endParaRPr>
                </a:p>
              </p:txBody>
            </p:sp>
            <p:sp>
              <p:nvSpPr>
                <p:cNvPr id="63" name="Rectangle 58"/>
                <p:cNvSpPr>
                  <a:spLocks noChangeArrowheads="1"/>
                </p:cNvSpPr>
                <p:nvPr/>
              </p:nvSpPr>
              <p:spPr bwMode="auto">
                <a:xfrm>
                  <a:off x="2380" y="2533"/>
                  <a:ext cx="1421" cy="403"/>
                </a:xfrm>
                <a:prstGeom prst="rect">
                  <a:avLst/>
                </a:prstGeom>
                <a:noFill/>
                <a:ln w="7">
                  <a:solidFill>
                    <a:srgbClr val="A0A0A0"/>
                  </a:solidFill>
                  <a:miter lim="800000"/>
                  <a:headEnd/>
                  <a:tailEnd/>
                </a:ln>
                <a:effectLst/>
              </p:spPr>
              <p:txBody>
                <a:bodyPr/>
                <a:lstStyle/>
                <a:p>
                  <a:endParaRPr lang="en-US"/>
                </a:p>
              </p:txBody>
            </p:sp>
          </p:grpSp>
          <p:grpSp>
            <p:nvGrpSpPr>
              <p:cNvPr id="26" name="Group 59"/>
              <p:cNvGrpSpPr>
                <a:grpSpLocks/>
              </p:cNvGrpSpPr>
              <p:nvPr/>
            </p:nvGrpSpPr>
            <p:grpSpPr bwMode="auto">
              <a:xfrm>
                <a:off x="0" y="2936"/>
                <a:ext cx="959" cy="403"/>
                <a:chOff x="0" y="2936"/>
                <a:chExt cx="959" cy="403"/>
              </a:xfrm>
            </p:grpSpPr>
            <p:sp>
              <p:nvSpPr>
                <p:cNvPr id="60" name="Rectangle 60"/>
                <p:cNvSpPr>
                  <a:spLocks noChangeArrowheads="1"/>
                </p:cNvSpPr>
                <p:nvPr/>
              </p:nvSpPr>
              <p:spPr bwMode="auto">
                <a:xfrm>
                  <a:off x="43" y="2936"/>
                  <a:ext cx="873" cy="403"/>
                </a:xfrm>
                <a:prstGeom prst="rect">
                  <a:avLst/>
                </a:prstGeom>
                <a:noFill/>
                <a:ln w="9525">
                  <a:noFill/>
                  <a:miter lim="800000"/>
                  <a:headEnd/>
                  <a:tailEnd/>
                </a:ln>
                <a:effectLst/>
              </p:spPr>
              <p:txBody>
                <a:bodyPr/>
                <a:lstStyle/>
                <a:p>
                  <a:pPr algn="just"/>
                  <a:r>
                    <a:rPr lang="en-US" sz="1200">
                      <a:latin typeface="Times New Roman" pitchFamily="18" charset="0"/>
                      <a:cs typeface="Times New Roman" pitchFamily="18" charset="0"/>
                    </a:rPr>
                    <a:t>Delphi</a:t>
                  </a:r>
                </a:p>
                <a:p>
                  <a:pPr algn="just" eaLnBrk="0" hangingPunct="0"/>
                  <a:endParaRPr lang="en-US" sz="2400">
                    <a:latin typeface="Times New Roman" pitchFamily="18" charset="0"/>
                  </a:endParaRPr>
                </a:p>
              </p:txBody>
            </p:sp>
            <p:sp>
              <p:nvSpPr>
                <p:cNvPr id="61" name="Rectangle 61"/>
                <p:cNvSpPr>
                  <a:spLocks noChangeArrowheads="1"/>
                </p:cNvSpPr>
                <p:nvPr/>
              </p:nvSpPr>
              <p:spPr bwMode="auto">
                <a:xfrm>
                  <a:off x="0" y="2936"/>
                  <a:ext cx="959" cy="403"/>
                </a:xfrm>
                <a:prstGeom prst="rect">
                  <a:avLst/>
                </a:prstGeom>
                <a:noFill/>
                <a:ln w="7">
                  <a:solidFill>
                    <a:srgbClr val="A0A0A0"/>
                  </a:solidFill>
                  <a:miter lim="800000"/>
                  <a:headEnd/>
                  <a:tailEnd/>
                </a:ln>
                <a:effectLst/>
              </p:spPr>
              <p:txBody>
                <a:bodyPr/>
                <a:lstStyle/>
                <a:p>
                  <a:endParaRPr lang="en-US"/>
                </a:p>
              </p:txBody>
            </p:sp>
          </p:grpSp>
          <p:grpSp>
            <p:nvGrpSpPr>
              <p:cNvPr id="27" name="Group 62"/>
              <p:cNvGrpSpPr>
                <a:grpSpLocks/>
              </p:cNvGrpSpPr>
              <p:nvPr/>
            </p:nvGrpSpPr>
            <p:grpSpPr bwMode="auto">
              <a:xfrm>
                <a:off x="959" y="2936"/>
                <a:ext cx="1421" cy="403"/>
                <a:chOff x="959" y="2936"/>
                <a:chExt cx="1421" cy="403"/>
              </a:xfrm>
            </p:grpSpPr>
            <p:sp>
              <p:nvSpPr>
                <p:cNvPr id="58" name="Rectangle 63"/>
                <p:cNvSpPr>
                  <a:spLocks noChangeArrowheads="1"/>
                </p:cNvSpPr>
                <p:nvPr/>
              </p:nvSpPr>
              <p:spPr bwMode="auto">
                <a:xfrm>
                  <a:off x="1002" y="2936"/>
                  <a:ext cx="1335"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29</a:t>
                  </a:r>
                </a:p>
                <a:p>
                  <a:pPr algn="ctr" eaLnBrk="0" hangingPunct="0"/>
                  <a:endParaRPr lang="en-US" sz="2400">
                    <a:latin typeface="Times New Roman" pitchFamily="18" charset="0"/>
                  </a:endParaRPr>
                </a:p>
              </p:txBody>
            </p:sp>
            <p:sp>
              <p:nvSpPr>
                <p:cNvPr id="59" name="Rectangle 64"/>
                <p:cNvSpPr>
                  <a:spLocks noChangeArrowheads="1"/>
                </p:cNvSpPr>
                <p:nvPr/>
              </p:nvSpPr>
              <p:spPr bwMode="auto">
                <a:xfrm>
                  <a:off x="959" y="2936"/>
                  <a:ext cx="1421" cy="403"/>
                </a:xfrm>
                <a:prstGeom prst="rect">
                  <a:avLst/>
                </a:prstGeom>
                <a:noFill/>
                <a:ln w="7">
                  <a:solidFill>
                    <a:srgbClr val="A0A0A0"/>
                  </a:solidFill>
                  <a:miter lim="800000"/>
                  <a:headEnd/>
                  <a:tailEnd/>
                </a:ln>
                <a:effectLst/>
              </p:spPr>
              <p:txBody>
                <a:bodyPr/>
                <a:lstStyle/>
                <a:p>
                  <a:endParaRPr lang="en-US"/>
                </a:p>
              </p:txBody>
            </p:sp>
          </p:grpSp>
          <p:grpSp>
            <p:nvGrpSpPr>
              <p:cNvPr id="28" name="Group 65"/>
              <p:cNvGrpSpPr>
                <a:grpSpLocks/>
              </p:cNvGrpSpPr>
              <p:nvPr/>
            </p:nvGrpSpPr>
            <p:grpSpPr bwMode="auto">
              <a:xfrm>
                <a:off x="2380" y="2936"/>
                <a:ext cx="1421" cy="403"/>
                <a:chOff x="2380" y="2936"/>
                <a:chExt cx="1421" cy="403"/>
              </a:xfrm>
            </p:grpSpPr>
            <p:sp>
              <p:nvSpPr>
                <p:cNvPr id="56" name="Rectangle 66"/>
                <p:cNvSpPr>
                  <a:spLocks noChangeArrowheads="1"/>
                </p:cNvSpPr>
                <p:nvPr/>
              </p:nvSpPr>
              <p:spPr bwMode="auto">
                <a:xfrm>
                  <a:off x="2423" y="2936"/>
                  <a:ext cx="1335"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6,090</a:t>
                  </a:r>
                </a:p>
                <a:p>
                  <a:pPr algn="ctr" eaLnBrk="0" hangingPunct="0"/>
                  <a:endParaRPr lang="en-US" sz="2400">
                    <a:latin typeface="Times New Roman" pitchFamily="18" charset="0"/>
                  </a:endParaRPr>
                </a:p>
              </p:txBody>
            </p:sp>
            <p:sp>
              <p:nvSpPr>
                <p:cNvPr id="57" name="Rectangle 67"/>
                <p:cNvSpPr>
                  <a:spLocks noChangeArrowheads="1"/>
                </p:cNvSpPr>
                <p:nvPr/>
              </p:nvSpPr>
              <p:spPr bwMode="auto">
                <a:xfrm>
                  <a:off x="2380" y="2936"/>
                  <a:ext cx="1421" cy="403"/>
                </a:xfrm>
                <a:prstGeom prst="rect">
                  <a:avLst/>
                </a:prstGeom>
                <a:noFill/>
                <a:ln w="7">
                  <a:solidFill>
                    <a:srgbClr val="A0A0A0"/>
                  </a:solidFill>
                  <a:miter lim="800000"/>
                  <a:headEnd/>
                  <a:tailEnd/>
                </a:ln>
                <a:effectLst/>
              </p:spPr>
              <p:txBody>
                <a:bodyPr/>
                <a:lstStyle/>
                <a:p>
                  <a:endParaRPr lang="en-US"/>
                </a:p>
              </p:txBody>
            </p:sp>
          </p:grpSp>
          <p:grpSp>
            <p:nvGrpSpPr>
              <p:cNvPr id="29" name="Group 68"/>
              <p:cNvGrpSpPr>
                <a:grpSpLocks/>
              </p:cNvGrpSpPr>
              <p:nvPr/>
            </p:nvGrpSpPr>
            <p:grpSpPr bwMode="auto">
              <a:xfrm>
                <a:off x="0" y="3339"/>
                <a:ext cx="959" cy="403"/>
                <a:chOff x="0" y="3339"/>
                <a:chExt cx="959" cy="403"/>
              </a:xfrm>
            </p:grpSpPr>
            <p:sp>
              <p:nvSpPr>
                <p:cNvPr id="54" name="Rectangle 69"/>
                <p:cNvSpPr>
                  <a:spLocks noChangeArrowheads="1"/>
                </p:cNvSpPr>
                <p:nvPr/>
              </p:nvSpPr>
              <p:spPr bwMode="auto">
                <a:xfrm>
                  <a:off x="43" y="3339"/>
                  <a:ext cx="873" cy="403"/>
                </a:xfrm>
                <a:prstGeom prst="rect">
                  <a:avLst/>
                </a:prstGeom>
                <a:noFill/>
                <a:ln w="9525">
                  <a:noFill/>
                  <a:miter lim="800000"/>
                  <a:headEnd/>
                  <a:tailEnd/>
                </a:ln>
                <a:effectLst/>
              </p:spPr>
              <p:txBody>
                <a:bodyPr/>
                <a:lstStyle/>
                <a:p>
                  <a:pPr algn="just"/>
                  <a:r>
                    <a:rPr lang="en-US" sz="1200">
                      <a:latin typeface="Times New Roman" pitchFamily="18" charset="0"/>
                      <a:cs typeface="Times New Roman" pitchFamily="18" charset="0"/>
                    </a:rPr>
                    <a:t>Java</a:t>
                  </a:r>
                </a:p>
                <a:p>
                  <a:pPr algn="just" eaLnBrk="0" hangingPunct="0"/>
                  <a:endParaRPr lang="en-US" sz="2400">
                    <a:latin typeface="Times New Roman" pitchFamily="18" charset="0"/>
                  </a:endParaRPr>
                </a:p>
              </p:txBody>
            </p:sp>
            <p:sp>
              <p:nvSpPr>
                <p:cNvPr id="55" name="Rectangle 70"/>
                <p:cNvSpPr>
                  <a:spLocks noChangeArrowheads="1"/>
                </p:cNvSpPr>
                <p:nvPr/>
              </p:nvSpPr>
              <p:spPr bwMode="auto">
                <a:xfrm>
                  <a:off x="0" y="3339"/>
                  <a:ext cx="959" cy="403"/>
                </a:xfrm>
                <a:prstGeom prst="rect">
                  <a:avLst/>
                </a:prstGeom>
                <a:noFill/>
                <a:ln w="7">
                  <a:solidFill>
                    <a:srgbClr val="A0A0A0"/>
                  </a:solidFill>
                  <a:miter lim="800000"/>
                  <a:headEnd/>
                  <a:tailEnd/>
                </a:ln>
                <a:effectLst/>
              </p:spPr>
              <p:txBody>
                <a:bodyPr/>
                <a:lstStyle/>
                <a:p>
                  <a:endParaRPr lang="en-US"/>
                </a:p>
              </p:txBody>
            </p:sp>
          </p:grpSp>
          <p:grpSp>
            <p:nvGrpSpPr>
              <p:cNvPr id="30" name="Group 71"/>
              <p:cNvGrpSpPr>
                <a:grpSpLocks/>
              </p:cNvGrpSpPr>
              <p:nvPr/>
            </p:nvGrpSpPr>
            <p:grpSpPr bwMode="auto">
              <a:xfrm>
                <a:off x="959" y="3339"/>
                <a:ext cx="1421" cy="403"/>
                <a:chOff x="959" y="3339"/>
                <a:chExt cx="1421" cy="403"/>
              </a:xfrm>
            </p:grpSpPr>
            <p:sp>
              <p:nvSpPr>
                <p:cNvPr id="52" name="Rectangle 72"/>
                <p:cNvSpPr>
                  <a:spLocks noChangeArrowheads="1"/>
                </p:cNvSpPr>
                <p:nvPr/>
              </p:nvSpPr>
              <p:spPr bwMode="auto">
                <a:xfrm>
                  <a:off x="1002" y="3339"/>
                  <a:ext cx="1335"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53</a:t>
                  </a:r>
                </a:p>
                <a:p>
                  <a:pPr algn="ctr" eaLnBrk="0" hangingPunct="0"/>
                  <a:endParaRPr lang="en-US" sz="2400">
                    <a:latin typeface="Times New Roman" pitchFamily="18" charset="0"/>
                  </a:endParaRPr>
                </a:p>
              </p:txBody>
            </p:sp>
            <p:sp>
              <p:nvSpPr>
                <p:cNvPr id="53" name="Rectangle 73"/>
                <p:cNvSpPr>
                  <a:spLocks noChangeArrowheads="1"/>
                </p:cNvSpPr>
                <p:nvPr/>
              </p:nvSpPr>
              <p:spPr bwMode="auto">
                <a:xfrm>
                  <a:off x="959" y="3339"/>
                  <a:ext cx="1421" cy="403"/>
                </a:xfrm>
                <a:prstGeom prst="rect">
                  <a:avLst/>
                </a:prstGeom>
                <a:noFill/>
                <a:ln w="7">
                  <a:solidFill>
                    <a:srgbClr val="A0A0A0"/>
                  </a:solidFill>
                  <a:miter lim="800000"/>
                  <a:headEnd/>
                  <a:tailEnd/>
                </a:ln>
                <a:effectLst/>
              </p:spPr>
              <p:txBody>
                <a:bodyPr/>
                <a:lstStyle/>
                <a:p>
                  <a:endParaRPr lang="en-US"/>
                </a:p>
              </p:txBody>
            </p:sp>
          </p:grpSp>
          <p:grpSp>
            <p:nvGrpSpPr>
              <p:cNvPr id="31" name="Group 74"/>
              <p:cNvGrpSpPr>
                <a:grpSpLocks/>
              </p:cNvGrpSpPr>
              <p:nvPr/>
            </p:nvGrpSpPr>
            <p:grpSpPr bwMode="auto">
              <a:xfrm>
                <a:off x="2380" y="3339"/>
                <a:ext cx="1421" cy="403"/>
                <a:chOff x="2380" y="3339"/>
                <a:chExt cx="1421" cy="403"/>
              </a:xfrm>
            </p:grpSpPr>
            <p:sp>
              <p:nvSpPr>
                <p:cNvPr id="50" name="Rectangle 75"/>
                <p:cNvSpPr>
                  <a:spLocks noChangeArrowheads="1"/>
                </p:cNvSpPr>
                <p:nvPr/>
              </p:nvSpPr>
              <p:spPr bwMode="auto">
                <a:xfrm>
                  <a:off x="2423" y="3339"/>
                  <a:ext cx="1335"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11,130</a:t>
                  </a:r>
                </a:p>
                <a:p>
                  <a:pPr algn="ctr" eaLnBrk="0" hangingPunct="0"/>
                  <a:endParaRPr lang="en-US" sz="2400">
                    <a:latin typeface="Times New Roman" pitchFamily="18" charset="0"/>
                  </a:endParaRPr>
                </a:p>
              </p:txBody>
            </p:sp>
            <p:sp>
              <p:nvSpPr>
                <p:cNvPr id="51" name="Rectangle 76"/>
                <p:cNvSpPr>
                  <a:spLocks noChangeArrowheads="1"/>
                </p:cNvSpPr>
                <p:nvPr/>
              </p:nvSpPr>
              <p:spPr bwMode="auto">
                <a:xfrm>
                  <a:off x="2380" y="3339"/>
                  <a:ext cx="1421" cy="403"/>
                </a:xfrm>
                <a:prstGeom prst="rect">
                  <a:avLst/>
                </a:prstGeom>
                <a:noFill/>
                <a:ln w="7">
                  <a:solidFill>
                    <a:srgbClr val="A0A0A0"/>
                  </a:solidFill>
                  <a:miter lim="800000"/>
                  <a:headEnd/>
                  <a:tailEnd/>
                </a:ln>
                <a:effectLst/>
              </p:spPr>
              <p:txBody>
                <a:bodyPr/>
                <a:lstStyle/>
                <a:p>
                  <a:endParaRPr lang="en-US"/>
                </a:p>
              </p:txBody>
            </p:sp>
          </p:grpSp>
          <p:grpSp>
            <p:nvGrpSpPr>
              <p:cNvPr id="32" name="Group 77"/>
              <p:cNvGrpSpPr>
                <a:grpSpLocks/>
              </p:cNvGrpSpPr>
              <p:nvPr/>
            </p:nvGrpSpPr>
            <p:grpSpPr bwMode="auto">
              <a:xfrm>
                <a:off x="0" y="3742"/>
                <a:ext cx="959" cy="403"/>
                <a:chOff x="0" y="3742"/>
                <a:chExt cx="959" cy="403"/>
              </a:xfrm>
            </p:grpSpPr>
            <p:sp>
              <p:nvSpPr>
                <p:cNvPr id="48" name="Rectangle 78"/>
                <p:cNvSpPr>
                  <a:spLocks noChangeArrowheads="1"/>
                </p:cNvSpPr>
                <p:nvPr/>
              </p:nvSpPr>
              <p:spPr bwMode="auto">
                <a:xfrm>
                  <a:off x="43" y="3742"/>
                  <a:ext cx="873" cy="403"/>
                </a:xfrm>
                <a:prstGeom prst="rect">
                  <a:avLst/>
                </a:prstGeom>
                <a:noFill/>
                <a:ln w="9525">
                  <a:noFill/>
                  <a:miter lim="800000"/>
                  <a:headEnd/>
                  <a:tailEnd/>
                </a:ln>
                <a:effectLst/>
              </p:spPr>
              <p:txBody>
                <a:bodyPr/>
                <a:lstStyle/>
                <a:p>
                  <a:pPr algn="just"/>
                  <a:r>
                    <a:rPr lang="en-US" sz="1200">
                      <a:latin typeface="Times New Roman" pitchFamily="18" charset="0"/>
                      <a:cs typeface="Times New Roman" pitchFamily="18" charset="0"/>
                    </a:rPr>
                    <a:t>Machine Language</a:t>
                  </a:r>
                </a:p>
                <a:p>
                  <a:pPr algn="just" eaLnBrk="0" hangingPunct="0"/>
                  <a:endParaRPr lang="en-US" sz="2400">
                    <a:latin typeface="Times New Roman" pitchFamily="18" charset="0"/>
                  </a:endParaRPr>
                </a:p>
              </p:txBody>
            </p:sp>
            <p:sp>
              <p:nvSpPr>
                <p:cNvPr id="49" name="Rectangle 79"/>
                <p:cNvSpPr>
                  <a:spLocks noChangeArrowheads="1"/>
                </p:cNvSpPr>
                <p:nvPr/>
              </p:nvSpPr>
              <p:spPr bwMode="auto">
                <a:xfrm>
                  <a:off x="0" y="3742"/>
                  <a:ext cx="959" cy="403"/>
                </a:xfrm>
                <a:prstGeom prst="rect">
                  <a:avLst/>
                </a:prstGeom>
                <a:noFill/>
                <a:ln w="7">
                  <a:solidFill>
                    <a:srgbClr val="A0A0A0"/>
                  </a:solidFill>
                  <a:miter lim="800000"/>
                  <a:headEnd/>
                  <a:tailEnd/>
                </a:ln>
                <a:effectLst/>
              </p:spPr>
              <p:txBody>
                <a:bodyPr/>
                <a:lstStyle/>
                <a:p>
                  <a:endParaRPr lang="en-US"/>
                </a:p>
              </p:txBody>
            </p:sp>
          </p:grpSp>
          <p:grpSp>
            <p:nvGrpSpPr>
              <p:cNvPr id="33" name="Group 80"/>
              <p:cNvGrpSpPr>
                <a:grpSpLocks/>
              </p:cNvGrpSpPr>
              <p:nvPr/>
            </p:nvGrpSpPr>
            <p:grpSpPr bwMode="auto">
              <a:xfrm>
                <a:off x="959" y="3742"/>
                <a:ext cx="1421" cy="403"/>
                <a:chOff x="959" y="3742"/>
                <a:chExt cx="1421" cy="403"/>
              </a:xfrm>
            </p:grpSpPr>
            <p:sp>
              <p:nvSpPr>
                <p:cNvPr id="46" name="Rectangle 81"/>
                <p:cNvSpPr>
                  <a:spLocks noChangeArrowheads="1"/>
                </p:cNvSpPr>
                <p:nvPr/>
              </p:nvSpPr>
              <p:spPr bwMode="auto">
                <a:xfrm>
                  <a:off x="1002" y="3742"/>
                  <a:ext cx="1335"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640</a:t>
                  </a:r>
                </a:p>
                <a:p>
                  <a:pPr algn="ctr" eaLnBrk="0" hangingPunct="0"/>
                  <a:endParaRPr lang="en-US" sz="2400">
                    <a:latin typeface="Times New Roman" pitchFamily="18" charset="0"/>
                  </a:endParaRPr>
                </a:p>
              </p:txBody>
            </p:sp>
            <p:sp>
              <p:nvSpPr>
                <p:cNvPr id="47" name="Rectangle 82"/>
                <p:cNvSpPr>
                  <a:spLocks noChangeArrowheads="1"/>
                </p:cNvSpPr>
                <p:nvPr/>
              </p:nvSpPr>
              <p:spPr bwMode="auto">
                <a:xfrm>
                  <a:off x="959" y="3742"/>
                  <a:ext cx="1421" cy="403"/>
                </a:xfrm>
                <a:prstGeom prst="rect">
                  <a:avLst/>
                </a:prstGeom>
                <a:noFill/>
                <a:ln w="7">
                  <a:solidFill>
                    <a:srgbClr val="A0A0A0"/>
                  </a:solidFill>
                  <a:miter lim="800000"/>
                  <a:headEnd/>
                  <a:tailEnd/>
                </a:ln>
                <a:effectLst/>
              </p:spPr>
              <p:txBody>
                <a:bodyPr/>
                <a:lstStyle/>
                <a:p>
                  <a:endParaRPr lang="en-US"/>
                </a:p>
              </p:txBody>
            </p:sp>
          </p:grpSp>
          <p:grpSp>
            <p:nvGrpSpPr>
              <p:cNvPr id="34" name="Group 83"/>
              <p:cNvGrpSpPr>
                <a:grpSpLocks/>
              </p:cNvGrpSpPr>
              <p:nvPr/>
            </p:nvGrpSpPr>
            <p:grpSpPr bwMode="auto">
              <a:xfrm>
                <a:off x="2380" y="3742"/>
                <a:ext cx="1421" cy="403"/>
                <a:chOff x="2380" y="3742"/>
                <a:chExt cx="1421" cy="403"/>
              </a:xfrm>
            </p:grpSpPr>
            <p:sp>
              <p:nvSpPr>
                <p:cNvPr id="44" name="Rectangle 84"/>
                <p:cNvSpPr>
                  <a:spLocks noChangeArrowheads="1"/>
                </p:cNvSpPr>
                <p:nvPr/>
              </p:nvSpPr>
              <p:spPr bwMode="auto">
                <a:xfrm>
                  <a:off x="2423" y="3742"/>
                  <a:ext cx="1335"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134,440</a:t>
                  </a:r>
                </a:p>
                <a:p>
                  <a:pPr algn="ctr" eaLnBrk="0" hangingPunct="0"/>
                  <a:endParaRPr lang="en-US" sz="2400">
                    <a:latin typeface="Times New Roman" pitchFamily="18" charset="0"/>
                  </a:endParaRPr>
                </a:p>
              </p:txBody>
            </p:sp>
            <p:sp>
              <p:nvSpPr>
                <p:cNvPr id="45" name="Rectangle 85"/>
                <p:cNvSpPr>
                  <a:spLocks noChangeArrowheads="1"/>
                </p:cNvSpPr>
                <p:nvPr/>
              </p:nvSpPr>
              <p:spPr bwMode="auto">
                <a:xfrm>
                  <a:off x="2380" y="3742"/>
                  <a:ext cx="1421" cy="403"/>
                </a:xfrm>
                <a:prstGeom prst="rect">
                  <a:avLst/>
                </a:prstGeom>
                <a:noFill/>
                <a:ln w="7">
                  <a:solidFill>
                    <a:srgbClr val="A0A0A0"/>
                  </a:solidFill>
                  <a:miter lim="800000"/>
                  <a:headEnd/>
                  <a:tailEnd/>
                </a:ln>
                <a:effectLst/>
              </p:spPr>
              <p:txBody>
                <a:bodyPr/>
                <a:lstStyle/>
                <a:p>
                  <a:endParaRPr lang="en-US"/>
                </a:p>
              </p:txBody>
            </p:sp>
          </p:grpSp>
          <p:grpSp>
            <p:nvGrpSpPr>
              <p:cNvPr id="35" name="Group 86"/>
              <p:cNvGrpSpPr>
                <a:grpSpLocks/>
              </p:cNvGrpSpPr>
              <p:nvPr/>
            </p:nvGrpSpPr>
            <p:grpSpPr bwMode="auto">
              <a:xfrm>
                <a:off x="0" y="4145"/>
                <a:ext cx="959" cy="403"/>
                <a:chOff x="0" y="4145"/>
                <a:chExt cx="959" cy="403"/>
              </a:xfrm>
            </p:grpSpPr>
            <p:sp>
              <p:nvSpPr>
                <p:cNvPr id="42" name="Rectangle 87"/>
                <p:cNvSpPr>
                  <a:spLocks noChangeArrowheads="1"/>
                </p:cNvSpPr>
                <p:nvPr/>
              </p:nvSpPr>
              <p:spPr bwMode="auto">
                <a:xfrm>
                  <a:off x="43" y="4145"/>
                  <a:ext cx="873" cy="403"/>
                </a:xfrm>
                <a:prstGeom prst="rect">
                  <a:avLst/>
                </a:prstGeom>
                <a:noFill/>
                <a:ln w="9525">
                  <a:noFill/>
                  <a:miter lim="800000"/>
                  <a:headEnd/>
                  <a:tailEnd/>
                </a:ln>
                <a:effectLst/>
              </p:spPr>
              <p:txBody>
                <a:bodyPr/>
                <a:lstStyle/>
                <a:p>
                  <a:pPr algn="just"/>
                  <a:r>
                    <a:rPr lang="en-US" sz="1200">
                      <a:latin typeface="Times New Roman" pitchFamily="18" charset="0"/>
                      <a:cs typeface="Times New Roman" pitchFamily="18" charset="0"/>
                    </a:rPr>
                    <a:t>Visual Basic 5</a:t>
                  </a:r>
                </a:p>
                <a:p>
                  <a:pPr algn="just" eaLnBrk="0" hangingPunct="0"/>
                  <a:endParaRPr lang="en-US" sz="2400">
                    <a:latin typeface="Times New Roman" pitchFamily="18" charset="0"/>
                  </a:endParaRPr>
                </a:p>
              </p:txBody>
            </p:sp>
            <p:sp>
              <p:nvSpPr>
                <p:cNvPr id="43" name="Rectangle 88"/>
                <p:cNvSpPr>
                  <a:spLocks noChangeArrowheads="1"/>
                </p:cNvSpPr>
                <p:nvPr/>
              </p:nvSpPr>
              <p:spPr bwMode="auto">
                <a:xfrm>
                  <a:off x="0" y="4145"/>
                  <a:ext cx="959" cy="403"/>
                </a:xfrm>
                <a:prstGeom prst="rect">
                  <a:avLst/>
                </a:prstGeom>
                <a:noFill/>
                <a:ln w="7">
                  <a:solidFill>
                    <a:srgbClr val="A0A0A0"/>
                  </a:solidFill>
                  <a:miter lim="800000"/>
                  <a:headEnd/>
                  <a:tailEnd/>
                </a:ln>
                <a:effectLst/>
              </p:spPr>
              <p:txBody>
                <a:bodyPr/>
                <a:lstStyle/>
                <a:p>
                  <a:endParaRPr lang="en-US"/>
                </a:p>
              </p:txBody>
            </p:sp>
          </p:grpSp>
          <p:grpSp>
            <p:nvGrpSpPr>
              <p:cNvPr id="36" name="Group 89"/>
              <p:cNvGrpSpPr>
                <a:grpSpLocks/>
              </p:cNvGrpSpPr>
              <p:nvPr/>
            </p:nvGrpSpPr>
            <p:grpSpPr bwMode="auto">
              <a:xfrm>
                <a:off x="959" y="4145"/>
                <a:ext cx="1421" cy="403"/>
                <a:chOff x="959" y="4145"/>
                <a:chExt cx="1421" cy="403"/>
              </a:xfrm>
            </p:grpSpPr>
            <p:sp>
              <p:nvSpPr>
                <p:cNvPr id="40" name="Rectangle 90"/>
                <p:cNvSpPr>
                  <a:spLocks noChangeArrowheads="1"/>
                </p:cNvSpPr>
                <p:nvPr/>
              </p:nvSpPr>
              <p:spPr bwMode="auto">
                <a:xfrm>
                  <a:off x="1002" y="4145"/>
                  <a:ext cx="1335"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29</a:t>
                  </a:r>
                </a:p>
                <a:p>
                  <a:pPr algn="ctr" eaLnBrk="0" hangingPunct="0"/>
                  <a:endParaRPr lang="en-US" sz="2400">
                    <a:latin typeface="Times New Roman" pitchFamily="18" charset="0"/>
                  </a:endParaRPr>
                </a:p>
              </p:txBody>
            </p:sp>
            <p:sp>
              <p:nvSpPr>
                <p:cNvPr id="41" name="Rectangle 91"/>
                <p:cNvSpPr>
                  <a:spLocks noChangeArrowheads="1"/>
                </p:cNvSpPr>
                <p:nvPr/>
              </p:nvSpPr>
              <p:spPr bwMode="auto">
                <a:xfrm>
                  <a:off x="959" y="4145"/>
                  <a:ext cx="1421" cy="403"/>
                </a:xfrm>
                <a:prstGeom prst="rect">
                  <a:avLst/>
                </a:prstGeom>
                <a:noFill/>
                <a:ln w="7">
                  <a:solidFill>
                    <a:srgbClr val="A0A0A0"/>
                  </a:solidFill>
                  <a:miter lim="800000"/>
                  <a:headEnd/>
                  <a:tailEnd/>
                </a:ln>
                <a:effectLst/>
              </p:spPr>
              <p:txBody>
                <a:bodyPr/>
                <a:lstStyle/>
                <a:p>
                  <a:endParaRPr lang="en-US"/>
                </a:p>
              </p:txBody>
            </p:sp>
          </p:grpSp>
          <p:grpSp>
            <p:nvGrpSpPr>
              <p:cNvPr id="37" name="Group 92"/>
              <p:cNvGrpSpPr>
                <a:grpSpLocks/>
              </p:cNvGrpSpPr>
              <p:nvPr/>
            </p:nvGrpSpPr>
            <p:grpSpPr bwMode="auto">
              <a:xfrm>
                <a:off x="2380" y="4145"/>
                <a:ext cx="1421" cy="403"/>
                <a:chOff x="2380" y="4145"/>
                <a:chExt cx="1421" cy="403"/>
              </a:xfrm>
            </p:grpSpPr>
            <p:sp>
              <p:nvSpPr>
                <p:cNvPr id="38" name="Rectangle 93"/>
                <p:cNvSpPr>
                  <a:spLocks noChangeArrowheads="1"/>
                </p:cNvSpPr>
                <p:nvPr/>
              </p:nvSpPr>
              <p:spPr bwMode="auto">
                <a:xfrm>
                  <a:off x="2423" y="4145"/>
                  <a:ext cx="1335" cy="403"/>
                </a:xfrm>
                <a:prstGeom prst="rect">
                  <a:avLst/>
                </a:prstGeom>
                <a:noFill/>
                <a:ln w="9525">
                  <a:noFill/>
                  <a:miter lim="800000"/>
                  <a:headEnd/>
                  <a:tailEnd/>
                </a:ln>
                <a:effectLst/>
              </p:spPr>
              <p:txBody>
                <a:bodyPr/>
                <a:lstStyle/>
                <a:p>
                  <a:pPr algn="ctr"/>
                  <a:r>
                    <a:rPr lang="en-US" sz="1200">
                      <a:latin typeface="Times New Roman" pitchFamily="18" charset="0"/>
                      <a:cs typeface="Times New Roman" pitchFamily="18" charset="0"/>
                    </a:rPr>
                    <a:t>6,090</a:t>
                  </a:r>
                </a:p>
                <a:p>
                  <a:pPr algn="ctr" eaLnBrk="0" hangingPunct="0"/>
                  <a:endParaRPr lang="en-US" sz="2400">
                    <a:latin typeface="Times New Roman" pitchFamily="18" charset="0"/>
                  </a:endParaRPr>
                </a:p>
              </p:txBody>
            </p:sp>
            <p:sp>
              <p:nvSpPr>
                <p:cNvPr id="39" name="Rectangle 94"/>
                <p:cNvSpPr>
                  <a:spLocks noChangeArrowheads="1"/>
                </p:cNvSpPr>
                <p:nvPr/>
              </p:nvSpPr>
              <p:spPr bwMode="auto">
                <a:xfrm>
                  <a:off x="2380" y="4145"/>
                  <a:ext cx="1421" cy="403"/>
                </a:xfrm>
                <a:prstGeom prst="rect">
                  <a:avLst/>
                </a:prstGeom>
                <a:noFill/>
                <a:ln w="7">
                  <a:solidFill>
                    <a:srgbClr val="A0A0A0"/>
                  </a:solidFill>
                  <a:miter lim="800000"/>
                  <a:headEnd/>
                  <a:tailEnd/>
                </a:ln>
                <a:effectLst/>
              </p:spPr>
              <p:txBody>
                <a:bodyPr/>
                <a:lstStyle/>
                <a:p>
                  <a:endParaRPr lang="en-US"/>
                </a:p>
              </p:txBody>
            </p:sp>
          </p:grpSp>
        </p:grpSp>
        <p:sp>
          <p:nvSpPr>
            <p:cNvPr id="7" name="Rectangle 95"/>
            <p:cNvSpPr>
              <a:spLocks noChangeArrowheads="1"/>
            </p:cNvSpPr>
            <p:nvPr/>
          </p:nvSpPr>
          <p:spPr bwMode="auto">
            <a:xfrm>
              <a:off x="-2" y="401"/>
              <a:ext cx="3805" cy="4149"/>
            </a:xfrm>
            <a:prstGeom prst="rect">
              <a:avLst/>
            </a:prstGeom>
            <a:noFill/>
            <a:ln w="6350">
              <a:solidFill>
                <a:srgbClr val="A0A0A0"/>
              </a:solidFill>
              <a:miter lim="800000"/>
              <a:headEnd/>
              <a:tailEnd/>
            </a:ln>
            <a:effectLst/>
          </p:spPr>
          <p:txBody>
            <a:bodyPr/>
            <a:lstStyle/>
            <a:p>
              <a:endParaRPr lang="en-US"/>
            </a:p>
          </p:txBody>
        </p:sp>
      </p:grpSp>
      <p:sp>
        <p:nvSpPr>
          <p:cNvPr id="98" name="Text Box 96"/>
          <p:cNvSpPr txBox="1">
            <a:spLocks noChangeArrowheads="1"/>
          </p:cNvSpPr>
          <p:nvPr/>
        </p:nvSpPr>
        <p:spPr bwMode="auto">
          <a:xfrm>
            <a:off x="1285852" y="6583363"/>
            <a:ext cx="3714750" cy="274637"/>
          </a:xfrm>
          <a:prstGeom prst="rect">
            <a:avLst/>
          </a:prstGeom>
          <a:noFill/>
          <a:ln w="9525">
            <a:noFill/>
            <a:miter lim="800000"/>
            <a:headEnd/>
            <a:tailEnd/>
          </a:ln>
          <a:effectLst/>
        </p:spPr>
        <p:txBody>
          <a:bodyPr wrap="none">
            <a:spAutoFit/>
          </a:bodyPr>
          <a:lstStyle/>
          <a:p>
            <a:r>
              <a:rPr lang="en-US" sz="1200" dirty="0">
                <a:latin typeface="Times New Roman" pitchFamily="18" charset="0"/>
                <a:cs typeface="Times New Roman" pitchFamily="18" charset="0"/>
              </a:rPr>
              <a:t>Source: http://www.theadvisors.com/langcomparison.htm</a:t>
            </a:r>
            <a:endParaRPr lang="en-US" sz="1200" dirty="0">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COCOMO</a:t>
            </a:r>
            <a:endParaRPr lang="en-US" dirty="0"/>
          </a:p>
        </p:txBody>
      </p:sp>
      <p:sp>
        <p:nvSpPr>
          <p:cNvPr id="4" name="Content Placeholder 3"/>
          <p:cNvSpPr>
            <a:spLocks noGrp="1"/>
          </p:cNvSpPr>
          <p:nvPr>
            <p:ph idx="1"/>
          </p:nvPr>
        </p:nvSpPr>
        <p:spPr/>
        <p:txBody>
          <a:bodyPr/>
          <a:lstStyle/>
          <a:p>
            <a:pPr>
              <a:buNone/>
            </a:pPr>
            <a:r>
              <a:rPr lang="en-US" dirty="0" smtClean="0"/>
              <a:t>Some Task:</a:t>
            </a:r>
          </a:p>
          <a:p>
            <a:pPr lvl="1"/>
            <a:r>
              <a:rPr lang="en-US" dirty="0" smtClean="0"/>
              <a:t>Come up with an ~2 page write up of how the </a:t>
            </a:r>
            <a:r>
              <a:rPr lang="en-US" dirty="0" err="1" smtClean="0"/>
              <a:t>COnstructive</a:t>
            </a:r>
            <a:r>
              <a:rPr lang="en-US" dirty="0" smtClean="0"/>
              <a:t> </a:t>
            </a:r>
            <a:r>
              <a:rPr lang="en-US" dirty="0" err="1" smtClean="0"/>
              <a:t>COst</a:t>
            </a:r>
            <a:r>
              <a:rPr lang="en-US" dirty="0" smtClean="0"/>
              <a:t> </a:t>
            </a:r>
            <a:r>
              <a:rPr lang="en-US" dirty="0" err="1" smtClean="0"/>
              <a:t>MOdel</a:t>
            </a:r>
            <a:r>
              <a:rPr lang="en-US" dirty="0" smtClean="0"/>
              <a:t> (COCOMO) is used in estimating cost, effort and schedule of a software project.</a:t>
            </a:r>
            <a:endParaRPr lang="en-US" dirty="0"/>
          </a:p>
        </p:txBody>
      </p:sp>
      <p:sp>
        <p:nvSpPr>
          <p:cNvPr id="2" name="Slide Number Placeholder 1"/>
          <p:cNvSpPr>
            <a:spLocks noGrp="1"/>
          </p:cNvSpPr>
          <p:nvPr>
            <p:ph type="sldNum" sz="quarter" idx="12"/>
          </p:nvPr>
        </p:nvSpPr>
        <p:spPr/>
        <p:txBody>
          <a:bodyPr/>
          <a:lstStyle/>
          <a:p>
            <a:pPr>
              <a:defRPr/>
            </a:pPr>
            <a:fld id="{143CAD12-45C5-44D4-B90E-F728287D228F}" type="slidenum">
              <a:rPr lang="en-US" smtClean="0"/>
              <a:pPr>
                <a:defRPr/>
              </a:pPr>
              <a:t>21</a:t>
            </a:fld>
            <a:endParaRPr lang="en-US"/>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428750" y="214313"/>
            <a:ext cx="7543800" cy="714375"/>
          </a:xfrm>
        </p:spPr>
        <p:txBody>
          <a:bodyPr/>
          <a:lstStyle/>
          <a:p>
            <a:pPr eaLnBrk="1" hangingPunct="1"/>
            <a:r>
              <a:rPr lang="en-US" sz="3200" dirty="0" smtClean="0"/>
              <a:t>Project Estimation </a:t>
            </a:r>
          </a:p>
        </p:txBody>
      </p:sp>
      <p:sp>
        <p:nvSpPr>
          <p:cNvPr id="20483" name="Content Placeholder 2"/>
          <p:cNvSpPr>
            <a:spLocks noGrp="1"/>
          </p:cNvSpPr>
          <p:nvPr>
            <p:ph idx="1"/>
          </p:nvPr>
        </p:nvSpPr>
        <p:spPr>
          <a:xfrm>
            <a:off x="1371600" y="1000125"/>
            <a:ext cx="7620000" cy="5643563"/>
          </a:xfrm>
        </p:spPr>
        <p:txBody>
          <a:bodyPr/>
          <a:lstStyle/>
          <a:p>
            <a:pPr eaLnBrk="1" hangingPunct="1"/>
            <a:r>
              <a:rPr lang="en-US" sz="2800" dirty="0" smtClean="0"/>
              <a:t>Once the project deliverables and activities have been defined, the next step in defining the project schedule and budget is to estimate each activity’s duration.</a:t>
            </a:r>
          </a:p>
          <a:p>
            <a:pPr eaLnBrk="1" hangingPunct="1"/>
            <a:r>
              <a:rPr lang="en-US" sz="2800" dirty="0" smtClean="0"/>
              <a:t>Since a resource generally performs a particular task, a cost associated with that particular resource must be allocated as part of the time it takes to complete that task</a:t>
            </a:r>
          </a:p>
          <a:p>
            <a:pPr eaLnBrk="1" hangingPunct="1"/>
            <a:r>
              <a:rPr lang="en-US" sz="2800" dirty="0" smtClean="0"/>
              <a:t>The time estimated to complete a particular task will have a direct bearing on the project’s budget as well</a:t>
            </a:r>
          </a:p>
        </p:txBody>
      </p:sp>
      <p:sp>
        <p:nvSpPr>
          <p:cNvPr id="20484" name="Slide Number Placeholder 3"/>
          <p:cNvSpPr>
            <a:spLocks noGrp="1"/>
          </p:cNvSpPr>
          <p:nvPr>
            <p:ph type="sldNum" sz="quarter" idx="12"/>
          </p:nvPr>
        </p:nvSpPr>
        <p:spPr>
          <a:noFill/>
        </p:spPr>
        <p:txBody>
          <a:bodyPr/>
          <a:lstStyle/>
          <a:p>
            <a:fld id="{C6A66A97-540C-48BD-8C8B-0B0480F4E47E}" type="slidenum">
              <a:rPr lang="en-US"/>
              <a:pPr/>
              <a:t>3</a:t>
            </a:fld>
            <a:endParaRPr lang="en-US"/>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357290" y="214290"/>
            <a:ext cx="7572428" cy="857256"/>
          </a:xfrm>
        </p:spPr>
        <p:txBody>
          <a:bodyPr/>
          <a:lstStyle/>
          <a:p>
            <a:r>
              <a:rPr lang="en-US" sz="3200" dirty="0" smtClean="0">
                <a:solidFill>
                  <a:srgbClr val="996600"/>
                </a:solidFill>
              </a:rPr>
              <a:t>Project Estimation Techniques</a:t>
            </a:r>
            <a:endParaRPr lang="en-US" dirty="0" smtClean="0"/>
          </a:p>
        </p:txBody>
      </p:sp>
      <p:sp>
        <p:nvSpPr>
          <p:cNvPr id="21507" name="Rectangle 3"/>
          <p:cNvSpPr>
            <a:spLocks noGrp="1" noChangeArrowheads="1"/>
          </p:cNvSpPr>
          <p:nvPr>
            <p:ph type="body" idx="1"/>
          </p:nvPr>
        </p:nvSpPr>
        <p:spPr>
          <a:xfrm>
            <a:off x="1371600" y="1142984"/>
            <a:ext cx="7558118" cy="5357850"/>
          </a:xfrm>
        </p:spPr>
        <p:txBody>
          <a:bodyPr/>
          <a:lstStyle/>
          <a:p>
            <a:pPr eaLnBrk="1" hangingPunct="1"/>
            <a:r>
              <a:rPr lang="en-US" sz="2200" b="1" dirty="0" smtClean="0"/>
              <a:t>Guesstimating </a:t>
            </a:r>
            <a:r>
              <a:rPr lang="en-US" sz="2200" dirty="0" smtClean="0"/>
              <a:t>– Estimation by guessing or just picking numbers out of the air – based on feelings rather than hard evidence. Could be a result of inexperience. Not the best way to drive a project’s budget and schedule. Confidence in these estimates low</a:t>
            </a:r>
          </a:p>
          <a:p>
            <a:pPr eaLnBrk="1" hangingPunct="1"/>
            <a:r>
              <a:rPr lang="en-US" sz="2200" b="1" dirty="0" smtClean="0"/>
              <a:t>Delphi Technique </a:t>
            </a:r>
            <a:r>
              <a:rPr lang="en-US" sz="2200" dirty="0" smtClean="0"/>
              <a:t>– multiple experts are recruited to estimate the same item, and the results compared. If the estimates are reasonably close, they are averaged to produce an estimate. If not, the estimates are distributed back to the experts to discuss the differences, anonymously, till a consensus is reached.</a:t>
            </a:r>
          </a:p>
          <a:p>
            <a:pPr eaLnBrk="1" hangingPunct="1"/>
            <a:r>
              <a:rPr lang="en-US" sz="2200" b="1" dirty="0" smtClean="0"/>
              <a:t>Time Boxing </a:t>
            </a:r>
            <a:r>
              <a:rPr lang="en-US" sz="2200" dirty="0" smtClean="0"/>
              <a:t>– a box of time is allocated for a specific activity or task, based more on requirement rather than just guesswork. Once the allocated time is over, work on the particular activity stops. </a:t>
            </a:r>
          </a:p>
          <a:p>
            <a:pPr marL="1200150" lvl="3" indent="-342900">
              <a:buClr>
                <a:schemeClr val="tx2"/>
              </a:buClr>
              <a:buFont typeface="Wingdings" pitchFamily="2" charset="2"/>
              <a:buChar char="w"/>
            </a:pPr>
            <a:r>
              <a:rPr lang="en-US" sz="1400" dirty="0" err="1" smtClean="0"/>
              <a:t>Advs</a:t>
            </a:r>
            <a:r>
              <a:rPr lang="en-US" sz="1400" dirty="0" smtClean="0"/>
              <a:t>? </a:t>
            </a:r>
            <a:r>
              <a:rPr lang="en-US" sz="1400" dirty="0" err="1" smtClean="0"/>
              <a:t>Diadvs</a:t>
            </a:r>
            <a:r>
              <a:rPr lang="en-US" sz="1400" dirty="0" smtClean="0"/>
              <a:t>?</a:t>
            </a:r>
          </a:p>
          <a:p>
            <a:pPr eaLnBrk="1" hangingPunct="1"/>
            <a:endParaRPr lang="en-US" sz="2200" dirty="0" smtClean="0"/>
          </a:p>
          <a:p>
            <a:pPr eaLnBrk="1" hangingPunct="1"/>
            <a:endParaRPr lang="en-US" sz="2200" dirty="0" smtClean="0"/>
          </a:p>
        </p:txBody>
      </p:sp>
      <p:sp>
        <p:nvSpPr>
          <p:cNvPr id="21508" name="Slide Number Placeholder 5"/>
          <p:cNvSpPr>
            <a:spLocks noGrp="1"/>
          </p:cNvSpPr>
          <p:nvPr>
            <p:ph type="sldNum" sz="quarter" idx="12"/>
          </p:nvPr>
        </p:nvSpPr>
        <p:spPr>
          <a:noFill/>
        </p:spPr>
        <p:txBody>
          <a:bodyPr/>
          <a:lstStyle/>
          <a:p>
            <a:fld id="{DB4D2AC7-33A9-4E2B-B191-1D5723AE5A91}" type="slidenum">
              <a:rPr lang="en-US"/>
              <a:pPr/>
              <a:t>4</a:t>
            </a:fld>
            <a:endParaRPr lang="en-US"/>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357166"/>
            <a:ext cx="7500990" cy="714380"/>
          </a:xfrm>
        </p:spPr>
        <p:txBody>
          <a:bodyPr/>
          <a:lstStyle/>
          <a:p>
            <a:r>
              <a:rPr lang="en-US" sz="3200" dirty="0" smtClean="0">
                <a:solidFill>
                  <a:srgbClr val="996600"/>
                </a:solidFill>
              </a:rPr>
              <a:t>Project Estimation Techniques</a:t>
            </a:r>
            <a:endParaRPr lang="en-US" dirty="0"/>
          </a:p>
        </p:txBody>
      </p:sp>
      <p:sp>
        <p:nvSpPr>
          <p:cNvPr id="3" name="Content Placeholder 2"/>
          <p:cNvSpPr>
            <a:spLocks noGrp="1"/>
          </p:cNvSpPr>
          <p:nvPr>
            <p:ph idx="1"/>
          </p:nvPr>
        </p:nvSpPr>
        <p:spPr>
          <a:xfrm>
            <a:off x="1428728" y="1142984"/>
            <a:ext cx="7558118" cy="5357850"/>
          </a:xfrm>
        </p:spPr>
        <p:txBody>
          <a:bodyPr/>
          <a:lstStyle/>
          <a:p>
            <a:r>
              <a:rPr lang="en-US" sz="2200" b="1" dirty="0" smtClean="0"/>
              <a:t>Top - down estimating </a:t>
            </a:r>
            <a:r>
              <a:rPr lang="en-US" sz="2200" dirty="0" smtClean="0"/>
              <a:t>– involves estimating the schedule and/or cost of the entire project in terms of how long it should take or cost. Is a common occurrence resulting from a mandate made by upper management. Once the target objectives are identified, its up to the project manager to allocate percentages to the various project life cycle phases and associated tasks and activities</a:t>
            </a:r>
          </a:p>
          <a:p>
            <a:r>
              <a:rPr lang="en-US" sz="2200" b="1" dirty="0" smtClean="0"/>
              <a:t>Bottom-up estimating – </a:t>
            </a:r>
            <a:r>
              <a:rPr lang="en-US" sz="2200" dirty="0" smtClean="0"/>
              <a:t>involves dividing the project into smaller modules and directly estimating the time and effort  in terms of person hours, person week or person months for each module. The WBS provides the basis for bottom up estimating because all the project phases and activities are defined. </a:t>
            </a:r>
          </a:p>
          <a:p>
            <a:pPr lvl="1"/>
            <a:r>
              <a:rPr lang="en-US" sz="1800" dirty="0" smtClean="0"/>
              <a:t>Keep in mind that the estimate will be a function of many factors, including the nature of the activity in terms of its complexity and degree of structure, the resources assigned, and support provided including technology, tools, training and the physical work environment.</a:t>
            </a:r>
          </a:p>
          <a:p>
            <a:endParaRPr lang="en-US" sz="2200" dirty="0" smtClean="0"/>
          </a:p>
          <a:p>
            <a:r>
              <a:rPr lang="en-US" sz="2200" dirty="0" smtClean="0"/>
              <a:t> </a:t>
            </a:r>
            <a:endParaRPr lang="en-US" sz="2200" dirty="0"/>
          </a:p>
        </p:txBody>
      </p:sp>
      <p:sp>
        <p:nvSpPr>
          <p:cNvPr id="4" name="Slide Number Placeholder 3"/>
          <p:cNvSpPr>
            <a:spLocks noGrp="1"/>
          </p:cNvSpPr>
          <p:nvPr>
            <p:ph type="sldNum" sz="quarter" idx="12"/>
          </p:nvPr>
        </p:nvSpPr>
        <p:spPr/>
        <p:txBody>
          <a:bodyPr/>
          <a:lstStyle/>
          <a:p>
            <a:pPr>
              <a:defRPr/>
            </a:pPr>
            <a:fld id="{B904000A-5B67-41F6-BD78-131CDCD37317}" type="slidenum">
              <a:rPr lang="en-US" smtClean="0"/>
              <a:pPr>
                <a:defRPr/>
              </a:pPr>
              <a:t>5</a:t>
            </a:fld>
            <a:endParaRPr lang="en-US"/>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14290"/>
            <a:ext cx="7329518" cy="1143000"/>
          </a:xfrm>
        </p:spPr>
        <p:txBody>
          <a:bodyPr/>
          <a:lstStyle/>
          <a:p>
            <a:r>
              <a:rPr lang="en-US" sz="3200" dirty="0" smtClean="0">
                <a:solidFill>
                  <a:srgbClr val="996600"/>
                </a:solidFill>
              </a:rPr>
              <a:t>Software Engineering Metrics and Approaches</a:t>
            </a:r>
            <a:endParaRPr lang="en-US" dirty="0"/>
          </a:p>
        </p:txBody>
      </p:sp>
      <p:sp>
        <p:nvSpPr>
          <p:cNvPr id="3" name="Content Placeholder 2"/>
          <p:cNvSpPr>
            <a:spLocks noGrp="1"/>
          </p:cNvSpPr>
          <p:nvPr>
            <p:ph idx="1"/>
          </p:nvPr>
        </p:nvSpPr>
        <p:spPr>
          <a:xfrm>
            <a:off x="1428728" y="1428736"/>
            <a:ext cx="7272366" cy="4857784"/>
          </a:xfrm>
        </p:spPr>
        <p:txBody>
          <a:bodyPr/>
          <a:lstStyle/>
          <a:p>
            <a:r>
              <a:rPr lang="en-US" sz="2800" dirty="0" smtClean="0"/>
              <a:t>Estimating  time and effort of the application system provides quite a challenge</a:t>
            </a:r>
          </a:p>
          <a:p>
            <a:r>
              <a:rPr lang="en-US" sz="2800" dirty="0" smtClean="0"/>
              <a:t>Some pointers:</a:t>
            </a:r>
          </a:p>
          <a:p>
            <a:pPr lvl="1"/>
            <a:r>
              <a:rPr lang="en-US" sz="2400" i="1" dirty="0" smtClean="0"/>
              <a:t>Size</a:t>
            </a:r>
            <a:r>
              <a:rPr lang="en-US" sz="2400" dirty="0" smtClean="0"/>
              <a:t> – determines the effort in terms of schedule and resource requirements</a:t>
            </a:r>
          </a:p>
          <a:p>
            <a:pPr lvl="1"/>
            <a:r>
              <a:rPr lang="en-US" sz="2400" i="1" dirty="0" smtClean="0"/>
              <a:t>Complexity</a:t>
            </a:r>
            <a:r>
              <a:rPr lang="en-US" sz="2400" dirty="0" smtClean="0"/>
              <a:t> – some features and functionalities are more complex than others</a:t>
            </a:r>
          </a:p>
          <a:p>
            <a:pPr lvl="1"/>
            <a:r>
              <a:rPr lang="en-US" sz="2400" i="1" dirty="0" smtClean="0"/>
              <a:t>Constraints and influencers </a:t>
            </a:r>
            <a:r>
              <a:rPr lang="en-US" sz="2400" dirty="0" smtClean="0"/>
              <a:t>– includes attributes of the application, processes, people, technology, environment and the required quality of the product </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B904000A-5B67-41F6-BD78-131CDCD37317}" type="slidenum">
              <a:rPr lang="en-US" smtClean="0"/>
              <a:pPr>
                <a:defRPr/>
              </a:pPr>
              <a:t>6</a:t>
            </a:fld>
            <a:endParaRPr lang="en-US"/>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285728"/>
            <a:ext cx="7543800" cy="1143000"/>
          </a:xfrm>
        </p:spPr>
        <p:txBody>
          <a:bodyPr/>
          <a:lstStyle/>
          <a:p>
            <a:r>
              <a:rPr lang="en-US" sz="2800" dirty="0" smtClean="0"/>
              <a:t>Software estimation model: </a:t>
            </a:r>
            <a:r>
              <a:rPr lang="en-US" sz="2000" dirty="0" smtClean="0"/>
              <a:t>Adapted from </a:t>
            </a:r>
            <a:r>
              <a:rPr lang="en-US" sz="2000" dirty="0" err="1" smtClean="0"/>
              <a:t>Garmus</a:t>
            </a:r>
            <a:r>
              <a:rPr lang="en-US" sz="2000" dirty="0" smtClean="0"/>
              <a:t> &amp; Heron 1996, Jones 1998, Royce 1998</a:t>
            </a:r>
            <a:endParaRPr lang="en-US" sz="2000" dirty="0"/>
          </a:p>
        </p:txBody>
      </p:sp>
      <p:sp>
        <p:nvSpPr>
          <p:cNvPr id="4" name="Slide Number Placeholder 3"/>
          <p:cNvSpPr>
            <a:spLocks noGrp="1"/>
          </p:cNvSpPr>
          <p:nvPr>
            <p:ph type="sldNum" sz="quarter" idx="12"/>
          </p:nvPr>
        </p:nvSpPr>
        <p:spPr/>
        <p:txBody>
          <a:bodyPr/>
          <a:lstStyle/>
          <a:p>
            <a:pPr>
              <a:defRPr/>
            </a:pPr>
            <a:fld id="{B904000A-5B67-41F6-BD78-131CDCD37317}" type="slidenum">
              <a:rPr lang="en-US" smtClean="0"/>
              <a:pPr>
                <a:defRPr/>
              </a:pPr>
              <a:t>7</a:t>
            </a:fld>
            <a:endParaRPr lang="en-US"/>
          </a:p>
        </p:txBody>
      </p:sp>
      <p:pic>
        <p:nvPicPr>
          <p:cNvPr id="23" name="Picture 3" descr="c06f04"/>
          <p:cNvPicPr>
            <a:picLocks noGrp="1" noChangeAspect="1" noChangeArrowheads="1"/>
          </p:cNvPicPr>
          <p:nvPr>
            <p:ph idx="1"/>
          </p:nvPr>
        </p:nvPicPr>
        <p:blipFill>
          <a:blip r:embed="rId2"/>
          <a:srcRect/>
          <a:stretch>
            <a:fillRect/>
          </a:stretch>
        </p:blipFill>
        <p:spPr bwMode="auto">
          <a:xfrm>
            <a:off x="2285984" y="1571612"/>
            <a:ext cx="5715040" cy="4770608"/>
          </a:xfrm>
          <a:prstGeom prst="rect">
            <a:avLst/>
          </a:prstGeom>
          <a:noFill/>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285728"/>
            <a:ext cx="7543800" cy="1143000"/>
          </a:xfrm>
        </p:spPr>
        <p:txBody>
          <a:bodyPr/>
          <a:lstStyle/>
          <a:p>
            <a:pPr algn="l"/>
            <a:r>
              <a:rPr lang="en-US" sz="3200" dirty="0" smtClean="0"/>
              <a:t>Software Engineering Metrics and Approaches -</a:t>
            </a:r>
            <a:endParaRPr lang="en-US" sz="3200" dirty="0"/>
          </a:p>
        </p:txBody>
      </p:sp>
      <p:sp>
        <p:nvSpPr>
          <p:cNvPr id="3" name="Content Placeholder 2"/>
          <p:cNvSpPr>
            <a:spLocks noGrp="1"/>
          </p:cNvSpPr>
          <p:nvPr>
            <p:ph idx="1"/>
          </p:nvPr>
        </p:nvSpPr>
        <p:spPr>
          <a:xfrm>
            <a:off x="1371600" y="1428736"/>
            <a:ext cx="7620000" cy="5000660"/>
          </a:xfrm>
        </p:spPr>
        <p:txBody>
          <a:bodyPr/>
          <a:lstStyle/>
          <a:p>
            <a:r>
              <a:rPr lang="en-US" sz="2400" b="1" dirty="0" smtClean="0"/>
              <a:t>Lines of Code (LOC) </a:t>
            </a:r>
            <a:r>
              <a:rPr lang="en-US" sz="2400" dirty="0" smtClean="0"/>
              <a:t>– involves counting the number of lines of code in computer programs in sizing the application product. </a:t>
            </a:r>
          </a:p>
          <a:p>
            <a:r>
              <a:rPr lang="en-US" sz="2400" dirty="0" smtClean="0"/>
              <a:t>Controversial  issues: </a:t>
            </a:r>
          </a:p>
          <a:p>
            <a:pPr lvl="1"/>
            <a:r>
              <a:rPr lang="en-US" sz="2000" dirty="0" smtClean="0"/>
              <a:t>what counts as lines of code? Comments? Declaration of variables?</a:t>
            </a:r>
          </a:p>
          <a:p>
            <a:pPr lvl="1"/>
            <a:r>
              <a:rPr lang="en-US" sz="2000" dirty="0" smtClean="0"/>
              <a:t>Experienced programmers tend to write less code than novice programmers</a:t>
            </a:r>
          </a:p>
          <a:p>
            <a:pPr lvl="1"/>
            <a:r>
              <a:rPr lang="en-US" sz="2000" dirty="0" smtClean="0"/>
              <a:t>Also depends on programming languages </a:t>
            </a:r>
          </a:p>
          <a:p>
            <a:pPr lvl="1"/>
            <a:r>
              <a:rPr lang="en-US" sz="2000" dirty="0" smtClean="0"/>
              <a:t>It is much easier to count the lines of code after a program is written than it is to estimate how many lines of code will be required to write the program</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sp>
        <p:nvSpPr>
          <p:cNvPr id="4" name="Slide Number Placeholder 3"/>
          <p:cNvSpPr>
            <a:spLocks noGrp="1"/>
          </p:cNvSpPr>
          <p:nvPr>
            <p:ph type="sldNum" sz="quarter" idx="12"/>
          </p:nvPr>
        </p:nvSpPr>
        <p:spPr/>
        <p:txBody>
          <a:bodyPr/>
          <a:lstStyle/>
          <a:p>
            <a:pPr>
              <a:defRPr/>
            </a:pPr>
            <a:fld id="{B904000A-5B67-41F6-BD78-131CDCD37317}" type="slidenum">
              <a:rPr lang="en-US" smtClean="0"/>
              <a:pPr>
                <a:defRPr/>
              </a:pPr>
              <a:t>8</a:t>
            </a:fld>
            <a:endParaRPr lang="en-US" dirty="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214290"/>
            <a:ext cx="6858048" cy="928694"/>
          </a:xfrm>
        </p:spPr>
        <p:txBody>
          <a:bodyPr/>
          <a:lstStyle/>
          <a:p>
            <a:r>
              <a:rPr lang="en-US" sz="3200" dirty="0" smtClean="0"/>
              <a:t>Function Points</a:t>
            </a:r>
            <a:endParaRPr lang="en-US" sz="3200" dirty="0"/>
          </a:p>
        </p:txBody>
      </p:sp>
      <p:sp>
        <p:nvSpPr>
          <p:cNvPr id="3" name="Content Placeholder 2"/>
          <p:cNvSpPr>
            <a:spLocks noGrp="1"/>
          </p:cNvSpPr>
          <p:nvPr>
            <p:ph idx="1"/>
          </p:nvPr>
        </p:nvSpPr>
        <p:spPr>
          <a:xfrm>
            <a:off x="1371600" y="1071546"/>
            <a:ext cx="7620000" cy="5286412"/>
          </a:xfrm>
        </p:spPr>
        <p:txBody>
          <a:bodyPr/>
          <a:lstStyle/>
          <a:p>
            <a:r>
              <a:rPr lang="en-US" dirty="0" smtClean="0"/>
              <a:t>Focus on the functionality and complexity of a application system or a particular module.</a:t>
            </a:r>
          </a:p>
          <a:p>
            <a:r>
              <a:rPr lang="en-US" dirty="0" smtClean="0"/>
              <a:t>Are independent of technology</a:t>
            </a:r>
          </a:p>
          <a:p>
            <a:r>
              <a:rPr lang="en-US" dirty="0" smtClean="0"/>
              <a:t>This metric is very useful for data processing (transaction-processing) systems that are input and output intensive. </a:t>
            </a:r>
          </a:p>
          <a:p>
            <a:r>
              <a:rPr lang="en-US" dirty="0" smtClean="0"/>
              <a:t>Productivity is expressed as the number of function points that are implemented per person-month. </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B904000A-5B67-41F6-BD78-131CDCD37317}" type="slidenum">
              <a:rPr lang="en-US" smtClean="0"/>
              <a:pPr>
                <a:defRPr/>
              </a:pPr>
              <a:t>9</a:t>
            </a:fld>
            <a:endParaRPr lang="en-US"/>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Lecture 3 Project Planning and scheduling">
  <a:themeElements>
    <a:clrScheme name="Strategic 2">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3300"/>
      </a:hlink>
      <a:folHlink>
        <a:srgbClr val="339933"/>
      </a:folHlink>
    </a:clrScheme>
    <a:fontScheme name="Strategic">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Strategic 1">
        <a:dk1>
          <a:srgbClr val="000000"/>
        </a:dk1>
        <a:lt1>
          <a:srgbClr val="EAEAEA"/>
        </a:lt1>
        <a:dk2>
          <a:srgbClr val="819E81"/>
        </a:dk2>
        <a:lt2>
          <a:srgbClr val="FFCC66"/>
        </a:lt2>
        <a:accent1>
          <a:srgbClr val="727DE0"/>
        </a:accent1>
        <a:accent2>
          <a:srgbClr val="D54F41"/>
        </a:accent2>
        <a:accent3>
          <a:srgbClr val="C1CCC1"/>
        </a:accent3>
        <a:accent4>
          <a:srgbClr val="C8C8C8"/>
        </a:accent4>
        <a:accent5>
          <a:srgbClr val="BCBFED"/>
        </a:accent5>
        <a:accent6>
          <a:srgbClr val="C1473A"/>
        </a:accent6>
        <a:hlink>
          <a:srgbClr val="003300"/>
        </a:hlink>
        <a:folHlink>
          <a:srgbClr val="663300"/>
        </a:folHlink>
      </a:clrScheme>
      <a:clrMap bg1="dk2" tx1="lt1" bg2="dk1" tx2="lt2" accent1="accent1" accent2="accent2" accent3="accent3" accent4="accent4" accent5="accent5" accent6="accent6" hlink="hlink" folHlink="folHlink"/>
    </a:extraClrScheme>
    <a:extraClrScheme>
      <a:clrScheme name="Strategic 2">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3300"/>
        </a:hlink>
        <a:folHlink>
          <a:srgbClr val="339933"/>
        </a:folHlink>
      </a:clrScheme>
      <a:clrMap bg1="lt1" tx1="dk1" bg2="lt2" tx2="dk2" accent1="accent1" accent2="accent2" accent3="accent3" accent4="accent4" accent5="accent5" accent6="accent6" hlink="hlink" folHlink="folHlink"/>
    </a:extraClrScheme>
    <a:extraClrScheme>
      <a:clrScheme name="Strategic 3">
        <a:dk1>
          <a:srgbClr val="000000"/>
        </a:dk1>
        <a:lt1>
          <a:srgbClr val="FFFFFF"/>
        </a:lt1>
        <a:dk2>
          <a:srgbClr val="000000"/>
        </a:dk2>
        <a:lt2>
          <a:srgbClr val="5F5F5F"/>
        </a:lt2>
        <a:accent1>
          <a:srgbClr val="CBCBCB"/>
        </a:accent1>
        <a:accent2>
          <a:srgbClr val="808080"/>
        </a:accent2>
        <a:accent3>
          <a:srgbClr val="FFFFFF"/>
        </a:accent3>
        <a:accent4>
          <a:srgbClr val="000000"/>
        </a:accent4>
        <a:accent5>
          <a:srgbClr val="E2E2E2"/>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trategic 4">
        <a:dk1>
          <a:srgbClr val="000000"/>
        </a:dk1>
        <a:lt1>
          <a:srgbClr val="EAEAEA"/>
        </a:lt1>
        <a:dk2>
          <a:srgbClr val="BC6262"/>
        </a:dk2>
        <a:lt2>
          <a:srgbClr val="FFCC66"/>
        </a:lt2>
        <a:accent1>
          <a:srgbClr val="727DE0"/>
        </a:accent1>
        <a:accent2>
          <a:srgbClr val="D54F41"/>
        </a:accent2>
        <a:accent3>
          <a:srgbClr val="DAB7B7"/>
        </a:accent3>
        <a:accent4>
          <a:srgbClr val="C8C8C8"/>
        </a:accent4>
        <a:accent5>
          <a:srgbClr val="BCBFED"/>
        </a:accent5>
        <a:accent6>
          <a:srgbClr val="C1473A"/>
        </a:accent6>
        <a:hlink>
          <a:srgbClr val="000066"/>
        </a:hlink>
        <a:folHlink>
          <a:srgbClr val="FFFF99"/>
        </a:folHlink>
      </a:clrScheme>
      <a:clrMap bg1="dk2" tx1="lt1" bg2="dk1" tx2="lt2" accent1="accent1" accent2="accent2" accent3="accent3" accent4="accent4" accent5="accent5" accent6="accent6" hlink="hlink" folHlink="folHlink"/>
    </a:extraClrScheme>
    <a:extraClrScheme>
      <a:clrScheme name="Strategic 5">
        <a:dk1>
          <a:srgbClr val="000000"/>
        </a:dk1>
        <a:lt1>
          <a:srgbClr val="EAEAEA"/>
        </a:lt1>
        <a:dk2>
          <a:srgbClr val="5C74A4"/>
        </a:dk2>
        <a:lt2>
          <a:srgbClr val="FFCC99"/>
        </a:lt2>
        <a:accent1>
          <a:srgbClr val="727DE0"/>
        </a:accent1>
        <a:accent2>
          <a:srgbClr val="D54F41"/>
        </a:accent2>
        <a:accent3>
          <a:srgbClr val="B5BCCF"/>
        </a:accent3>
        <a:accent4>
          <a:srgbClr val="C8C8C8"/>
        </a:accent4>
        <a:accent5>
          <a:srgbClr val="BCBFED"/>
        </a:accent5>
        <a:accent6>
          <a:srgbClr val="C1473A"/>
        </a:accent6>
        <a:hlink>
          <a:srgbClr val="FFFFCC"/>
        </a:hlink>
        <a:folHlink>
          <a:srgbClr val="CC9900"/>
        </a:folHlink>
      </a:clrScheme>
      <a:clrMap bg1="dk2" tx1="lt1" bg2="dk1" tx2="lt2" accent1="accent1" accent2="accent2" accent3="accent3" accent4="accent4" accent5="accent5" accent6="accent6" hlink="hlink" folHlink="folHlink"/>
    </a:extraClrScheme>
    <a:extraClrScheme>
      <a:clrScheme name="Strategic 6">
        <a:dk1>
          <a:srgbClr val="000000"/>
        </a:dk1>
        <a:lt1>
          <a:srgbClr val="EAEAEA"/>
        </a:lt1>
        <a:dk2>
          <a:srgbClr val="996600"/>
        </a:dk2>
        <a:lt2>
          <a:srgbClr val="FFCC99"/>
        </a:lt2>
        <a:accent1>
          <a:srgbClr val="727DE0"/>
        </a:accent1>
        <a:accent2>
          <a:srgbClr val="D54F41"/>
        </a:accent2>
        <a:accent3>
          <a:srgbClr val="CAB8AA"/>
        </a:accent3>
        <a:accent4>
          <a:srgbClr val="C8C8C8"/>
        </a:accent4>
        <a:accent5>
          <a:srgbClr val="BCBFED"/>
        </a:accent5>
        <a:accent6>
          <a:srgbClr val="C1473A"/>
        </a:accent6>
        <a:hlink>
          <a:srgbClr val="99CCFF"/>
        </a:hlink>
        <a:folHlink>
          <a:srgbClr val="FFFF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3 Project Planning and scheduling</Template>
  <TotalTime>4132</TotalTime>
  <Words>1583</Words>
  <Application>Microsoft PowerPoint</Application>
  <PresentationFormat>On-screen Show (4:3)</PresentationFormat>
  <Paragraphs>228</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Lecture 3 Project Planning and scheduling</vt:lpstr>
      <vt:lpstr>Project Estimation </vt:lpstr>
      <vt:lpstr>Session objectives</vt:lpstr>
      <vt:lpstr>Project Estimation </vt:lpstr>
      <vt:lpstr>Project Estimation Techniques</vt:lpstr>
      <vt:lpstr>Project Estimation Techniques</vt:lpstr>
      <vt:lpstr>Software Engineering Metrics and Approaches</vt:lpstr>
      <vt:lpstr>Software estimation model: Adapted from Garmus &amp; Heron 1996, Jones 1998, Royce 1998</vt:lpstr>
      <vt:lpstr>Software Engineering Metrics and Approaches -</vt:lpstr>
      <vt:lpstr>Function Points</vt:lpstr>
      <vt:lpstr>Function Points</vt:lpstr>
      <vt:lpstr>Function Point Analysis</vt:lpstr>
      <vt:lpstr>The Application Boundary for Function Point Analysis</vt:lpstr>
      <vt:lpstr>Function Point Analysis</vt:lpstr>
      <vt:lpstr>Function Point Analysis</vt:lpstr>
      <vt:lpstr>Function Point Analysis</vt:lpstr>
      <vt:lpstr>Computing the UAF</vt:lpstr>
      <vt:lpstr>Function Point Analysis cont.</vt:lpstr>
      <vt:lpstr>Slide 18</vt:lpstr>
      <vt:lpstr>Slide 19</vt:lpstr>
      <vt:lpstr>Slide 20</vt:lpstr>
      <vt:lpstr>COCOMO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Work Breakdown Structure and Project Estimation</dc:title>
  <dc:creator>Petronilla</dc:creator>
  <cp:lastModifiedBy>Petronilla</cp:lastModifiedBy>
  <cp:revision>13</cp:revision>
  <dcterms:created xsi:type="dcterms:W3CDTF">2016-02-19T05:29:39Z</dcterms:created>
  <dcterms:modified xsi:type="dcterms:W3CDTF">2019-06-30T20:28:33Z</dcterms:modified>
</cp:coreProperties>
</file>