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atrick Hand"/>
      <p:regular r:id="rId16"/>
    </p:embeddedFont>
    <p:embeddedFont>
      <p:font typeface="Teko"/>
      <p:regular r:id="rId17"/>
      <p:bold r:id="rId18"/>
    </p:embeddedFont>
    <p:embeddedFont>
      <p:font typeface="Roboto"/>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7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7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Teko-regular.fntdata"/><Relationship Id="rId16" Type="http://schemas.openxmlformats.org/officeDocument/2006/relationships/font" Target="fonts/PatrickHand-regular.fntdata"/><Relationship Id="rId19" Type="http://schemas.openxmlformats.org/officeDocument/2006/relationships/font" Target="fonts/Roboto-regular.fntdata"/><Relationship Id="rId18" Type="http://schemas.openxmlformats.org/officeDocument/2006/relationships/font" Target="fonts/Tek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f7ea713f2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f7ea713f2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f7ea713f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f7ea713f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f817ad4ae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f817ad4ae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f7ea713f2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f7ea713f2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f817ad4ae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f817ad4ae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f7ea713f2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f7ea713f2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f7ea713f2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f7ea713f2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8b385fd27f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8b385fd27f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97767bb796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97767bb796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720000" y="1397475"/>
            <a:ext cx="3843900" cy="1509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8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720000" y="3053950"/>
            <a:ext cx="3804900" cy="42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p:nvPr/>
        </p:nvSpPr>
        <p:spPr>
          <a:xfrm rot="10800000">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1"/>
          <p:cNvSpPr txBox="1"/>
          <p:nvPr>
            <p:ph hasCustomPrompt="1" type="title"/>
          </p:nvPr>
        </p:nvSpPr>
        <p:spPr>
          <a:xfrm>
            <a:off x="2679400" y="1721350"/>
            <a:ext cx="3785100" cy="10791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 name="Google Shape;48;p11"/>
          <p:cNvSpPr txBox="1"/>
          <p:nvPr>
            <p:ph idx="1" type="body"/>
          </p:nvPr>
        </p:nvSpPr>
        <p:spPr>
          <a:xfrm>
            <a:off x="2356275" y="2857075"/>
            <a:ext cx="4431300" cy="3870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49" name="Shape 4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50" name="Shape 50"/>
        <p:cNvGrpSpPr/>
        <p:nvPr/>
      </p:nvGrpSpPr>
      <p:grpSpPr>
        <a:xfrm>
          <a:off x="0" y="0"/>
          <a:ext cx="0" cy="0"/>
          <a:chOff x="0" y="0"/>
          <a:chExt cx="0" cy="0"/>
        </a:xfrm>
      </p:grpSpPr>
      <p:sp>
        <p:nvSpPr>
          <p:cNvPr id="51" name="Google Shape;51;p13"/>
          <p:cNvSpPr/>
          <p:nvPr/>
        </p:nvSpPr>
        <p:spPr>
          <a:xfrm rot="10800000">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type="title"/>
          </p:nvPr>
        </p:nvSpPr>
        <p:spPr>
          <a:xfrm>
            <a:off x="2607200" y="540000"/>
            <a:ext cx="3929700" cy="477600"/>
          </a:xfrm>
          <a:prstGeom prst="rect">
            <a:avLst/>
          </a:prstGeom>
          <a:solidFill>
            <a:schemeClr val="accent5"/>
          </a:solidFill>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p:txBody>
      </p:sp>
      <p:sp>
        <p:nvSpPr>
          <p:cNvPr id="53" name="Google Shape;53;p13"/>
          <p:cNvSpPr txBox="1"/>
          <p:nvPr>
            <p:ph idx="1" type="subTitle"/>
          </p:nvPr>
        </p:nvSpPr>
        <p:spPr>
          <a:xfrm>
            <a:off x="4321200" y="1909300"/>
            <a:ext cx="4102500" cy="43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4" name="Google Shape;54;p13"/>
          <p:cNvSpPr txBox="1"/>
          <p:nvPr>
            <p:ph idx="2" type="title"/>
          </p:nvPr>
        </p:nvSpPr>
        <p:spPr>
          <a:xfrm>
            <a:off x="4321200" y="1522675"/>
            <a:ext cx="4102500" cy="439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p:txBody>
      </p:sp>
      <p:sp>
        <p:nvSpPr>
          <p:cNvPr id="55" name="Google Shape;55;p13"/>
          <p:cNvSpPr txBox="1"/>
          <p:nvPr>
            <p:ph hasCustomPrompt="1" idx="3" type="title"/>
          </p:nvPr>
        </p:nvSpPr>
        <p:spPr>
          <a:xfrm>
            <a:off x="3540008" y="1354404"/>
            <a:ext cx="781200" cy="68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6000"/>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6" name="Google Shape;56;p13"/>
          <p:cNvSpPr txBox="1"/>
          <p:nvPr>
            <p:ph idx="4" type="subTitle"/>
          </p:nvPr>
        </p:nvSpPr>
        <p:spPr>
          <a:xfrm>
            <a:off x="4321200" y="2631184"/>
            <a:ext cx="4102800" cy="43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7" name="Google Shape;57;p13"/>
          <p:cNvSpPr txBox="1"/>
          <p:nvPr>
            <p:ph idx="5" type="title"/>
          </p:nvPr>
        </p:nvSpPr>
        <p:spPr>
          <a:xfrm>
            <a:off x="4321200" y="2244551"/>
            <a:ext cx="4102500" cy="439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p:txBody>
      </p:sp>
      <p:sp>
        <p:nvSpPr>
          <p:cNvPr id="58" name="Google Shape;58;p13"/>
          <p:cNvSpPr txBox="1"/>
          <p:nvPr>
            <p:ph hasCustomPrompt="1" idx="6" type="title"/>
          </p:nvPr>
        </p:nvSpPr>
        <p:spPr>
          <a:xfrm>
            <a:off x="3540006" y="2075314"/>
            <a:ext cx="781200" cy="68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6000"/>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3"/>
          <p:cNvSpPr txBox="1"/>
          <p:nvPr>
            <p:ph idx="7" type="subTitle"/>
          </p:nvPr>
        </p:nvSpPr>
        <p:spPr>
          <a:xfrm>
            <a:off x="4321200" y="3353067"/>
            <a:ext cx="4102500" cy="43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0" name="Google Shape;60;p13"/>
          <p:cNvSpPr txBox="1"/>
          <p:nvPr>
            <p:ph idx="8" type="title"/>
          </p:nvPr>
        </p:nvSpPr>
        <p:spPr>
          <a:xfrm>
            <a:off x="4321200" y="2966426"/>
            <a:ext cx="4102500" cy="439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p:txBody>
      </p:sp>
      <p:sp>
        <p:nvSpPr>
          <p:cNvPr id="61" name="Google Shape;61;p13"/>
          <p:cNvSpPr txBox="1"/>
          <p:nvPr>
            <p:ph hasCustomPrompt="1" idx="9" type="title"/>
          </p:nvPr>
        </p:nvSpPr>
        <p:spPr>
          <a:xfrm>
            <a:off x="3540000" y="2796224"/>
            <a:ext cx="781200" cy="68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6000"/>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62" name="Google Shape;62;p13"/>
          <p:cNvSpPr txBox="1"/>
          <p:nvPr>
            <p:ph idx="13" type="subTitle"/>
          </p:nvPr>
        </p:nvSpPr>
        <p:spPr>
          <a:xfrm>
            <a:off x="4321200" y="4074950"/>
            <a:ext cx="4102800" cy="43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3" name="Google Shape;63;p13"/>
          <p:cNvSpPr txBox="1"/>
          <p:nvPr>
            <p:ph idx="14" type="title"/>
          </p:nvPr>
        </p:nvSpPr>
        <p:spPr>
          <a:xfrm>
            <a:off x="4321200" y="3688302"/>
            <a:ext cx="4102500" cy="439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p:txBody>
      </p:sp>
      <p:sp>
        <p:nvSpPr>
          <p:cNvPr id="64" name="Google Shape;64;p13"/>
          <p:cNvSpPr txBox="1"/>
          <p:nvPr>
            <p:ph hasCustomPrompt="1" idx="15" type="title"/>
          </p:nvPr>
        </p:nvSpPr>
        <p:spPr>
          <a:xfrm>
            <a:off x="3540006" y="3517135"/>
            <a:ext cx="781200" cy="68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6000"/>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7">
    <p:spTree>
      <p:nvGrpSpPr>
        <p:cNvPr id="65" name="Shape 65"/>
        <p:cNvGrpSpPr/>
        <p:nvPr/>
      </p:nvGrpSpPr>
      <p:grpSpPr>
        <a:xfrm>
          <a:off x="0" y="0"/>
          <a:ext cx="0" cy="0"/>
          <a:chOff x="0" y="0"/>
          <a:chExt cx="0" cy="0"/>
        </a:xfrm>
      </p:grpSpPr>
      <p:sp>
        <p:nvSpPr>
          <p:cNvPr id="66" name="Google Shape;66;p14"/>
          <p:cNvSpPr/>
          <p:nvPr/>
        </p:nvSpPr>
        <p:spPr>
          <a:xfrm rot="10800000">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903578" y="1794725"/>
            <a:ext cx="2057100" cy="24675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3538448" y="1794725"/>
            <a:ext cx="2057100" cy="24675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6215478" y="1794725"/>
            <a:ext cx="2057100" cy="24675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txBox="1"/>
          <p:nvPr>
            <p:ph type="title"/>
          </p:nvPr>
        </p:nvSpPr>
        <p:spPr>
          <a:xfrm>
            <a:off x="2604300" y="540000"/>
            <a:ext cx="3935400" cy="477600"/>
          </a:xfrm>
          <a:prstGeom prst="rect">
            <a:avLst/>
          </a:prstGeom>
          <a:solidFill>
            <a:schemeClr val="accent5"/>
          </a:solidFill>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4"/>
          <p:cNvSpPr txBox="1"/>
          <p:nvPr>
            <p:ph idx="1" type="subTitle"/>
          </p:nvPr>
        </p:nvSpPr>
        <p:spPr>
          <a:xfrm>
            <a:off x="1002276" y="2130950"/>
            <a:ext cx="18597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72" name="Google Shape;72;p14"/>
          <p:cNvSpPr txBox="1"/>
          <p:nvPr>
            <p:ph idx="2" type="title"/>
          </p:nvPr>
        </p:nvSpPr>
        <p:spPr>
          <a:xfrm>
            <a:off x="1002275" y="2771675"/>
            <a:ext cx="1859700" cy="420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73" name="Google Shape;73;p14"/>
          <p:cNvSpPr txBox="1"/>
          <p:nvPr>
            <p:ph idx="3" type="subTitle"/>
          </p:nvPr>
        </p:nvSpPr>
        <p:spPr>
          <a:xfrm>
            <a:off x="6314181" y="2130950"/>
            <a:ext cx="18597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74" name="Google Shape;74;p14"/>
          <p:cNvSpPr txBox="1"/>
          <p:nvPr>
            <p:ph idx="4" type="title"/>
          </p:nvPr>
        </p:nvSpPr>
        <p:spPr>
          <a:xfrm>
            <a:off x="6314176" y="2771675"/>
            <a:ext cx="1859700" cy="420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75" name="Google Shape;75;p14"/>
          <p:cNvSpPr txBox="1"/>
          <p:nvPr>
            <p:ph idx="5" type="subTitle"/>
          </p:nvPr>
        </p:nvSpPr>
        <p:spPr>
          <a:xfrm>
            <a:off x="3658224" y="2130950"/>
            <a:ext cx="18597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76" name="Google Shape;76;p14"/>
          <p:cNvSpPr txBox="1"/>
          <p:nvPr>
            <p:ph idx="6" type="title"/>
          </p:nvPr>
        </p:nvSpPr>
        <p:spPr>
          <a:xfrm>
            <a:off x="3658221" y="2771675"/>
            <a:ext cx="1859700" cy="420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77" name="Shape 77"/>
        <p:cNvGrpSpPr/>
        <p:nvPr/>
      </p:nvGrpSpPr>
      <p:grpSpPr>
        <a:xfrm>
          <a:off x="0" y="0"/>
          <a:ext cx="0" cy="0"/>
          <a:chOff x="0" y="0"/>
          <a:chExt cx="0" cy="0"/>
        </a:xfrm>
      </p:grpSpPr>
      <p:sp>
        <p:nvSpPr>
          <p:cNvPr id="78" name="Google Shape;78;p15"/>
          <p:cNvSpPr/>
          <p:nvPr/>
        </p:nvSpPr>
        <p:spPr>
          <a:xfrm flipH="1">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ph type="title"/>
          </p:nvPr>
        </p:nvSpPr>
        <p:spPr>
          <a:xfrm>
            <a:off x="720000" y="3256800"/>
            <a:ext cx="3848700" cy="3981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2"/>
              </a:buClr>
              <a:buSzPts val="1400"/>
              <a:buNone/>
              <a:defRPr sz="16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80" name="Google Shape;80;p15"/>
          <p:cNvSpPr txBox="1"/>
          <p:nvPr>
            <p:ph idx="1" type="subTitle"/>
          </p:nvPr>
        </p:nvSpPr>
        <p:spPr>
          <a:xfrm>
            <a:off x="720000" y="1458938"/>
            <a:ext cx="5165100" cy="16965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1_1">
    <p:spTree>
      <p:nvGrpSpPr>
        <p:cNvPr id="81" name="Shape 81"/>
        <p:cNvGrpSpPr/>
        <p:nvPr/>
      </p:nvGrpSpPr>
      <p:grpSpPr>
        <a:xfrm>
          <a:off x="0" y="0"/>
          <a:ext cx="0" cy="0"/>
          <a:chOff x="0" y="0"/>
          <a:chExt cx="0" cy="0"/>
        </a:xfrm>
      </p:grpSpPr>
      <p:sp>
        <p:nvSpPr>
          <p:cNvPr id="82" name="Google Shape;82;p16"/>
          <p:cNvSpPr/>
          <p:nvPr/>
        </p:nvSpPr>
        <p:spPr>
          <a:xfrm rot="10800000">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ph type="title"/>
          </p:nvPr>
        </p:nvSpPr>
        <p:spPr>
          <a:xfrm>
            <a:off x="2604300" y="540000"/>
            <a:ext cx="3935400" cy="477600"/>
          </a:xfrm>
          <a:prstGeom prst="rect">
            <a:avLst/>
          </a:prstGeom>
          <a:solidFill>
            <a:schemeClr val="accent5"/>
          </a:solidFill>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84" name="Google Shape;84;p16"/>
          <p:cNvSpPr txBox="1"/>
          <p:nvPr>
            <p:ph idx="1" type="subTitle"/>
          </p:nvPr>
        </p:nvSpPr>
        <p:spPr>
          <a:xfrm>
            <a:off x="724125" y="2350394"/>
            <a:ext cx="23160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5" name="Google Shape;85;p16"/>
          <p:cNvSpPr txBox="1"/>
          <p:nvPr>
            <p:ph idx="2" type="title"/>
          </p:nvPr>
        </p:nvSpPr>
        <p:spPr>
          <a:xfrm>
            <a:off x="724125" y="1969878"/>
            <a:ext cx="2316000" cy="373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86" name="Google Shape;86;p16"/>
          <p:cNvSpPr txBox="1"/>
          <p:nvPr>
            <p:ph idx="3" type="subTitle"/>
          </p:nvPr>
        </p:nvSpPr>
        <p:spPr>
          <a:xfrm>
            <a:off x="3413996" y="2350394"/>
            <a:ext cx="23160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7" name="Google Shape;87;p16"/>
          <p:cNvSpPr txBox="1"/>
          <p:nvPr>
            <p:ph idx="4" type="title"/>
          </p:nvPr>
        </p:nvSpPr>
        <p:spPr>
          <a:xfrm>
            <a:off x="3414000" y="1969878"/>
            <a:ext cx="2316000" cy="373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88" name="Google Shape;88;p16"/>
          <p:cNvSpPr txBox="1"/>
          <p:nvPr>
            <p:ph idx="5" type="subTitle"/>
          </p:nvPr>
        </p:nvSpPr>
        <p:spPr>
          <a:xfrm>
            <a:off x="6103866" y="2350394"/>
            <a:ext cx="23160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9" name="Google Shape;89;p16"/>
          <p:cNvSpPr txBox="1"/>
          <p:nvPr>
            <p:ph idx="6" type="title"/>
          </p:nvPr>
        </p:nvSpPr>
        <p:spPr>
          <a:xfrm>
            <a:off x="6103874" y="1969878"/>
            <a:ext cx="2316000" cy="373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90" name="Google Shape;90;p16"/>
          <p:cNvSpPr txBox="1"/>
          <p:nvPr>
            <p:ph idx="7" type="subTitle"/>
          </p:nvPr>
        </p:nvSpPr>
        <p:spPr>
          <a:xfrm>
            <a:off x="724125" y="3911734"/>
            <a:ext cx="23160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1" name="Google Shape;91;p16"/>
          <p:cNvSpPr txBox="1"/>
          <p:nvPr>
            <p:ph idx="8" type="title"/>
          </p:nvPr>
        </p:nvSpPr>
        <p:spPr>
          <a:xfrm>
            <a:off x="724125" y="3531194"/>
            <a:ext cx="2316000" cy="373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92" name="Google Shape;92;p16"/>
          <p:cNvSpPr txBox="1"/>
          <p:nvPr>
            <p:ph idx="9" type="subTitle"/>
          </p:nvPr>
        </p:nvSpPr>
        <p:spPr>
          <a:xfrm>
            <a:off x="3413996" y="3911734"/>
            <a:ext cx="23160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3" name="Google Shape;93;p16"/>
          <p:cNvSpPr txBox="1"/>
          <p:nvPr>
            <p:ph idx="13" type="title"/>
          </p:nvPr>
        </p:nvSpPr>
        <p:spPr>
          <a:xfrm>
            <a:off x="3414000" y="3531194"/>
            <a:ext cx="2316000" cy="373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94" name="Google Shape;94;p16"/>
          <p:cNvSpPr txBox="1"/>
          <p:nvPr>
            <p:ph idx="14" type="subTitle"/>
          </p:nvPr>
        </p:nvSpPr>
        <p:spPr>
          <a:xfrm>
            <a:off x="6103866" y="3911734"/>
            <a:ext cx="23160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16"/>
          <p:cNvSpPr txBox="1"/>
          <p:nvPr>
            <p:ph idx="15" type="title"/>
          </p:nvPr>
        </p:nvSpPr>
        <p:spPr>
          <a:xfrm>
            <a:off x="6103874" y="3531194"/>
            <a:ext cx="2316000" cy="373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
    <p:spTree>
      <p:nvGrpSpPr>
        <p:cNvPr id="96" name="Shape 96"/>
        <p:cNvGrpSpPr/>
        <p:nvPr/>
      </p:nvGrpSpPr>
      <p:grpSpPr>
        <a:xfrm>
          <a:off x="0" y="0"/>
          <a:ext cx="0" cy="0"/>
          <a:chOff x="0" y="0"/>
          <a:chExt cx="0" cy="0"/>
        </a:xfrm>
      </p:grpSpPr>
      <p:sp>
        <p:nvSpPr>
          <p:cNvPr id="97" name="Google Shape;97;p17"/>
          <p:cNvSpPr/>
          <p:nvPr/>
        </p:nvSpPr>
        <p:spPr>
          <a:xfrm flipH="1" rot="10800000">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txBox="1"/>
          <p:nvPr>
            <p:ph type="title"/>
          </p:nvPr>
        </p:nvSpPr>
        <p:spPr>
          <a:xfrm>
            <a:off x="2604300" y="540000"/>
            <a:ext cx="3935400" cy="477600"/>
          </a:xfrm>
          <a:prstGeom prst="rect">
            <a:avLst/>
          </a:prstGeom>
          <a:solidFill>
            <a:schemeClr val="accent5"/>
          </a:solidFill>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_1">
    <p:spTree>
      <p:nvGrpSpPr>
        <p:cNvPr id="99" name="Shape 99"/>
        <p:cNvGrpSpPr/>
        <p:nvPr/>
      </p:nvGrpSpPr>
      <p:grpSpPr>
        <a:xfrm>
          <a:off x="0" y="0"/>
          <a:ext cx="0" cy="0"/>
          <a:chOff x="0" y="0"/>
          <a:chExt cx="0" cy="0"/>
        </a:xfrm>
      </p:grpSpPr>
      <p:sp>
        <p:nvSpPr>
          <p:cNvPr id="100" name="Google Shape;100;p18"/>
          <p:cNvSpPr/>
          <p:nvPr/>
        </p:nvSpPr>
        <p:spPr>
          <a:xfrm flipH="1" rot="10800000">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txBox="1"/>
          <p:nvPr>
            <p:ph type="title"/>
          </p:nvPr>
        </p:nvSpPr>
        <p:spPr>
          <a:xfrm>
            <a:off x="2604300" y="540000"/>
            <a:ext cx="3935400" cy="477600"/>
          </a:xfrm>
          <a:prstGeom prst="rect">
            <a:avLst/>
          </a:prstGeom>
          <a:solidFill>
            <a:schemeClr val="accent5"/>
          </a:solidFill>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_2">
    <p:spTree>
      <p:nvGrpSpPr>
        <p:cNvPr id="102" name="Shape 102"/>
        <p:cNvGrpSpPr/>
        <p:nvPr/>
      </p:nvGrpSpPr>
      <p:grpSpPr>
        <a:xfrm>
          <a:off x="0" y="0"/>
          <a:ext cx="0" cy="0"/>
          <a:chOff x="0" y="0"/>
          <a:chExt cx="0" cy="0"/>
        </a:xfrm>
      </p:grpSpPr>
      <p:sp>
        <p:nvSpPr>
          <p:cNvPr id="103" name="Google Shape;103;p19"/>
          <p:cNvSpPr/>
          <p:nvPr/>
        </p:nvSpPr>
        <p:spPr>
          <a:xfrm flipH="1" rot="10800000">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txBox="1"/>
          <p:nvPr>
            <p:ph type="title"/>
          </p:nvPr>
        </p:nvSpPr>
        <p:spPr>
          <a:xfrm>
            <a:off x="2604300" y="540000"/>
            <a:ext cx="3935400" cy="477600"/>
          </a:xfrm>
          <a:prstGeom prst="rect">
            <a:avLst/>
          </a:prstGeom>
          <a:solidFill>
            <a:schemeClr val="accent5"/>
          </a:solidFill>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5_2_1">
    <p:spTree>
      <p:nvGrpSpPr>
        <p:cNvPr id="105" name="Shape 105"/>
        <p:cNvGrpSpPr/>
        <p:nvPr/>
      </p:nvGrpSpPr>
      <p:grpSpPr>
        <a:xfrm>
          <a:off x="0" y="0"/>
          <a:ext cx="0" cy="0"/>
          <a:chOff x="0" y="0"/>
          <a:chExt cx="0" cy="0"/>
        </a:xfrm>
      </p:grpSpPr>
      <p:sp>
        <p:nvSpPr>
          <p:cNvPr id="106" name="Google Shape;106;p20"/>
          <p:cNvSpPr/>
          <p:nvPr/>
        </p:nvSpPr>
        <p:spPr>
          <a:xfrm rot="10800000">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0"/>
          <p:cNvSpPr txBox="1"/>
          <p:nvPr>
            <p:ph type="title"/>
          </p:nvPr>
        </p:nvSpPr>
        <p:spPr>
          <a:xfrm>
            <a:off x="2604300" y="540000"/>
            <a:ext cx="3935400" cy="477600"/>
          </a:xfrm>
          <a:prstGeom prst="rect">
            <a:avLst/>
          </a:prstGeom>
          <a:solidFill>
            <a:schemeClr val="accent5"/>
          </a:solidFill>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p:nvPr/>
        </p:nvSpPr>
        <p:spPr>
          <a:xfrm flipH="1">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1720200" y="2860500"/>
            <a:ext cx="2808000" cy="561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 name="Google Shape;15;p3"/>
          <p:cNvSpPr txBox="1"/>
          <p:nvPr>
            <p:ph idx="1" type="body"/>
          </p:nvPr>
        </p:nvSpPr>
        <p:spPr>
          <a:xfrm>
            <a:off x="1720200" y="3393393"/>
            <a:ext cx="2808000" cy="654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 name="Google Shape;16;p3"/>
          <p:cNvSpPr txBox="1"/>
          <p:nvPr>
            <p:ph hasCustomPrompt="1" idx="2" type="title"/>
          </p:nvPr>
        </p:nvSpPr>
        <p:spPr>
          <a:xfrm>
            <a:off x="720000" y="2927375"/>
            <a:ext cx="969900" cy="1140900"/>
          </a:xfrm>
          <a:prstGeom prst="rect">
            <a:avLst/>
          </a:prstGeom>
          <a:solidFill>
            <a:schemeClr val="accent5"/>
          </a:solidFill>
        </p:spPr>
        <p:txBody>
          <a:bodyPr anchorCtr="0" anchor="ctr" bIns="91425" lIns="91425" spcFirstLastPara="1" rIns="91425" wrap="square" tIns="91425">
            <a:noAutofit/>
          </a:bodyPr>
          <a:lstStyle>
            <a:lvl1pPr lvl="0" rtl="0" algn="l">
              <a:spcBef>
                <a:spcPts val="0"/>
              </a:spcBef>
              <a:spcAft>
                <a:spcPts val="0"/>
              </a:spcAft>
              <a:buSzPts val="4800"/>
              <a:buNone/>
              <a:defRPr sz="96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5_2_1_1">
    <p:spTree>
      <p:nvGrpSpPr>
        <p:cNvPr id="108" name="Shape 108"/>
        <p:cNvGrpSpPr/>
        <p:nvPr/>
      </p:nvGrpSpPr>
      <p:grpSpPr>
        <a:xfrm>
          <a:off x="0" y="0"/>
          <a:ext cx="0" cy="0"/>
          <a:chOff x="0" y="0"/>
          <a:chExt cx="0" cy="0"/>
        </a:xfrm>
      </p:grpSpPr>
      <p:sp>
        <p:nvSpPr>
          <p:cNvPr id="109" name="Google Shape;109;p21"/>
          <p:cNvSpPr/>
          <p:nvPr/>
        </p:nvSpPr>
        <p:spPr>
          <a:xfrm rot="10800000">
            <a:off x="345975" y="318889"/>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txBox="1"/>
          <p:nvPr>
            <p:ph idx="1" type="subTitle"/>
          </p:nvPr>
        </p:nvSpPr>
        <p:spPr>
          <a:xfrm>
            <a:off x="943350" y="1842673"/>
            <a:ext cx="2316000" cy="571500"/>
          </a:xfrm>
          <a:prstGeom prst="rect">
            <a:avLst/>
          </a:prstGeom>
        </p:spPr>
        <p:txBody>
          <a:bodyPr anchorCtr="0" anchor="t" bIns="91425" lIns="91425" spcFirstLastPara="1" rIns="91425" wrap="square" tIns="91425">
            <a:noAutofit/>
          </a:bodyPr>
          <a:lstStyle>
            <a:lvl1pPr lvl="0" marR="23369"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11" name="Google Shape;111;p21"/>
          <p:cNvSpPr txBox="1"/>
          <p:nvPr>
            <p:ph type="title"/>
          </p:nvPr>
        </p:nvSpPr>
        <p:spPr>
          <a:xfrm>
            <a:off x="943250" y="1447350"/>
            <a:ext cx="2316000" cy="37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12" name="Google Shape;112;p21"/>
          <p:cNvSpPr txBox="1"/>
          <p:nvPr>
            <p:ph idx="2" type="subTitle"/>
          </p:nvPr>
        </p:nvSpPr>
        <p:spPr>
          <a:xfrm>
            <a:off x="943300" y="4031886"/>
            <a:ext cx="2316000" cy="571500"/>
          </a:xfrm>
          <a:prstGeom prst="rect">
            <a:avLst/>
          </a:prstGeom>
        </p:spPr>
        <p:txBody>
          <a:bodyPr anchorCtr="0" anchor="t" bIns="91425" lIns="91425" spcFirstLastPara="1" rIns="91425" wrap="square" tIns="91425">
            <a:noAutofit/>
          </a:bodyPr>
          <a:lstStyle>
            <a:lvl1pPr lvl="0" marR="23369"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13" name="Google Shape;113;p21"/>
          <p:cNvSpPr txBox="1"/>
          <p:nvPr>
            <p:ph idx="3" type="title"/>
          </p:nvPr>
        </p:nvSpPr>
        <p:spPr>
          <a:xfrm>
            <a:off x="943300" y="3636560"/>
            <a:ext cx="2316000" cy="37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14" name="Google Shape;114;p21"/>
          <p:cNvSpPr txBox="1"/>
          <p:nvPr>
            <p:ph idx="4" type="subTitle"/>
          </p:nvPr>
        </p:nvSpPr>
        <p:spPr>
          <a:xfrm>
            <a:off x="943225" y="2937280"/>
            <a:ext cx="2316000" cy="57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15" name="Google Shape;115;p21"/>
          <p:cNvSpPr txBox="1"/>
          <p:nvPr>
            <p:ph idx="5" type="title"/>
          </p:nvPr>
        </p:nvSpPr>
        <p:spPr>
          <a:xfrm>
            <a:off x="943262" y="2541955"/>
            <a:ext cx="2316000" cy="37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16" name="Google Shape;116;p21"/>
          <p:cNvSpPr txBox="1"/>
          <p:nvPr>
            <p:ph idx="6" type="title"/>
          </p:nvPr>
        </p:nvSpPr>
        <p:spPr>
          <a:xfrm>
            <a:off x="2604300" y="540000"/>
            <a:ext cx="3935400" cy="477600"/>
          </a:xfrm>
          <a:prstGeom prst="rect">
            <a:avLst/>
          </a:prstGeom>
          <a:solidFill>
            <a:schemeClr val="accent5"/>
          </a:solidFill>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5_2_1_1_1_1">
    <p:spTree>
      <p:nvGrpSpPr>
        <p:cNvPr id="117" name="Shape 117"/>
        <p:cNvGrpSpPr/>
        <p:nvPr/>
      </p:nvGrpSpPr>
      <p:grpSpPr>
        <a:xfrm>
          <a:off x="0" y="0"/>
          <a:ext cx="0" cy="0"/>
          <a:chOff x="0" y="0"/>
          <a:chExt cx="0" cy="0"/>
        </a:xfrm>
      </p:grpSpPr>
      <p:sp>
        <p:nvSpPr>
          <p:cNvPr id="118" name="Google Shape;118;p22"/>
          <p:cNvSpPr/>
          <p:nvPr/>
        </p:nvSpPr>
        <p:spPr>
          <a:xfrm flipH="1">
            <a:off x="345975" y="318889"/>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2"/>
          <p:cNvSpPr txBox="1"/>
          <p:nvPr>
            <p:ph type="title"/>
          </p:nvPr>
        </p:nvSpPr>
        <p:spPr>
          <a:xfrm>
            <a:off x="720000" y="540000"/>
            <a:ext cx="3852000" cy="477600"/>
          </a:xfrm>
          <a:prstGeom prst="rect">
            <a:avLst/>
          </a:prstGeom>
          <a:solidFill>
            <a:schemeClr val="accent5"/>
          </a:solidFill>
        </p:spPr>
        <p:txBody>
          <a:bodyPr anchorCtr="0" anchor="ctr" bIns="91425" lIns="91425" spcFirstLastPara="1" rIns="91425" wrap="square" tIns="91425">
            <a:noAutofit/>
          </a:bodyPr>
          <a:lstStyle>
            <a:lvl1pPr lvl="0" rtl="0" algn="l">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0" name="Google Shape;120;p22"/>
          <p:cNvSpPr txBox="1"/>
          <p:nvPr>
            <p:ph idx="1" type="subTitle"/>
          </p:nvPr>
        </p:nvSpPr>
        <p:spPr>
          <a:xfrm>
            <a:off x="628999" y="1569675"/>
            <a:ext cx="3852000" cy="303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nSpc>
                <a:spcPct val="100000"/>
              </a:lnSpc>
              <a:spcBef>
                <a:spcPts val="0"/>
              </a:spcBef>
              <a:spcAft>
                <a:spcPts val="0"/>
              </a:spcAft>
              <a:buSzPts val="2100"/>
              <a:buChar char="○"/>
              <a:defRPr sz="2100"/>
            </a:lvl2pPr>
            <a:lvl3pPr lvl="2" rtl="0">
              <a:lnSpc>
                <a:spcPct val="100000"/>
              </a:lnSpc>
              <a:spcBef>
                <a:spcPts val="0"/>
              </a:spcBef>
              <a:spcAft>
                <a:spcPts val="0"/>
              </a:spcAft>
              <a:buSzPts val="2100"/>
              <a:buChar char="■"/>
              <a:defRPr sz="2100"/>
            </a:lvl3pPr>
            <a:lvl4pPr lvl="3" rtl="0">
              <a:lnSpc>
                <a:spcPct val="100000"/>
              </a:lnSpc>
              <a:spcBef>
                <a:spcPts val="0"/>
              </a:spcBef>
              <a:spcAft>
                <a:spcPts val="0"/>
              </a:spcAft>
              <a:buSzPts val="2100"/>
              <a:buChar char="●"/>
              <a:defRPr sz="2100"/>
            </a:lvl4pPr>
            <a:lvl5pPr lvl="4" rtl="0">
              <a:lnSpc>
                <a:spcPct val="100000"/>
              </a:lnSpc>
              <a:spcBef>
                <a:spcPts val="0"/>
              </a:spcBef>
              <a:spcAft>
                <a:spcPts val="0"/>
              </a:spcAft>
              <a:buSzPts val="2100"/>
              <a:buChar char="○"/>
              <a:defRPr sz="2100"/>
            </a:lvl5pPr>
            <a:lvl6pPr lvl="5" rtl="0">
              <a:lnSpc>
                <a:spcPct val="100000"/>
              </a:lnSpc>
              <a:spcBef>
                <a:spcPts val="0"/>
              </a:spcBef>
              <a:spcAft>
                <a:spcPts val="0"/>
              </a:spcAft>
              <a:buSzPts val="2100"/>
              <a:buChar char="■"/>
              <a:defRPr sz="2100"/>
            </a:lvl6pPr>
            <a:lvl7pPr lvl="6" rtl="0">
              <a:lnSpc>
                <a:spcPct val="100000"/>
              </a:lnSpc>
              <a:spcBef>
                <a:spcPts val="0"/>
              </a:spcBef>
              <a:spcAft>
                <a:spcPts val="0"/>
              </a:spcAft>
              <a:buSzPts val="2100"/>
              <a:buChar char="●"/>
              <a:defRPr sz="2100"/>
            </a:lvl7pPr>
            <a:lvl8pPr lvl="7" rtl="0">
              <a:lnSpc>
                <a:spcPct val="100000"/>
              </a:lnSpc>
              <a:spcBef>
                <a:spcPts val="0"/>
              </a:spcBef>
              <a:spcAft>
                <a:spcPts val="0"/>
              </a:spcAft>
              <a:buSzPts val="2100"/>
              <a:buChar char="○"/>
              <a:defRPr sz="2100"/>
            </a:lvl8pPr>
            <a:lvl9pPr lvl="8" rtl="0">
              <a:lnSpc>
                <a:spcPct val="100000"/>
              </a:lnSpc>
              <a:spcBef>
                <a:spcPts val="0"/>
              </a:spcBef>
              <a:spcAft>
                <a:spcPts val="0"/>
              </a:spcAft>
              <a:buSzPts val="2100"/>
              <a:buChar char="■"/>
              <a:defRPr sz="21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121" name="Shape 121"/>
        <p:cNvGrpSpPr/>
        <p:nvPr/>
      </p:nvGrpSpPr>
      <p:grpSpPr>
        <a:xfrm>
          <a:off x="0" y="0"/>
          <a:ext cx="0" cy="0"/>
          <a:chOff x="0" y="0"/>
          <a:chExt cx="0" cy="0"/>
        </a:xfrm>
      </p:grpSpPr>
      <p:sp>
        <p:nvSpPr>
          <p:cNvPr id="122" name="Google Shape;122;p23"/>
          <p:cNvSpPr/>
          <p:nvPr/>
        </p:nvSpPr>
        <p:spPr>
          <a:xfrm flipH="1">
            <a:off x="345975" y="318889"/>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3"/>
          <p:cNvSpPr txBox="1"/>
          <p:nvPr>
            <p:ph type="title"/>
          </p:nvPr>
        </p:nvSpPr>
        <p:spPr>
          <a:xfrm>
            <a:off x="720000" y="1792450"/>
            <a:ext cx="3402600" cy="1285800"/>
          </a:xfrm>
          <a:prstGeom prst="rect">
            <a:avLst/>
          </a:prstGeom>
          <a:solidFill>
            <a:schemeClr val="accent5"/>
          </a:solidFill>
        </p:spPr>
        <p:txBody>
          <a:bodyPr anchorCtr="0" anchor="t" bIns="91425" lIns="91425" spcFirstLastPara="1" rIns="91425" wrap="square" tIns="91425">
            <a:noAutofit/>
          </a:bodyPr>
          <a:lstStyle>
            <a:lvl1pPr lvl="0" rtl="0" algn="l">
              <a:spcBef>
                <a:spcPts val="0"/>
              </a:spcBef>
              <a:spcAft>
                <a:spcPts val="0"/>
              </a:spcAft>
              <a:buSzPts val="36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24" name="Google Shape;124;p23"/>
          <p:cNvSpPr txBox="1"/>
          <p:nvPr>
            <p:ph idx="1" type="subTitle"/>
          </p:nvPr>
        </p:nvSpPr>
        <p:spPr>
          <a:xfrm>
            <a:off x="720000" y="3078250"/>
            <a:ext cx="3402600" cy="47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5B595B"/>
              </a:buClr>
              <a:buSzPts val="1400"/>
              <a:buFont typeface="Lato"/>
              <a:buChar char="●"/>
              <a:defRPr/>
            </a:lvl1pPr>
            <a:lvl2pPr lvl="1" rtl="0" algn="ctr">
              <a:lnSpc>
                <a:spcPct val="100000"/>
              </a:lnSpc>
              <a:spcBef>
                <a:spcPts val="0"/>
              </a:spcBef>
              <a:spcAft>
                <a:spcPts val="0"/>
              </a:spcAft>
              <a:buClr>
                <a:srgbClr val="5B595B"/>
              </a:buClr>
              <a:buSzPts val="1400"/>
              <a:buFont typeface="Lato"/>
              <a:buChar char="○"/>
              <a:defRPr sz="2100"/>
            </a:lvl2pPr>
            <a:lvl3pPr lvl="2" rtl="0" algn="ctr">
              <a:lnSpc>
                <a:spcPct val="100000"/>
              </a:lnSpc>
              <a:spcBef>
                <a:spcPts val="0"/>
              </a:spcBef>
              <a:spcAft>
                <a:spcPts val="0"/>
              </a:spcAft>
              <a:buClr>
                <a:srgbClr val="5B595B"/>
              </a:buClr>
              <a:buSzPts val="1400"/>
              <a:buFont typeface="Lato"/>
              <a:buChar char="■"/>
              <a:defRPr sz="2100"/>
            </a:lvl3pPr>
            <a:lvl4pPr lvl="3" rtl="0" algn="ctr">
              <a:lnSpc>
                <a:spcPct val="100000"/>
              </a:lnSpc>
              <a:spcBef>
                <a:spcPts val="0"/>
              </a:spcBef>
              <a:spcAft>
                <a:spcPts val="0"/>
              </a:spcAft>
              <a:buClr>
                <a:srgbClr val="5B595B"/>
              </a:buClr>
              <a:buSzPts val="1400"/>
              <a:buFont typeface="Lato"/>
              <a:buChar char="●"/>
              <a:defRPr sz="2100"/>
            </a:lvl4pPr>
            <a:lvl5pPr lvl="4" rtl="0" algn="ctr">
              <a:lnSpc>
                <a:spcPct val="100000"/>
              </a:lnSpc>
              <a:spcBef>
                <a:spcPts val="0"/>
              </a:spcBef>
              <a:spcAft>
                <a:spcPts val="0"/>
              </a:spcAft>
              <a:buClr>
                <a:srgbClr val="5B595B"/>
              </a:buClr>
              <a:buSzPts val="1400"/>
              <a:buFont typeface="Lato"/>
              <a:buChar char="○"/>
              <a:defRPr sz="2100"/>
            </a:lvl5pPr>
            <a:lvl6pPr lvl="5" rtl="0" algn="ctr">
              <a:lnSpc>
                <a:spcPct val="100000"/>
              </a:lnSpc>
              <a:spcBef>
                <a:spcPts val="0"/>
              </a:spcBef>
              <a:spcAft>
                <a:spcPts val="0"/>
              </a:spcAft>
              <a:buClr>
                <a:srgbClr val="5B595B"/>
              </a:buClr>
              <a:buSzPts val="1400"/>
              <a:buFont typeface="Lato"/>
              <a:buChar char="■"/>
              <a:defRPr sz="2100"/>
            </a:lvl6pPr>
            <a:lvl7pPr lvl="6" rtl="0" algn="ctr">
              <a:lnSpc>
                <a:spcPct val="100000"/>
              </a:lnSpc>
              <a:spcBef>
                <a:spcPts val="0"/>
              </a:spcBef>
              <a:spcAft>
                <a:spcPts val="0"/>
              </a:spcAft>
              <a:buClr>
                <a:srgbClr val="5B595B"/>
              </a:buClr>
              <a:buSzPts val="1400"/>
              <a:buFont typeface="Lato"/>
              <a:buChar char="●"/>
              <a:defRPr sz="2100"/>
            </a:lvl7pPr>
            <a:lvl8pPr lvl="7" rtl="0" algn="ctr">
              <a:lnSpc>
                <a:spcPct val="100000"/>
              </a:lnSpc>
              <a:spcBef>
                <a:spcPts val="0"/>
              </a:spcBef>
              <a:spcAft>
                <a:spcPts val="0"/>
              </a:spcAft>
              <a:buClr>
                <a:srgbClr val="5B595B"/>
              </a:buClr>
              <a:buSzPts val="1400"/>
              <a:buFont typeface="Lato"/>
              <a:buChar char="○"/>
              <a:defRPr sz="2100"/>
            </a:lvl8pPr>
            <a:lvl9pPr lvl="8" rtl="0" algn="ctr">
              <a:lnSpc>
                <a:spcPct val="100000"/>
              </a:lnSpc>
              <a:spcBef>
                <a:spcPts val="0"/>
              </a:spcBef>
              <a:spcAft>
                <a:spcPts val="0"/>
              </a:spcAft>
              <a:buClr>
                <a:srgbClr val="5B595B"/>
              </a:buClr>
              <a:buSzPts val="1400"/>
              <a:buFont typeface="Lato"/>
              <a:buChar char="■"/>
              <a:defRPr sz="21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25" name="Shape 125"/>
        <p:cNvGrpSpPr/>
        <p:nvPr/>
      </p:nvGrpSpPr>
      <p:grpSpPr>
        <a:xfrm>
          <a:off x="0" y="0"/>
          <a:ext cx="0" cy="0"/>
          <a:chOff x="0" y="0"/>
          <a:chExt cx="0" cy="0"/>
        </a:xfrm>
      </p:grpSpPr>
      <p:sp>
        <p:nvSpPr>
          <p:cNvPr id="126" name="Google Shape;126;p24"/>
          <p:cNvSpPr/>
          <p:nvPr/>
        </p:nvSpPr>
        <p:spPr>
          <a:xfrm rot="10800000">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4"/>
          <p:cNvSpPr txBox="1"/>
          <p:nvPr>
            <p:ph hasCustomPrompt="1" type="title"/>
          </p:nvPr>
        </p:nvSpPr>
        <p:spPr>
          <a:xfrm>
            <a:off x="720075" y="740350"/>
            <a:ext cx="4177500" cy="8265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7200"/>
              <a:buNone/>
              <a:defRPr sz="60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28" name="Google Shape;128;p24"/>
          <p:cNvSpPr txBox="1"/>
          <p:nvPr>
            <p:ph idx="1" type="subTitle"/>
          </p:nvPr>
        </p:nvSpPr>
        <p:spPr>
          <a:xfrm>
            <a:off x="720022" y="1517975"/>
            <a:ext cx="4177500" cy="432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129" name="Google Shape;129;p24"/>
          <p:cNvSpPr txBox="1"/>
          <p:nvPr>
            <p:ph hasCustomPrompt="1" idx="2" type="title"/>
          </p:nvPr>
        </p:nvSpPr>
        <p:spPr>
          <a:xfrm>
            <a:off x="720125" y="2006337"/>
            <a:ext cx="4177500" cy="8265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7200"/>
              <a:buNone/>
              <a:defRPr sz="60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30" name="Google Shape;130;p24"/>
          <p:cNvSpPr txBox="1"/>
          <p:nvPr>
            <p:ph idx="3" type="subTitle"/>
          </p:nvPr>
        </p:nvSpPr>
        <p:spPr>
          <a:xfrm>
            <a:off x="720000" y="2783988"/>
            <a:ext cx="4177500" cy="432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131" name="Google Shape;131;p24"/>
          <p:cNvSpPr txBox="1"/>
          <p:nvPr>
            <p:ph hasCustomPrompt="1" idx="4" type="title"/>
          </p:nvPr>
        </p:nvSpPr>
        <p:spPr>
          <a:xfrm>
            <a:off x="720125" y="3272350"/>
            <a:ext cx="4177500" cy="8265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7200"/>
              <a:buNone/>
              <a:defRPr sz="60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32" name="Google Shape;132;p24"/>
          <p:cNvSpPr txBox="1"/>
          <p:nvPr>
            <p:ph idx="5" type="subTitle"/>
          </p:nvPr>
        </p:nvSpPr>
        <p:spPr>
          <a:xfrm>
            <a:off x="720022" y="4050000"/>
            <a:ext cx="4177500" cy="432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0">
    <p:spTree>
      <p:nvGrpSpPr>
        <p:cNvPr id="133" name="Shape 133"/>
        <p:cNvGrpSpPr/>
        <p:nvPr/>
      </p:nvGrpSpPr>
      <p:grpSpPr>
        <a:xfrm>
          <a:off x="0" y="0"/>
          <a:ext cx="0" cy="0"/>
          <a:chOff x="0" y="0"/>
          <a:chExt cx="0" cy="0"/>
        </a:xfrm>
      </p:grpSpPr>
      <p:sp>
        <p:nvSpPr>
          <p:cNvPr id="134" name="Google Shape;134;p25"/>
          <p:cNvSpPr/>
          <p:nvPr/>
        </p:nvSpPr>
        <p:spPr>
          <a:xfrm rot="10800000">
            <a:off x="345975" y="318889"/>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5"/>
          <p:cNvSpPr txBox="1"/>
          <p:nvPr>
            <p:ph type="title"/>
          </p:nvPr>
        </p:nvSpPr>
        <p:spPr>
          <a:xfrm>
            <a:off x="1407600" y="540000"/>
            <a:ext cx="3935400" cy="477600"/>
          </a:xfrm>
          <a:prstGeom prst="rect">
            <a:avLst/>
          </a:prstGeom>
          <a:solidFill>
            <a:schemeClr val="accent5"/>
          </a:solidFill>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36" name="Google Shape;136;p25"/>
          <p:cNvSpPr txBox="1"/>
          <p:nvPr>
            <p:ph idx="1" type="subTitle"/>
          </p:nvPr>
        </p:nvSpPr>
        <p:spPr>
          <a:xfrm>
            <a:off x="720100" y="2327013"/>
            <a:ext cx="2316000" cy="698700"/>
          </a:xfrm>
          <a:prstGeom prst="rect">
            <a:avLst/>
          </a:prstGeom>
        </p:spPr>
        <p:txBody>
          <a:bodyPr anchorCtr="0" anchor="t" bIns="91425" lIns="91425" spcFirstLastPara="1" rIns="91425" wrap="square" tIns="91425">
            <a:noAutofit/>
          </a:bodyPr>
          <a:lstStyle>
            <a:lvl1pPr lvl="0" marR="23369"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7" name="Google Shape;137;p25"/>
          <p:cNvSpPr txBox="1"/>
          <p:nvPr>
            <p:ph idx="2" type="title"/>
          </p:nvPr>
        </p:nvSpPr>
        <p:spPr>
          <a:xfrm>
            <a:off x="720000" y="1931700"/>
            <a:ext cx="2316000" cy="37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38" name="Google Shape;138;p25"/>
          <p:cNvSpPr txBox="1"/>
          <p:nvPr>
            <p:ph idx="3" type="subTitle"/>
          </p:nvPr>
        </p:nvSpPr>
        <p:spPr>
          <a:xfrm>
            <a:off x="3714796" y="2327013"/>
            <a:ext cx="2316000" cy="698700"/>
          </a:xfrm>
          <a:prstGeom prst="rect">
            <a:avLst/>
          </a:prstGeom>
        </p:spPr>
        <p:txBody>
          <a:bodyPr anchorCtr="0" anchor="t" bIns="91425" lIns="91425" spcFirstLastPara="1" rIns="91425" wrap="square" tIns="91425">
            <a:noAutofit/>
          </a:bodyPr>
          <a:lstStyle>
            <a:lvl1pPr lvl="0" marR="16427"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9" name="Google Shape;139;p25"/>
          <p:cNvSpPr txBox="1"/>
          <p:nvPr>
            <p:ph idx="4" type="title"/>
          </p:nvPr>
        </p:nvSpPr>
        <p:spPr>
          <a:xfrm>
            <a:off x="3714715" y="1931700"/>
            <a:ext cx="2316000" cy="37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40" name="Google Shape;140;p25"/>
          <p:cNvSpPr txBox="1"/>
          <p:nvPr>
            <p:ph idx="5" type="subTitle"/>
          </p:nvPr>
        </p:nvSpPr>
        <p:spPr>
          <a:xfrm>
            <a:off x="719988" y="3939816"/>
            <a:ext cx="2316000" cy="698700"/>
          </a:xfrm>
          <a:prstGeom prst="rect">
            <a:avLst/>
          </a:prstGeom>
        </p:spPr>
        <p:txBody>
          <a:bodyPr anchorCtr="0" anchor="t" bIns="91425" lIns="91425" spcFirstLastPara="1" rIns="91425" wrap="square" tIns="91425">
            <a:noAutofit/>
          </a:bodyPr>
          <a:lstStyle>
            <a:lvl1pPr lvl="0" marR="23369"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1" name="Google Shape;141;p25"/>
          <p:cNvSpPr txBox="1"/>
          <p:nvPr>
            <p:ph idx="6" type="title"/>
          </p:nvPr>
        </p:nvSpPr>
        <p:spPr>
          <a:xfrm>
            <a:off x="720000" y="3544498"/>
            <a:ext cx="2316000" cy="37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42" name="Google Shape;142;p25"/>
          <p:cNvSpPr txBox="1"/>
          <p:nvPr>
            <p:ph idx="7" type="subTitle"/>
          </p:nvPr>
        </p:nvSpPr>
        <p:spPr>
          <a:xfrm>
            <a:off x="3714658" y="3939816"/>
            <a:ext cx="2316000" cy="698700"/>
          </a:xfrm>
          <a:prstGeom prst="rect">
            <a:avLst/>
          </a:prstGeom>
        </p:spPr>
        <p:txBody>
          <a:bodyPr anchorCtr="0" anchor="t" bIns="91425" lIns="91425" spcFirstLastPara="1" rIns="91425" wrap="square" tIns="91425">
            <a:noAutofit/>
          </a:bodyPr>
          <a:lstStyle>
            <a:lvl1pPr lvl="0" marR="73577"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3" name="Google Shape;143;p25"/>
          <p:cNvSpPr txBox="1"/>
          <p:nvPr>
            <p:ph idx="8" type="title"/>
          </p:nvPr>
        </p:nvSpPr>
        <p:spPr>
          <a:xfrm>
            <a:off x="3714687" y="3544498"/>
            <a:ext cx="2316000" cy="37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
    <p:spTree>
      <p:nvGrpSpPr>
        <p:cNvPr id="144" name="Shape 144"/>
        <p:cNvGrpSpPr/>
        <p:nvPr/>
      </p:nvGrpSpPr>
      <p:grpSpPr>
        <a:xfrm>
          <a:off x="0" y="0"/>
          <a:ext cx="0" cy="0"/>
          <a:chOff x="0" y="0"/>
          <a:chExt cx="0" cy="0"/>
        </a:xfrm>
      </p:grpSpPr>
      <p:sp>
        <p:nvSpPr>
          <p:cNvPr id="145" name="Google Shape;145;p26"/>
          <p:cNvSpPr/>
          <p:nvPr/>
        </p:nvSpPr>
        <p:spPr>
          <a:xfrm flipH="1">
            <a:off x="345975" y="318889"/>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6"/>
          <p:cNvSpPr txBox="1"/>
          <p:nvPr>
            <p:ph type="title"/>
          </p:nvPr>
        </p:nvSpPr>
        <p:spPr>
          <a:xfrm>
            <a:off x="1421350" y="2317250"/>
            <a:ext cx="2316000" cy="587700"/>
          </a:xfrm>
          <a:prstGeom prst="rect">
            <a:avLst/>
          </a:prstGeom>
          <a:solidFill>
            <a:schemeClr val="accent5"/>
          </a:solidFill>
        </p:spPr>
        <p:txBody>
          <a:bodyPr anchorCtr="0" anchor="ctr" bIns="91425" lIns="91425" spcFirstLastPara="1" rIns="91425" wrap="square" tIns="91425">
            <a:noAutofit/>
          </a:bodyPr>
          <a:lstStyle>
            <a:lvl1pPr lvl="0" rtl="0" algn="l">
              <a:spcBef>
                <a:spcPts val="0"/>
              </a:spcBef>
              <a:spcAft>
                <a:spcPts val="0"/>
              </a:spcAft>
              <a:buSzPts val="36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47" name="Google Shape;147;p26"/>
          <p:cNvSpPr txBox="1"/>
          <p:nvPr>
            <p:ph idx="1" type="subTitle"/>
          </p:nvPr>
        </p:nvSpPr>
        <p:spPr>
          <a:xfrm>
            <a:off x="1421346" y="2842417"/>
            <a:ext cx="2316000" cy="69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1">
    <p:spTree>
      <p:nvGrpSpPr>
        <p:cNvPr id="148" name="Shape 148"/>
        <p:cNvGrpSpPr/>
        <p:nvPr/>
      </p:nvGrpSpPr>
      <p:grpSpPr>
        <a:xfrm>
          <a:off x="0" y="0"/>
          <a:ext cx="0" cy="0"/>
          <a:chOff x="0" y="0"/>
          <a:chExt cx="0" cy="0"/>
        </a:xfrm>
      </p:grpSpPr>
      <p:sp>
        <p:nvSpPr>
          <p:cNvPr id="149" name="Google Shape;149;p27"/>
          <p:cNvSpPr/>
          <p:nvPr/>
        </p:nvSpPr>
        <p:spPr>
          <a:xfrm rot="10800000">
            <a:off x="345975" y="318889"/>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7"/>
          <p:cNvSpPr txBox="1"/>
          <p:nvPr>
            <p:ph type="title"/>
          </p:nvPr>
        </p:nvSpPr>
        <p:spPr>
          <a:xfrm>
            <a:off x="2604300" y="540000"/>
            <a:ext cx="3935400" cy="477600"/>
          </a:xfrm>
          <a:prstGeom prst="rect">
            <a:avLst/>
          </a:prstGeom>
          <a:solidFill>
            <a:schemeClr val="accent5"/>
          </a:solidFill>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27"/>
          <p:cNvSpPr txBox="1"/>
          <p:nvPr>
            <p:ph idx="1" type="subTitle"/>
          </p:nvPr>
        </p:nvSpPr>
        <p:spPr>
          <a:xfrm>
            <a:off x="2372626" y="3904675"/>
            <a:ext cx="19140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52" name="Google Shape;152;p27"/>
          <p:cNvSpPr txBox="1"/>
          <p:nvPr>
            <p:ph idx="2" type="title"/>
          </p:nvPr>
        </p:nvSpPr>
        <p:spPr>
          <a:xfrm>
            <a:off x="2372625" y="3523375"/>
            <a:ext cx="1914000" cy="381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53" name="Google Shape;153;p27"/>
          <p:cNvSpPr txBox="1"/>
          <p:nvPr>
            <p:ph idx="3" type="subTitle"/>
          </p:nvPr>
        </p:nvSpPr>
        <p:spPr>
          <a:xfrm>
            <a:off x="4857351" y="3904675"/>
            <a:ext cx="19140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54" name="Google Shape;154;p27"/>
          <p:cNvSpPr txBox="1"/>
          <p:nvPr>
            <p:ph idx="4" type="title"/>
          </p:nvPr>
        </p:nvSpPr>
        <p:spPr>
          <a:xfrm>
            <a:off x="4857350" y="3523375"/>
            <a:ext cx="1914000" cy="381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7_1">
    <p:spTree>
      <p:nvGrpSpPr>
        <p:cNvPr id="155" name="Shape 155"/>
        <p:cNvGrpSpPr/>
        <p:nvPr/>
      </p:nvGrpSpPr>
      <p:grpSpPr>
        <a:xfrm>
          <a:off x="0" y="0"/>
          <a:ext cx="0" cy="0"/>
          <a:chOff x="0" y="0"/>
          <a:chExt cx="0" cy="0"/>
        </a:xfrm>
      </p:grpSpPr>
      <p:sp>
        <p:nvSpPr>
          <p:cNvPr id="156" name="Google Shape;156;p28"/>
          <p:cNvSpPr/>
          <p:nvPr/>
        </p:nvSpPr>
        <p:spPr>
          <a:xfrm flipH="1" rot="10800000">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8"/>
          <p:cNvSpPr txBox="1"/>
          <p:nvPr>
            <p:ph type="title"/>
          </p:nvPr>
        </p:nvSpPr>
        <p:spPr>
          <a:xfrm>
            <a:off x="2604300" y="540000"/>
            <a:ext cx="3935400" cy="477600"/>
          </a:xfrm>
          <a:prstGeom prst="rect">
            <a:avLst/>
          </a:prstGeom>
          <a:solidFill>
            <a:schemeClr val="accent5"/>
          </a:solidFill>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8" name="Google Shape;158;p28"/>
          <p:cNvSpPr txBox="1"/>
          <p:nvPr>
            <p:ph idx="1" type="subTitle"/>
          </p:nvPr>
        </p:nvSpPr>
        <p:spPr>
          <a:xfrm>
            <a:off x="1002275" y="3416864"/>
            <a:ext cx="18597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59" name="Google Shape;159;p28"/>
          <p:cNvSpPr txBox="1"/>
          <p:nvPr>
            <p:ph idx="2" type="title"/>
          </p:nvPr>
        </p:nvSpPr>
        <p:spPr>
          <a:xfrm>
            <a:off x="1002275" y="3035757"/>
            <a:ext cx="1859700" cy="372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60" name="Google Shape;160;p28"/>
          <p:cNvSpPr txBox="1"/>
          <p:nvPr>
            <p:ph idx="3" type="subTitle"/>
          </p:nvPr>
        </p:nvSpPr>
        <p:spPr>
          <a:xfrm>
            <a:off x="6314179" y="3416864"/>
            <a:ext cx="1859700" cy="6987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61" name="Google Shape;161;p28"/>
          <p:cNvSpPr txBox="1"/>
          <p:nvPr>
            <p:ph idx="4" type="title"/>
          </p:nvPr>
        </p:nvSpPr>
        <p:spPr>
          <a:xfrm>
            <a:off x="6314179" y="3035757"/>
            <a:ext cx="1859700" cy="372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62" name="Google Shape;162;p28"/>
          <p:cNvSpPr txBox="1"/>
          <p:nvPr>
            <p:ph idx="5" type="subTitle"/>
          </p:nvPr>
        </p:nvSpPr>
        <p:spPr>
          <a:xfrm>
            <a:off x="3642638" y="3416864"/>
            <a:ext cx="1859700" cy="6987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63" name="Google Shape;163;p28"/>
          <p:cNvSpPr txBox="1"/>
          <p:nvPr>
            <p:ph idx="6" type="title"/>
          </p:nvPr>
        </p:nvSpPr>
        <p:spPr>
          <a:xfrm>
            <a:off x="3642638" y="3035757"/>
            <a:ext cx="1859700" cy="372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164" name="Shape 164"/>
        <p:cNvGrpSpPr/>
        <p:nvPr/>
      </p:nvGrpSpPr>
      <p:grpSpPr>
        <a:xfrm>
          <a:off x="0" y="0"/>
          <a:ext cx="0" cy="0"/>
          <a:chOff x="0" y="0"/>
          <a:chExt cx="0" cy="0"/>
        </a:xfrm>
      </p:grpSpPr>
      <p:sp>
        <p:nvSpPr>
          <p:cNvPr id="165" name="Google Shape;165;p29"/>
          <p:cNvSpPr/>
          <p:nvPr/>
        </p:nvSpPr>
        <p:spPr>
          <a:xfrm flipH="1">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9"/>
          <p:cNvSpPr txBox="1"/>
          <p:nvPr>
            <p:ph idx="1" type="subTitle"/>
          </p:nvPr>
        </p:nvSpPr>
        <p:spPr>
          <a:xfrm>
            <a:off x="4399125" y="1722675"/>
            <a:ext cx="3852000" cy="107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
        <p:nvSpPr>
          <p:cNvPr id="167" name="Google Shape;167;p29"/>
          <p:cNvSpPr txBox="1"/>
          <p:nvPr>
            <p:ph type="ctrTitle"/>
          </p:nvPr>
        </p:nvSpPr>
        <p:spPr>
          <a:xfrm flipH="1">
            <a:off x="4399125" y="648975"/>
            <a:ext cx="3852000" cy="1073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5200"/>
              <a:buNone/>
              <a:defRPr sz="7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168" name="Google Shape;168;p29"/>
          <p:cNvSpPr txBox="1"/>
          <p:nvPr/>
        </p:nvSpPr>
        <p:spPr>
          <a:xfrm>
            <a:off x="5135325" y="3578700"/>
            <a:ext cx="3115800" cy="728700"/>
          </a:xfrm>
          <a:prstGeom prst="rect">
            <a:avLst/>
          </a:prstGeom>
          <a:noFill/>
          <a:ln>
            <a:noFill/>
          </a:ln>
        </p:spPr>
        <p:txBody>
          <a:bodyPr anchorCtr="0" anchor="t" bIns="91425" lIns="91425" spcFirstLastPara="1" rIns="91425" wrap="square" tIns="91425">
            <a:noAutofit/>
          </a:bodyPr>
          <a:lstStyle/>
          <a:p>
            <a:pPr indent="0" lvl="0" marL="0" rtl="0" algn="r">
              <a:lnSpc>
                <a:spcPct val="114000"/>
              </a:lnSpc>
              <a:spcBef>
                <a:spcPts val="0"/>
              </a:spcBef>
              <a:spcAft>
                <a:spcPts val="0"/>
              </a:spcAft>
              <a:buNone/>
            </a:pPr>
            <a:r>
              <a:rPr lang="en" sz="1100">
                <a:solidFill>
                  <a:schemeClr val="lt1"/>
                </a:solidFill>
                <a:latin typeface="Roboto"/>
                <a:ea typeface="Roboto"/>
                <a:cs typeface="Roboto"/>
                <a:sym typeface="Roboto"/>
              </a:rPr>
              <a:t>CREDITS: This presentation template was created by </a:t>
            </a:r>
            <a:r>
              <a:rPr b="1" lang="en" sz="1100">
                <a:solidFill>
                  <a:schemeClr val="lt1"/>
                </a:solidFill>
                <a:uFill>
                  <a:noFill/>
                </a:uFill>
                <a:latin typeface="Roboto"/>
                <a:ea typeface="Roboto"/>
                <a:cs typeface="Roboto"/>
                <a:sym typeface="Roboto"/>
                <a:hlinkClick r:id="rId2">
                  <a:extLst>
                    <a:ext uri="{A12FA001-AC4F-418D-AE19-62706E023703}">
                      <ahyp:hlinkClr val="tx"/>
                    </a:ext>
                  </a:extLst>
                </a:hlinkClick>
              </a:rPr>
              <a:t>Slidesgo</a:t>
            </a:r>
            <a:r>
              <a:rPr b="1" lang="en" sz="1100">
                <a:solidFill>
                  <a:schemeClr val="lt1"/>
                </a:solidFill>
                <a:latin typeface="Roboto"/>
                <a:ea typeface="Roboto"/>
                <a:cs typeface="Roboto"/>
                <a:sym typeface="Roboto"/>
              </a:rPr>
              <a:t>,</a:t>
            </a:r>
            <a:r>
              <a:rPr lang="en" sz="1100">
                <a:solidFill>
                  <a:schemeClr val="lt1"/>
                </a:solidFill>
                <a:latin typeface="Roboto"/>
                <a:ea typeface="Roboto"/>
                <a:cs typeface="Roboto"/>
                <a:sym typeface="Roboto"/>
              </a:rPr>
              <a:t> including icons by </a:t>
            </a:r>
            <a:r>
              <a:rPr b="1" lang="en" sz="1100">
                <a:solidFill>
                  <a:schemeClr val="lt1"/>
                </a:solidFill>
                <a:uFill>
                  <a:noFill/>
                </a:uFill>
                <a:latin typeface="Roboto"/>
                <a:ea typeface="Roboto"/>
                <a:cs typeface="Roboto"/>
                <a:sym typeface="Roboto"/>
                <a:hlinkClick r:id="rId3">
                  <a:extLst>
                    <a:ext uri="{A12FA001-AC4F-418D-AE19-62706E023703}">
                      <ahyp:hlinkClr val="tx"/>
                    </a:ext>
                  </a:extLst>
                </a:hlinkClick>
              </a:rPr>
              <a:t>Flaticon</a:t>
            </a:r>
            <a:r>
              <a:rPr lang="en" sz="1100">
                <a:solidFill>
                  <a:schemeClr val="lt1"/>
                </a:solidFill>
                <a:latin typeface="Roboto"/>
                <a:ea typeface="Roboto"/>
                <a:cs typeface="Roboto"/>
                <a:sym typeface="Roboto"/>
              </a:rPr>
              <a:t>, and infographics &amp; images by </a:t>
            </a:r>
            <a:r>
              <a:rPr b="1" lang="en" sz="1100">
                <a:solidFill>
                  <a:schemeClr val="lt1"/>
                </a:solidFill>
                <a:uFill>
                  <a:noFill/>
                </a:uFill>
                <a:latin typeface="Roboto"/>
                <a:ea typeface="Roboto"/>
                <a:cs typeface="Roboto"/>
                <a:sym typeface="Roboto"/>
                <a:hlinkClick r:id="rId4">
                  <a:extLst>
                    <a:ext uri="{A12FA001-AC4F-418D-AE19-62706E023703}">
                      <ahyp:hlinkClr val="tx"/>
                    </a:ext>
                  </a:extLst>
                </a:hlinkClick>
              </a:rPr>
              <a:t>Freepik</a:t>
            </a:r>
            <a:r>
              <a:rPr lang="en" sz="1100">
                <a:solidFill>
                  <a:schemeClr val="lt1"/>
                </a:solidFill>
                <a:latin typeface="Roboto"/>
                <a:ea typeface="Roboto"/>
                <a:cs typeface="Roboto"/>
                <a:sym typeface="Roboto"/>
              </a:rPr>
              <a:t> </a:t>
            </a:r>
            <a:endParaRPr sz="1100">
              <a:solidFill>
                <a:schemeClr val="lt1"/>
              </a:solidFill>
              <a:latin typeface="Roboto"/>
              <a:ea typeface="Roboto"/>
              <a:cs typeface="Roboto"/>
              <a:sym typeface="Roboto"/>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2">
    <p:bg>
      <p:bgPr>
        <a:gradFill>
          <a:gsLst>
            <a:gs pos="0">
              <a:schemeClr val="accent5"/>
            </a:gs>
            <a:gs pos="100000">
              <a:schemeClr val="lt2"/>
            </a:gs>
          </a:gsLst>
          <a:lin ang="8100019" scaled="0"/>
        </a:gradFill>
      </p:bgPr>
    </p:bg>
    <p:spTree>
      <p:nvGrpSpPr>
        <p:cNvPr id="169" name="Shape 169"/>
        <p:cNvGrpSpPr/>
        <p:nvPr/>
      </p:nvGrpSpPr>
      <p:grpSpPr>
        <a:xfrm>
          <a:off x="0" y="0"/>
          <a:ext cx="0" cy="0"/>
          <a:chOff x="0" y="0"/>
          <a:chExt cx="0" cy="0"/>
        </a:xfrm>
      </p:grpSpPr>
      <p:sp>
        <p:nvSpPr>
          <p:cNvPr id="170" name="Google Shape;170;p30"/>
          <p:cNvSpPr/>
          <p:nvPr/>
        </p:nvSpPr>
        <p:spPr>
          <a:xfrm flipH="1">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p:nvPr/>
        </p:nvSpPr>
        <p:spPr>
          <a:xfrm flipH="1">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2607200" y="540000"/>
            <a:ext cx="3929700" cy="4776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00"/>
            </a:lvl1pPr>
            <a:lvl2pPr indent="-304800" lvl="1" marL="914400" rtl="0">
              <a:lnSpc>
                <a:spcPct val="100000"/>
              </a:lnSpc>
              <a:spcBef>
                <a:spcPts val="0"/>
              </a:spcBef>
              <a:spcAft>
                <a:spcPts val="0"/>
              </a:spcAft>
              <a:buClr>
                <a:srgbClr val="434343"/>
              </a:buClr>
              <a:buSzPts val="1200"/>
              <a:buFont typeface="Roboto Condensed Light"/>
              <a:buAutoNum type="alphaLcPeriod"/>
              <a:defRPr/>
            </a:lvl2pPr>
            <a:lvl3pPr indent="-304800" lvl="2" marL="1371600" rtl="0">
              <a:lnSpc>
                <a:spcPct val="100000"/>
              </a:lnSpc>
              <a:spcBef>
                <a:spcPts val="0"/>
              </a:spcBef>
              <a:spcAft>
                <a:spcPts val="0"/>
              </a:spcAft>
              <a:buClr>
                <a:srgbClr val="434343"/>
              </a:buClr>
              <a:buSzPts val="1200"/>
              <a:buFont typeface="Roboto Condensed Light"/>
              <a:buAutoNum type="romanLcPeriod"/>
              <a:defRPr/>
            </a:lvl3pPr>
            <a:lvl4pPr indent="-304800" lvl="3" marL="1828800" rtl="0">
              <a:lnSpc>
                <a:spcPct val="100000"/>
              </a:lnSpc>
              <a:spcBef>
                <a:spcPts val="0"/>
              </a:spcBef>
              <a:spcAft>
                <a:spcPts val="0"/>
              </a:spcAft>
              <a:buClr>
                <a:srgbClr val="434343"/>
              </a:buClr>
              <a:buSzPts val="1200"/>
              <a:buFont typeface="Roboto Condensed Light"/>
              <a:buAutoNum type="arabicPeriod"/>
              <a:defRPr/>
            </a:lvl4pPr>
            <a:lvl5pPr indent="-304800" lvl="4" marL="2286000" rtl="0">
              <a:lnSpc>
                <a:spcPct val="100000"/>
              </a:lnSpc>
              <a:spcBef>
                <a:spcPts val="0"/>
              </a:spcBef>
              <a:spcAft>
                <a:spcPts val="0"/>
              </a:spcAft>
              <a:buClr>
                <a:srgbClr val="434343"/>
              </a:buClr>
              <a:buSzPts val="1200"/>
              <a:buFont typeface="Roboto Condensed Light"/>
              <a:buAutoNum type="alphaLcPeriod"/>
              <a:defRPr/>
            </a:lvl5pPr>
            <a:lvl6pPr indent="-304800" lvl="5" marL="2743200" rtl="0">
              <a:lnSpc>
                <a:spcPct val="100000"/>
              </a:lnSpc>
              <a:spcBef>
                <a:spcPts val="0"/>
              </a:spcBef>
              <a:spcAft>
                <a:spcPts val="0"/>
              </a:spcAft>
              <a:buClr>
                <a:srgbClr val="434343"/>
              </a:buClr>
              <a:buSzPts val="1200"/>
              <a:buFont typeface="Roboto Condensed Light"/>
              <a:buAutoNum type="romanLcPeriod"/>
              <a:defRPr/>
            </a:lvl6pPr>
            <a:lvl7pPr indent="-304800" lvl="6" marL="3200400" rtl="0">
              <a:lnSpc>
                <a:spcPct val="100000"/>
              </a:lnSpc>
              <a:spcBef>
                <a:spcPts val="0"/>
              </a:spcBef>
              <a:spcAft>
                <a:spcPts val="0"/>
              </a:spcAft>
              <a:buClr>
                <a:srgbClr val="434343"/>
              </a:buClr>
              <a:buSzPts val="1200"/>
              <a:buFont typeface="Roboto Condensed Light"/>
              <a:buAutoNum type="arabicPeriod"/>
              <a:defRPr/>
            </a:lvl7pPr>
            <a:lvl8pPr indent="-304800" lvl="7" marL="3657600" rtl="0">
              <a:lnSpc>
                <a:spcPct val="100000"/>
              </a:lnSpc>
              <a:spcBef>
                <a:spcPts val="0"/>
              </a:spcBef>
              <a:spcAft>
                <a:spcPts val="0"/>
              </a:spcAft>
              <a:buClr>
                <a:srgbClr val="434343"/>
              </a:buClr>
              <a:buSzPts val="1200"/>
              <a:buFont typeface="Roboto Condensed Light"/>
              <a:buAutoNum type="alphaLcPeriod"/>
              <a:defRPr/>
            </a:lvl8pPr>
            <a:lvl9pPr indent="-304800" lvl="8" marL="4114800" rtl="0">
              <a:lnSpc>
                <a:spcPct val="100000"/>
              </a:lnSpc>
              <a:spcBef>
                <a:spcPts val="0"/>
              </a:spcBef>
              <a:spcAft>
                <a:spcPts val="0"/>
              </a:spcAft>
              <a:buClr>
                <a:srgbClr val="434343"/>
              </a:buClr>
              <a:buSzPts val="1200"/>
              <a:buFont typeface="Roboto Condensed Light"/>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_1">
    <p:bg>
      <p:bgPr>
        <a:gradFill>
          <a:gsLst>
            <a:gs pos="0">
              <a:schemeClr val="accent1"/>
            </a:gs>
            <a:gs pos="100000">
              <a:schemeClr val="accent6"/>
            </a:gs>
          </a:gsLst>
          <a:lin ang="16198662" scaled="0"/>
        </a:gradFill>
      </p:bgPr>
    </p:bg>
    <p:spTree>
      <p:nvGrpSpPr>
        <p:cNvPr id="171" name="Shape 171"/>
        <p:cNvGrpSpPr/>
        <p:nvPr/>
      </p:nvGrpSpPr>
      <p:grpSpPr>
        <a:xfrm>
          <a:off x="0" y="0"/>
          <a:ext cx="0" cy="0"/>
          <a:chOff x="0" y="0"/>
          <a:chExt cx="0" cy="0"/>
        </a:xfrm>
      </p:grpSpPr>
      <p:sp>
        <p:nvSpPr>
          <p:cNvPr id="172" name="Google Shape;172;p31"/>
          <p:cNvSpPr/>
          <p:nvPr/>
        </p:nvSpPr>
        <p:spPr>
          <a:xfrm flipH="1">
            <a:off x="345975" y="311725"/>
            <a:ext cx="8475900" cy="4490400"/>
          </a:xfrm>
          <a:prstGeom prst="rect">
            <a:avLst/>
          </a:prstGeom>
          <a:gradFill>
            <a:gsLst>
              <a:gs pos="0">
                <a:schemeClr val="accent5"/>
              </a:gs>
              <a:gs pos="34000">
                <a:srgbClr val="FF248A">
                  <a:alpha val="34901"/>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_2">
    <p:bg>
      <p:bgPr>
        <a:gradFill>
          <a:gsLst>
            <a:gs pos="0">
              <a:schemeClr val="accent5"/>
            </a:gs>
            <a:gs pos="100000">
              <a:schemeClr val="accent6"/>
            </a:gs>
          </a:gsLst>
          <a:lin ang="5400700" scaled="0"/>
        </a:gradFill>
      </p:bgPr>
    </p:bg>
    <p:spTree>
      <p:nvGrpSpPr>
        <p:cNvPr id="173" name="Shape 173"/>
        <p:cNvGrpSpPr/>
        <p:nvPr/>
      </p:nvGrpSpPr>
      <p:grpSpPr>
        <a:xfrm>
          <a:off x="0" y="0"/>
          <a:ext cx="0" cy="0"/>
          <a:chOff x="0" y="0"/>
          <a:chExt cx="0" cy="0"/>
        </a:xfrm>
      </p:grpSpPr>
      <p:sp>
        <p:nvSpPr>
          <p:cNvPr id="174" name="Google Shape;174;p32"/>
          <p:cNvSpPr/>
          <p:nvPr/>
        </p:nvSpPr>
        <p:spPr>
          <a:xfrm flipH="1" rot="10800000">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p:nvPr/>
        </p:nvSpPr>
        <p:spPr>
          <a:xfrm flipH="1">
            <a:off x="345975" y="318889"/>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5"/>
          <p:cNvSpPr txBox="1"/>
          <p:nvPr>
            <p:ph type="title"/>
          </p:nvPr>
        </p:nvSpPr>
        <p:spPr>
          <a:xfrm>
            <a:off x="1955650" y="540000"/>
            <a:ext cx="5232600" cy="477600"/>
          </a:xfrm>
          <a:prstGeom prst="rect">
            <a:avLst/>
          </a:prstGeom>
          <a:solidFill>
            <a:schemeClr val="accent5"/>
          </a:solidFill>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5"/>
          <p:cNvSpPr txBox="1"/>
          <p:nvPr>
            <p:ph idx="1" type="subTitle"/>
          </p:nvPr>
        </p:nvSpPr>
        <p:spPr>
          <a:xfrm>
            <a:off x="5427902" y="1987147"/>
            <a:ext cx="2555700" cy="69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5" name="Google Shape;25;p5"/>
          <p:cNvSpPr txBox="1"/>
          <p:nvPr>
            <p:ph idx="2" type="title"/>
          </p:nvPr>
        </p:nvSpPr>
        <p:spPr>
          <a:xfrm>
            <a:off x="5427900" y="1603925"/>
            <a:ext cx="2555700" cy="417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26" name="Google Shape;26;p5"/>
          <p:cNvSpPr txBox="1"/>
          <p:nvPr>
            <p:ph idx="3" type="subTitle"/>
          </p:nvPr>
        </p:nvSpPr>
        <p:spPr>
          <a:xfrm>
            <a:off x="5427902" y="3412697"/>
            <a:ext cx="2555700" cy="69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7" name="Google Shape;27;p5"/>
          <p:cNvSpPr txBox="1"/>
          <p:nvPr>
            <p:ph idx="4" type="title"/>
          </p:nvPr>
        </p:nvSpPr>
        <p:spPr>
          <a:xfrm>
            <a:off x="5427900" y="3029475"/>
            <a:ext cx="2555700" cy="417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p:nvPr/>
        </p:nvSpPr>
        <p:spPr>
          <a:xfrm flipH="1">
            <a:off x="345975" y="318889"/>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txBox="1"/>
          <p:nvPr>
            <p:ph type="title"/>
          </p:nvPr>
        </p:nvSpPr>
        <p:spPr>
          <a:xfrm>
            <a:off x="2604300" y="540000"/>
            <a:ext cx="3935400" cy="477600"/>
          </a:xfrm>
          <a:prstGeom prst="rect">
            <a:avLst/>
          </a:prstGeom>
          <a:solidFill>
            <a:schemeClr val="accent5"/>
          </a:solidFill>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p:nvPr/>
        </p:nvSpPr>
        <p:spPr>
          <a:xfrm flipH="1" rot="10800000">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7"/>
          <p:cNvSpPr txBox="1"/>
          <p:nvPr>
            <p:ph type="title"/>
          </p:nvPr>
        </p:nvSpPr>
        <p:spPr>
          <a:xfrm>
            <a:off x="720000" y="529475"/>
            <a:ext cx="3935400" cy="519300"/>
          </a:xfrm>
          <a:prstGeom prst="rect">
            <a:avLst/>
          </a:prstGeom>
          <a:solidFill>
            <a:schemeClr val="accent5"/>
          </a:solidFill>
        </p:spPr>
        <p:txBody>
          <a:bodyPr anchorCtr="0" anchor="ctr" bIns="91425" lIns="91425" spcFirstLastPara="1" rIns="91425" wrap="square" tIns="91425">
            <a:noAutofit/>
          </a:bodyPr>
          <a:lstStyle>
            <a:lvl1pPr lvl="0" rtl="0" algn="l">
              <a:spcBef>
                <a:spcPts val="0"/>
              </a:spcBef>
              <a:spcAft>
                <a:spcPts val="0"/>
              </a:spcAft>
              <a:buSzPts val="3600"/>
              <a:buNone/>
              <a:defRPr/>
            </a:lvl1pPr>
            <a:lvl2pPr lvl="1" rtl="0" algn="r">
              <a:spcBef>
                <a:spcPts val="0"/>
              </a:spcBef>
              <a:spcAft>
                <a:spcPts val="0"/>
              </a:spcAft>
              <a:buSzPts val="2800"/>
              <a:buNone/>
              <a:defRPr>
                <a:latin typeface="Roboto"/>
                <a:ea typeface="Roboto"/>
                <a:cs typeface="Roboto"/>
                <a:sym typeface="Roboto"/>
              </a:defRPr>
            </a:lvl2pPr>
            <a:lvl3pPr lvl="2" rtl="0" algn="r">
              <a:spcBef>
                <a:spcPts val="0"/>
              </a:spcBef>
              <a:spcAft>
                <a:spcPts val="0"/>
              </a:spcAft>
              <a:buSzPts val="2800"/>
              <a:buNone/>
              <a:defRPr>
                <a:latin typeface="Roboto"/>
                <a:ea typeface="Roboto"/>
                <a:cs typeface="Roboto"/>
                <a:sym typeface="Roboto"/>
              </a:defRPr>
            </a:lvl3pPr>
            <a:lvl4pPr lvl="3" rtl="0" algn="r">
              <a:spcBef>
                <a:spcPts val="0"/>
              </a:spcBef>
              <a:spcAft>
                <a:spcPts val="0"/>
              </a:spcAft>
              <a:buSzPts val="2800"/>
              <a:buNone/>
              <a:defRPr>
                <a:latin typeface="Roboto"/>
                <a:ea typeface="Roboto"/>
                <a:cs typeface="Roboto"/>
                <a:sym typeface="Roboto"/>
              </a:defRPr>
            </a:lvl4pPr>
            <a:lvl5pPr lvl="4" rtl="0" algn="r">
              <a:spcBef>
                <a:spcPts val="0"/>
              </a:spcBef>
              <a:spcAft>
                <a:spcPts val="0"/>
              </a:spcAft>
              <a:buSzPts val="2800"/>
              <a:buNone/>
              <a:defRPr>
                <a:latin typeface="Roboto"/>
                <a:ea typeface="Roboto"/>
                <a:cs typeface="Roboto"/>
                <a:sym typeface="Roboto"/>
              </a:defRPr>
            </a:lvl5pPr>
            <a:lvl6pPr lvl="5" rtl="0" algn="r">
              <a:spcBef>
                <a:spcPts val="0"/>
              </a:spcBef>
              <a:spcAft>
                <a:spcPts val="0"/>
              </a:spcAft>
              <a:buSzPts val="2800"/>
              <a:buNone/>
              <a:defRPr>
                <a:latin typeface="Roboto"/>
                <a:ea typeface="Roboto"/>
                <a:cs typeface="Roboto"/>
                <a:sym typeface="Roboto"/>
              </a:defRPr>
            </a:lvl6pPr>
            <a:lvl7pPr lvl="6" rtl="0" algn="r">
              <a:spcBef>
                <a:spcPts val="0"/>
              </a:spcBef>
              <a:spcAft>
                <a:spcPts val="0"/>
              </a:spcAft>
              <a:buSzPts val="2800"/>
              <a:buNone/>
              <a:defRPr>
                <a:latin typeface="Roboto"/>
                <a:ea typeface="Roboto"/>
                <a:cs typeface="Roboto"/>
                <a:sym typeface="Roboto"/>
              </a:defRPr>
            </a:lvl7pPr>
            <a:lvl8pPr lvl="7" rtl="0" algn="r">
              <a:spcBef>
                <a:spcPts val="0"/>
              </a:spcBef>
              <a:spcAft>
                <a:spcPts val="0"/>
              </a:spcAft>
              <a:buSzPts val="2800"/>
              <a:buNone/>
              <a:defRPr>
                <a:latin typeface="Roboto"/>
                <a:ea typeface="Roboto"/>
                <a:cs typeface="Roboto"/>
                <a:sym typeface="Roboto"/>
              </a:defRPr>
            </a:lvl8pPr>
            <a:lvl9pPr lvl="8" rtl="0" algn="r">
              <a:spcBef>
                <a:spcPts val="0"/>
              </a:spcBef>
              <a:spcAft>
                <a:spcPts val="0"/>
              </a:spcAft>
              <a:buSzPts val="2800"/>
              <a:buNone/>
              <a:defRPr>
                <a:latin typeface="Roboto"/>
                <a:ea typeface="Roboto"/>
                <a:cs typeface="Roboto"/>
                <a:sym typeface="Roboto"/>
              </a:defRPr>
            </a:lvl9pPr>
          </a:lstStyle>
          <a:p/>
        </p:txBody>
      </p:sp>
      <p:sp>
        <p:nvSpPr>
          <p:cNvPr id="34" name="Google Shape;34;p7"/>
          <p:cNvSpPr txBox="1"/>
          <p:nvPr>
            <p:ph idx="1" type="subTitle"/>
          </p:nvPr>
        </p:nvSpPr>
        <p:spPr>
          <a:xfrm>
            <a:off x="720000" y="1383300"/>
            <a:ext cx="4236600" cy="237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r">
              <a:lnSpc>
                <a:spcPct val="100000"/>
              </a:lnSpc>
              <a:spcBef>
                <a:spcPts val="0"/>
              </a:spcBef>
              <a:spcAft>
                <a:spcPts val="0"/>
              </a:spcAft>
              <a:buSzPts val="1400"/>
              <a:buChar char="○"/>
              <a:defRPr sz="2100"/>
            </a:lvl2pPr>
            <a:lvl3pPr lvl="2" rtl="0" algn="r">
              <a:lnSpc>
                <a:spcPct val="100000"/>
              </a:lnSpc>
              <a:spcBef>
                <a:spcPts val="0"/>
              </a:spcBef>
              <a:spcAft>
                <a:spcPts val="0"/>
              </a:spcAft>
              <a:buSzPts val="1400"/>
              <a:buChar char="■"/>
              <a:defRPr sz="2100"/>
            </a:lvl3pPr>
            <a:lvl4pPr lvl="3" rtl="0" algn="r">
              <a:lnSpc>
                <a:spcPct val="100000"/>
              </a:lnSpc>
              <a:spcBef>
                <a:spcPts val="0"/>
              </a:spcBef>
              <a:spcAft>
                <a:spcPts val="0"/>
              </a:spcAft>
              <a:buSzPts val="1400"/>
              <a:buChar char="●"/>
              <a:defRPr sz="2100"/>
            </a:lvl4pPr>
            <a:lvl5pPr lvl="4" rtl="0" algn="r">
              <a:lnSpc>
                <a:spcPct val="100000"/>
              </a:lnSpc>
              <a:spcBef>
                <a:spcPts val="0"/>
              </a:spcBef>
              <a:spcAft>
                <a:spcPts val="0"/>
              </a:spcAft>
              <a:buSzPts val="1400"/>
              <a:buChar char="○"/>
              <a:defRPr sz="2100"/>
            </a:lvl5pPr>
            <a:lvl6pPr lvl="5" rtl="0" algn="r">
              <a:lnSpc>
                <a:spcPct val="100000"/>
              </a:lnSpc>
              <a:spcBef>
                <a:spcPts val="0"/>
              </a:spcBef>
              <a:spcAft>
                <a:spcPts val="0"/>
              </a:spcAft>
              <a:buSzPts val="1400"/>
              <a:buChar char="■"/>
              <a:defRPr sz="2100"/>
            </a:lvl6pPr>
            <a:lvl7pPr lvl="6" rtl="0" algn="r">
              <a:lnSpc>
                <a:spcPct val="100000"/>
              </a:lnSpc>
              <a:spcBef>
                <a:spcPts val="0"/>
              </a:spcBef>
              <a:spcAft>
                <a:spcPts val="0"/>
              </a:spcAft>
              <a:buSzPts val="1400"/>
              <a:buChar char="●"/>
              <a:defRPr sz="2100"/>
            </a:lvl7pPr>
            <a:lvl8pPr lvl="7" rtl="0" algn="r">
              <a:lnSpc>
                <a:spcPct val="100000"/>
              </a:lnSpc>
              <a:spcBef>
                <a:spcPts val="0"/>
              </a:spcBef>
              <a:spcAft>
                <a:spcPts val="0"/>
              </a:spcAft>
              <a:buSzPts val="1400"/>
              <a:buChar char="○"/>
              <a:defRPr sz="2100"/>
            </a:lvl8pPr>
            <a:lvl9pPr lvl="8" rtl="0" algn="r">
              <a:lnSpc>
                <a:spcPct val="100000"/>
              </a:lnSpc>
              <a:spcBef>
                <a:spcPts val="0"/>
              </a:spcBef>
              <a:spcAft>
                <a:spcPts val="0"/>
              </a:spcAft>
              <a:buSzPts val="1400"/>
              <a:buChar char="■"/>
              <a:defRPr sz="21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p:nvPr/>
        </p:nvSpPr>
        <p:spPr>
          <a:xfrm flipH="1" rot="10800000">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8"/>
          <p:cNvSpPr txBox="1"/>
          <p:nvPr>
            <p:ph type="title"/>
          </p:nvPr>
        </p:nvSpPr>
        <p:spPr>
          <a:xfrm>
            <a:off x="1123000" y="1210600"/>
            <a:ext cx="3402600" cy="2207700"/>
          </a:xfrm>
          <a:prstGeom prst="rect">
            <a:avLst/>
          </a:prstGeom>
          <a:solidFill>
            <a:schemeClr val="accent5"/>
          </a:solidFill>
        </p:spPr>
        <p:txBody>
          <a:bodyPr anchorCtr="0" anchor="ctr" bIns="91425" lIns="91425" spcFirstLastPara="1" rIns="91425" wrap="square" tIns="91425">
            <a:noAutofit/>
          </a:bodyPr>
          <a:lstStyle>
            <a:lvl1pPr lvl="0" rtl="0">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8" name="Google Shape;38;p8"/>
          <p:cNvSpPr txBox="1"/>
          <p:nvPr>
            <p:ph idx="1" type="subTitle"/>
          </p:nvPr>
        </p:nvSpPr>
        <p:spPr>
          <a:xfrm>
            <a:off x="1076700" y="3449038"/>
            <a:ext cx="3495300" cy="61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flipH="1">
            <a:off x="345975" y="318889"/>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4040375" y="1647400"/>
            <a:ext cx="4593600" cy="5493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4117775" y="2165539"/>
            <a:ext cx="4438800" cy="114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type="title"/>
          </p:nvPr>
        </p:nvSpPr>
        <p:spPr>
          <a:xfrm>
            <a:off x="1036550" y="3252000"/>
            <a:ext cx="2912700" cy="1080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1"/>
            </a:gs>
            <a:gs pos="100000">
              <a:schemeClr val="dk2"/>
            </a:gs>
          </a:gsLst>
          <a:lin ang="18900044"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600"/>
              <a:buFont typeface="Teko"/>
              <a:buNone/>
              <a:defRPr sz="3600">
                <a:solidFill>
                  <a:schemeClr val="lt1"/>
                </a:solidFill>
                <a:latin typeface="Teko"/>
                <a:ea typeface="Teko"/>
                <a:cs typeface="Teko"/>
                <a:sym typeface="Teko"/>
              </a:defRPr>
            </a:lvl1pPr>
            <a:lvl2pPr lvl="1" rtl="0">
              <a:spcBef>
                <a:spcPts val="0"/>
              </a:spcBef>
              <a:spcAft>
                <a:spcPts val="0"/>
              </a:spcAft>
              <a:buClr>
                <a:schemeClr val="lt1"/>
              </a:buClr>
              <a:buSzPts val="2800"/>
              <a:buNone/>
              <a:defRPr sz="2800">
                <a:solidFill>
                  <a:schemeClr val="lt1"/>
                </a:solidFill>
              </a:defRPr>
            </a:lvl2pPr>
            <a:lvl3pPr lvl="2" rtl="0">
              <a:spcBef>
                <a:spcPts val="0"/>
              </a:spcBef>
              <a:spcAft>
                <a:spcPts val="0"/>
              </a:spcAft>
              <a:buClr>
                <a:schemeClr val="lt1"/>
              </a:buClr>
              <a:buSzPts val="2800"/>
              <a:buNone/>
              <a:defRPr sz="2800">
                <a:solidFill>
                  <a:schemeClr val="lt1"/>
                </a:solidFill>
              </a:defRPr>
            </a:lvl3pPr>
            <a:lvl4pPr lvl="3" rtl="0">
              <a:spcBef>
                <a:spcPts val="0"/>
              </a:spcBef>
              <a:spcAft>
                <a:spcPts val="0"/>
              </a:spcAft>
              <a:buClr>
                <a:schemeClr val="lt1"/>
              </a:buClr>
              <a:buSzPts val="2800"/>
              <a:buNone/>
              <a:defRPr sz="2800">
                <a:solidFill>
                  <a:schemeClr val="lt1"/>
                </a:solidFill>
              </a:defRPr>
            </a:lvl4pPr>
            <a:lvl5pPr lvl="4" rtl="0">
              <a:spcBef>
                <a:spcPts val="0"/>
              </a:spcBef>
              <a:spcAft>
                <a:spcPts val="0"/>
              </a:spcAft>
              <a:buClr>
                <a:schemeClr val="lt1"/>
              </a:buClr>
              <a:buSzPts val="2800"/>
              <a:buNone/>
              <a:defRPr sz="2800">
                <a:solidFill>
                  <a:schemeClr val="lt1"/>
                </a:solidFill>
              </a:defRPr>
            </a:lvl5pPr>
            <a:lvl6pPr lvl="5" rtl="0">
              <a:spcBef>
                <a:spcPts val="0"/>
              </a:spcBef>
              <a:spcAft>
                <a:spcPts val="0"/>
              </a:spcAft>
              <a:buClr>
                <a:schemeClr val="lt1"/>
              </a:buClr>
              <a:buSzPts val="2800"/>
              <a:buNone/>
              <a:defRPr sz="2800">
                <a:solidFill>
                  <a:schemeClr val="lt1"/>
                </a:solidFill>
              </a:defRPr>
            </a:lvl6pPr>
            <a:lvl7pPr lvl="6" rtl="0">
              <a:spcBef>
                <a:spcPts val="0"/>
              </a:spcBef>
              <a:spcAft>
                <a:spcPts val="0"/>
              </a:spcAft>
              <a:buClr>
                <a:schemeClr val="lt1"/>
              </a:buClr>
              <a:buSzPts val="2800"/>
              <a:buNone/>
              <a:defRPr sz="2800">
                <a:solidFill>
                  <a:schemeClr val="lt1"/>
                </a:solidFill>
              </a:defRPr>
            </a:lvl7pPr>
            <a:lvl8pPr lvl="7" rtl="0">
              <a:spcBef>
                <a:spcPts val="0"/>
              </a:spcBef>
              <a:spcAft>
                <a:spcPts val="0"/>
              </a:spcAft>
              <a:buClr>
                <a:schemeClr val="lt1"/>
              </a:buClr>
              <a:buSzPts val="2800"/>
              <a:buNone/>
              <a:defRPr sz="2800">
                <a:solidFill>
                  <a:schemeClr val="lt1"/>
                </a:solidFill>
              </a:defRPr>
            </a:lvl8pPr>
            <a:lvl9pPr lvl="8" rtl="0">
              <a:spcBef>
                <a:spcPts val="0"/>
              </a:spcBef>
              <a:spcAft>
                <a:spcPts val="0"/>
              </a:spcAft>
              <a:buClr>
                <a:schemeClr val="lt1"/>
              </a:buClr>
              <a:buSzPts val="2800"/>
              <a:buNone/>
              <a:defRPr sz="2800">
                <a:solidFill>
                  <a:schemeClr val="lt1"/>
                </a:solidFill>
              </a:defRPr>
            </a:lvl9pPr>
          </a:lstStyle>
          <a:p/>
        </p:txBody>
      </p:sp>
      <p:sp>
        <p:nvSpPr>
          <p:cNvPr id="7" name="Google Shape;7;p1"/>
          <p:cNvSpPr txBox="1"/>
          <p:nvPr>
            <p:ph idx="1" type="body"/>
          </p:nvPr>
        </p:nvSpPr>
        <p:spPr>
          <a:xfrm>
            <a:off x="720000" y="1152475"/>
            <a:ext cx="7704000" cy="34509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indent="-317500" lvl="1" marL="9144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indent="-317500" lvl="3" marL="18288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indent="-317500" lvl="4" marL="22860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indent="-317500" lvl="5" marL="27432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indent="-317500" lvl="6" marL="32004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indent="-317500" lvl="7" marL="36576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indent="-317500" lvl="8" marL="41148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grpSp>
        <p:nvGrpSpPr>
          <p:cNvPr id="179" name="Google Shape;179;p33"/>
          <p:cNvGrpSpPr/>
          <p:nvPr/>
        </p:nvGrpSpPr>
        <p:grpSpPr>
          <a:xfrm>
            <a:off x="7052711" y="924888"/>
            <a:ext cx="1618869" cy="2490583"/>
            <a:chOff x="7052711" y="924888"/>
            <a:chExt cx="1618869" cy="2490583"/>
          </a:xfrm>
        </p:grpSpPr>
        <p:sp>
          <p:nvSpPr>
            <p:cNvPr id="180" name="Google Shape;180;p33"/>
            <p:cNvSpPr/>
            <p:nvPr/>
          </p:nvSpPr>
          <p:spPr>
            <a:xfrm>
              <a:off x="7052711" y="1913995"/>
              <a:ext cx="413837" cy="1501476"/>
            </a:xfrm>
            <a:custGeom>
              <a:rect b="b" l="l" r="r" t="t"/>
              <a:pathLst>
                <a:path extrusionOk="0" h="12652" w="3487">
                  <a:moveTo>
                    <a:pt x="0" y="0"/>
                  </a:moveTo>
                  <a:lnTo>
                    <a:pt x="0" y="10634"/>
                  </a:lnTo>
                  <a:lnTo>
                    <a:pt x="3486" y="12652"/>
                  </a:lnTo>
                  <a:lnTo>
                    <a:pt x="3486" y="2018"/>
                  </a:lnTo>
                  <a:lnTo>
                    <a:pt x="0"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3"/>
            <p:cNvSpPr/>
            <p:nvPr/>
          </p:nvSpPr>
          <p:spPr>
            <a:xfrm>
              <a:off x="7094604" y="1991135"/>
              <a:ext cx="55186" cy="1187937"/>
            </a:xfrm>
            <a:custGeom>
              <a:rect b="b" l="l" r="r" t="t"/>
              <a:pathLst>
                <a:path extrusionOk="0" h="10010" w="465">
                  <a:moveTo>
                    <a:pt x="1" y="1"/>
                  </a:moveTo>
                  <a:lnTo>
                    <a:pt x="1" y="9732"/>
                  </a:lnTo>
                  <a:lnTo>
                    <a:pt x="465" y="10009"/>
                  </a:lnTo>
                  <a:lnTo>
                    <a:pt x="465" y="273"/>
                  </a:lnTo>
                  <a:lnTo>
                    <a:pt x="1"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3"/>
            <p:cNvSpPr/>
            <p:nvPr/>
          </p:nvSpPr>
          <p:spPr>
            <a:xfrm>
              <a:off x="7187408" y="2046319"/>
              <a:ext cx="54593" cy="1184851"/>
            </a:xfrm>
            <a:custGeom>
              <a:rect b="b" l="l" r="r" t="t"/>
              <a:pathLst>
                <a:path extrusionOk="0" h="9984" w="460">
                  <a:moveTo>
                    <a:pt x="0" y="0"/>
                  </a:moveTo>
                  <a:lnTo>
                    <a:pt x="0" y="9711"/>
                  </a:lnTo>
                  <a:lnTo>
                    <a:pt x="460" y="9983"/>
                  </a:lnTo>
                  <a:lnTo>
                    <a:pt x="460" y="252"/>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3"/>
            <p:cNvSpPr/>
            <p:nvPr/>
          </p:nvSpPr>
          <p:spPr>
            <a:xfrm>
              <a:off x="7279620" y="2098299"/>
              <a:ext cx="52219" cy="1185445"/>
            </a:xfrm>
            <a:custGeom>
              <a:rect b="b" l="l" r="r" t="t"/>
              <a:pathLst>
                <a:path extrusionOk="0" h="9989" w="440">
                  <a:moveTo>
                    <a:pt x="0" y="1"/>
                  </a:moveTo>
                  <a:lnTo>
                    <a:pt x="0" y="9737"/>
                  </a:lnTo>
                  <a:lnTo>
                    <a:pt x="439" y="9989"/>
                  </a:lnTo>
                  <a:lnTo>
                    <a:pt x="439" y="278"/>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3"/>
            <p:cNvSpPr/>
            <p:nvPr/>
          </p:nvSpPr>
          <p:spPr>
            <a:xfrm>
              <a:off x="7369339" y="2150991"/>
              <a:ext cx="54711" cy="1184851"/>
            </a:xfrm>
            <a:custGeom>
              <a:rect b="b" l="l" r="r" t="t"/>
              <a:pathLst>
                <a:path extrusionOk="0" h="9984" w="461">
                  <a:moveTo>
                    <a:pt x="1" y="1"/>
                  </a:moveTo>
                  <a:lnTo>
                    <a:pt x="1" y="9732"/>
                  </a:lnTo>
                  <a:lnTo>
                    <a:pt x="460" y="9984"/>
                  </a:lnTo>
                  <a:lnTo>
                    <a:pt x="460" y="273"/>
                  </a:lnTo>
                  <a:lnTo>
                    <a:pt x="1"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3"/>
            <p:cNvSpPr/>
            <p:nvPr/>
          </p:nvSpPr>
          <p:spPr>
            <a:xfrm>
              <a:off x="7466416" y="1913995"/>
              <a:ext cx="416804" cy="1501476"/>
            </a:xfrm>
            <a:custGeom>
              <a:rect b="b" l="l" r="r" t="t"/>
              <a:pathLst>
                <a:path extrusionOk="0" h="12652" w="3512">
                  <a:moveTo>
                    <a:pt x="3511" y="0"/>
                  </a:moveTo>
                  <a:lnTo>
                    <a:pt x="0" y="2018"/>
                  </a:lnTo>
                  <a:lnTo>
                    <a:pt x="0" y="12652"/>
                  </a:lnTo>
                  <a:lnTo>
                    <a:pt x="3511" y="10634"/>
                  </a:lnTo>
                  <a:lnTo>
                    <a:pt x="3511" y="0"/>
                  </a:lnTo>
                  <a:close/>
                </a:path>
              </a:pathLst>
            </a:custGeom>
            <a:gradFill>
              <a:gsLst>
                <a:gs pos="0">
                  <a:schemeClr val="accent1"/>
                </a:gs>
                <a:gs pos="100000">
                  <a:schemeClr val="dk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3"/>
            <p:cNvSpPr/>
            <p:nvPr/>
          </p:nvSpPr>
          <p:spPr>
            <a:xfrm>
              <a:off x="7511275" y="2150991"/>
              <a:ext cx="52813" cy="1184851"/>
            </a:xfrm>
            <a:custGeom>
              <a:rect b="b" l="l" r="r" t="t"/>
              <a:pathLst>
                <a:path extrusionOk="0" h="9984" w="445">
                  <a:moveTo>
                    <a:pt x="444" y="1"/>
                  </a:moveTo>
                  <a:lnTo>
                    <a:pt x="1" y="273"/>
                  </a:lnTo>
                  <a:lnTo>
                    <a:pt x="1" y="9984"/>
                  </a:lnTo>
                  <a:lnTo>
                    <a:pt x="444" y="9732"/>
                  </a:lnTo>
                  <a:lnTo>
                    <a:pt x="444"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3"/>
            <p:cNvSpPr/>
            <p:nvPr/>
          </p:nvSpPr>
          <p:spPr>
            <a:xfrm>
              <a:off x="7601113" y="2098299"/>
              <a:ext cx="55186" cy="1185445"/>
            </a:xfrm>
            <a:custGeom>
              <a:rect b="b" l="l" r="r" t="t"/>
              <a:pathLst>
                <a:path extrusionOk="0" h="9989" w="465">
                  <a:moveTo>
                    <a:pt x="464" y="1"/>
                  </a:moveTo>
                  <a:lnTo>
                    <a:pt x="0" y="278"/>
                  </a:lnTo>
                  <a:lnTo>
                    <a:pt x="0" y="9989"/>
                  </a:lnTo>
                  <a:lnTo>
                    <a:pt x="464" y="9737"/>
                  </a:lnTo>
                  <a:lnTo>
                    <a:pt x="464"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3"/>
            <p:cNvSpPr/>
            <p:nvPr/>
          </p:nvSpPr>
          <p:spPr>
            <a:xfrm>
              <a:off x="7693324" y="2046319"/>
              <a:ext cx="55186" cy="1184851"/>
            </a:xfrm>
            <a:custGeom>
              <a:rect b="b" l="l" r="r" t="t"/>
              <a:pathLst>
                <a:path extrusionOk="0" h="9984" w="465">
                  <a:moveTo>
                    <a:pt x="464" y="0"/>
                  </a:moveTo>
                  <a:lnTo>
                    <a:pt x="0" y="252"/>
                  </a:lnTo>
                  <a:lnTo>
                    <a:pt x="0" y="9983"/>
                  </a:lnTo>
                  <a:lnTo>
                    <a:pt x="464" y="9711"/>
                  </a:lnTo>
                  <a:lnTo>
                    <a:pt x="464"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3"/>
            <p:cNvSpPr/>
            <p:nvPr/>
          </p:nvSpPr>
          <p:spPr>
            <a:xfrm>
              <a:off x="7786010" y="1991135"/>
              <a:ext cx="54593" cy="1187937"/>
            </a:xfrm>
            <a:custGeom>
              <a:rect b="b" l="l" r="r" t="t"/>
              <a:pathLst>
                <a:path extrusionOk="0" h="10010" w="460">
                  <a:moveTo>
                    <a:pt x="460" y="1"/>
                  </a:moveTo>
                  <a:lnTo>
                    <a:pt x="1" y="273"/>
                  </a:lnTo>
                  <a:lnTo>
                    <a:pt x="1" y="10009"/>
                  </a:lnTo>
                  <a:lnTo>
                    <a:pt x="460" y="9732"/>
                  </a:lnTo>
                  <a:lnTo>
                    <a:pt x="460"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3"/>
            <p:cNvSpPr/>
            <p:nvPr/>
          </p:nvSpPr>
          <p:spPr>
            <a:xfrm>
              <a:off x="7052711" y="1674508"/>
              <a:ext cx="830523" cy="478972"/>
            </a:xfrm>
            <a:custGeom>
              <a:rect b="b" l="l" r="r" t="t"/>
              <a:pathLst>
                <a:path extrusionOk="0" h="4036" w="6998">
                  <a:moveTo>
                    <a:pt x="3486" y="0"/>
                  </a:moveTo>
                  <a:lnTo>
                    <a:pt x="0" y="2018"/>
                  </a:lnTo>
                  <a:lnTo>
                    <a:pt x="3486" y="4036"/>
                  </a:lnTo>
                  <a:lnTo>
                    <a:pt x="6997" y="2018"/>
                  </a:lnTo>
                  <a:lnTo>
                    <a:pt x="3486" y="0"/>
                  </a:lnTo>
                  <a:close/>
                </a:path>
              </a:pathLst>
            </a:custGeom>
            <a:gradFill>
              <a:gsLst>
                <a:gs pos="0">
                  <a:schemeClr val="accen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3"/>
            <p:cNvSpPr/>
            <p:nvPr/>
          </p:nvSpPr>
          <p:spPr>
            <a:xfrm>
              <a:off x="7396990" y="2003714"/>
              <a:ext cx="146688" cy="85209"/>
            </a:xfrm>
            <a:custGeom>
              <a:rect b="b" l="l" r="r" t="t"/>
              <a:pathLst>
                <a:path extrusionOk="0" h="718" w="1236">
                  <a:moveTo>
                    <a:pt x="605" y="1"/>
                  </a:moveTo>
                  <a:lnTo>
                    <a:pt x="0" y="359"/>
                  </a:lnTo>
                  <a:lnTo>
                    <a:pt x="605" y="717"/>
                  </a:lnTo>
                  <a:lnTo>
                    <a:pt x="1236" y="359"/>
                  </a:lnTo>
                  <a:lnTo>
                    <a:pt x="6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3"/>
            <p:cNvSpPr/>
            <p:nvPr/>
          </p:nvSpPr>
          <p:spPr>
            <a:xfrm>
              <a:off x="7414317" y="1721741"/>
              <a:ext cx="109660" cy="62423"/>
            </a:xfrm>
            <a:custGeom>
              <a:rect b="b" l="l" r="r" t="t"/>
              <a:pathLst>
                <a:path extrusionOk="0" h="526" w="924">
                  <a:moveTo>
                    <a:pt x="459" y="1"/>
                  </a:moveTo>
                  <a:lnTo>
                    <a:pt x="0" y="253"/>
                  </a:lnTo>
                  <a:lnTo>
                    <a:pt x="459" y="526"/>
                  </a:lnTo>
                  <a:lnTo>
                    <a:pt x="923" y="253"/>
                  </a:lnTo>
                  <a:lnTo>
                    <a:pt x="459" y="1"/>
                  </a:lnTo>
                  <a:close/>
                </a:path>
              </a:pathLst>
            </a:custGeom>
            <a:solidFill>
              <a:srgbClr val="180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3"/>
            <p:cNvSpPr/>
            <p:nvPr/>
          </p:nvSpPr>
          <p:spPr>
            <a:xfrm>
              <a:off x="7414317" y="1751766"/>
              <a:ext cx="54593" cy="62304"/>
            </a:xfrm>
            <a:custGeom>
              <a:rect b="b" l="l" r="r" t="t"/>
              <a:pathLst>
                <a:path extrusionOk="0" h="525" w="460">
                  <a:moveTo>
                    <a:pt x="0" y="0"/>
                  </a:moveTo>
                  <a:lnTo>
                    <a:pt x="0" y="252"/>
                  </a:lnTo>
                  <a:lnTo>
                    <a:pt x="459" y="525"/>
                  </a:lnTo>
                  <a:lnTo>
                    <a:pt x="459" y="273"/>
                  </a:lnTo>
                  <a:lnTo>
                    <a:pt x="0" y="0"/>
                  </a:lnTo>
                  <a:close/>
                </a:path>
              </a:pathLst>
            </a:custGeom>
            <a:solidFill>
              <a:srgbClr val="180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3"/>
            <p:cNvSpPr/>
            <p:nvPr/>
          </p:nvSpPr>
          <p:spPr>
            <a:xfrm>
              <a:off x="7468789" y="1751766"/>
              <a:ext cx="55186" cy="62304"/>
            </a:xfrm>
            <a:custGeom>
              <a:rect b="b" l="l" r="r" t="t"/>
              <a:pathLst>
                <a:path extrusionOk="0" h="525" w="465">
                  <a:moveTo>
                    <a:pt x="464" y="0"/>
                  </a:moveTo>
                  <a:lnTo>
                    <a:pt x="0" y="273"/>
                  </a:lnTo>
                  <a:lnTo>
                    <a:pt x="0" y="525"/>
                  </a:lnTo>
                  <a:lnTo>
                    <a:pt x="464" y="252"/>
                  </a:lnTo>
                  <a:lnTo>
                    <a:pt x="464" y="0"/>
                  </a:lnTo>
                  <a:close/>
                </a:path>
              </a:pathLst>
            </a:custGeom>
            <a:solidFill>
              <a:srgbClr val="150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3"/>
            <p:cNvSpPr/>
            <p:nvPr/>
          </p:nvSpPr>
          <p:spPr>
            <a:xfrm>
              <a:off x="7339432" y="1764345"/>
              <a:ext cx="109660" cy="62304"/>
            </a:xfrm>
            <a:custGeom>
              <a:rect b="b" l="l" r="r" t="t"/>
              <a:pathLst>
                <a:path extrusionOk="0" h="525" w="924">
                  <a:moveTo>
                    <a:pt x="460" y="0"/>
                  </a:moveTo>
                  <a:lnTo>
                    <a:pt x="1" y="252"/>
                  </a:lnTo>
                  <a:lnTo>
                    <a:pt x="460" y="525"/>
                  </a:lnTo>
                  <a:lnTo>
                    <a:pt x="924" y="252"/>
                  </a:lnTo>
                  <a:lnTo>
                    <a:pt x="460" y="0"/>
                  </a:lnTo>
                  <a:close/>
                </a:path>
              </a:pathLst>
            </a:custGeom>
            <a:solidFill>
              <a:srgbClr val="180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3"/>
            <p:cNvSpPr/>
            <p:nvPr/>
          </p:nvSpPr>
          <p:spPr>
            <a:xfrm>
              <a:off x="7339432" y="1794252"/>
              <a:ext cx="54593" cy="62304"/>
            </a:xfrm>
            <a:custGeom>
              <a:rect b="b" l="l" r="r" t="t"/>
              <a:pathLst>
                <a:path extrusionOk="0" h="525" w="460">
                  <a:moveTo>
                    <a:pt x="1" y="0"/>
                  </a:moveTo>
                  <a:lnTo>
                    <a:pt x="1" y="253"/>
                  </a:lnTo>
                  <a:lnTo>
                    <a:pt x="460" y="525"/>
                  </a:lnTo>
                  <a:lnTo>
                    <a:pt x="460" y="273"/>
                  </a:lnTo>
                  <a:lnTo>
                    <a:pt x="1" y="0"/>
                  </a:lnTo>
                  <a:close/>
                </a:path>
              </a:pathLst>
            </a:custGeom>
            <a:solidFill>
              <a:srgbClr val="180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3"/>
            <p:cNvSpPr/>
            <p:nvPr/>
          </p:nvSpPr>
          <p:spPr>
            <a:xfrm>
              <a:off x="7393905" y="1794252"/>
              <a:ext cx="55186" cy="62304"/>
            </a:xfrm>
            <a:custGeom>
              <a:rect b="b" l="l" r="r" t="t"/>
              <a:pathLst>
                <a:path extrusionOk="0" h="525" w="465">
                  <a:moveTo>
                    <a:pt x="465" y="0"/>
                  </a:moveTo>
                  <a:lnTo>
                    <a:pt x="1" y="273"/>
                  </a:lnTo>
                  <a:lnTo>
                    <a:pt x="1" y="525"/>
                  </a:lnTo>
                  <a:lnTo>
                    <a:pt x="465" y="253"/>
                  </a:lnTo>
                  <a:lnTo>
                    <a:pt x="465" y="0"/>
                  </a:lnTo>
                  <a:close/>
                </a:path>
              </a:pathLst>
            </a:custGeom>
            <a:solidFill>
              <a:srgbClr val="150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3"/>
            <p:cNvSpPr/>
            <p:nvPr/>
          </p:nvSpPr>
          <p:spPr>
            <a:xfrm>
              <a:off x="7264667" y="1806831"/>
              <a:ext cx="109660" cy="62304"/>
            </a:xfrm>
            <a:custGeom>
              <a:rect b="b" l="l" r="r" t="t"/>
              <a:pathLst>
                <a:path extrusionOk="0" h="525" w="924">
                  <a:moveTo>
                    <a:pt x="459" y="0"/>
                  </a:moveTo>
                  <a:lnTo>
                    <a:pt x="0" y="273"/>
                  </a:lnTo>
                  <a:lnTo>
                    <a:pt x="459" y="525"/>
                  </a:lnTo>
                  <a:lnTo>
                    <a:pt x="923" y="273"/>
                  </a:lnTo>
                  <a:lnTo>
                    <a:pt x="459" y="0"/>
                  </a:lnTo>
                  <a:close/>
                </a:path>
              </a:pathLst>
            </a:custGeom>
            <a:solidFill>
              <a:srgbClr val="180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3"/>
            <p:cNvSpPr/>
            <p:nvPr/>
          </p:nvSpPr>
          <p:spPr>
            <a:xfrm>
              <a:off x="7264667" y="1839111"/>
              <a:ext cx="54593" cy="60050"/>
            </a:xfrm>
            <a:custGeom>
              <a:rect b="b" l="l" r="r" t="t"/>
              <a:pathLst>
                <a:path extrusionOk="0" h="506" w="460">
                  <a:moveTo>
                    <a:pt x="0" y="1"/>
                  </a:moveTo>
                  <a:lnTo>
                    <a:pt x="0" y="233"/>
                  </a:lnTo>
                  <a:lnTo>
                    <a:pt x="459" y="505"/>
                  </a:lnTo>
                  <a:lnTo>
                    <a:pt x="459" y="253"/>
                  </a:lnTo>
                  <a:lnTo>
                    <a:pt x="0" y="1"/>
                  </a:lnTo>
                  <a:close/>
                </a:path>
              </a:pathLst>
            </a:custGeom>
            <a:solidFill>
              <a:srgbClr val="180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3"/>
            <p:cNvSpPr/>
            <p:nvPr/>
          </p:nvSpPr>
          <p:spPr>
            <a:xfrm>
              <a:off x="7319139" y="1839111"/>
              <a:ext cx="55186" cy="60050"/>
            </a:xfrm>
            <a:custGeom>
              <a:rect b="b" l="l" r="r" t="t"/>
              <a:pathLst>
                <a:path extrusionOk="0" h="506" w="465">
                  <a:moveTo>
                    <a:pt x="464" y="1"/>
                  </a:moveTo>
                  <a:lnTo>
                    <a:pt x="0" y="253"/>
                  </a:lnTo>
                  <a:lnTo>
                    <a:pt x="0" y="505"/>
                  </a:lnTo>
                  <a:lnTo>
                    <a:pt x="464" y="233"/>
                  </a:lnTo>
                  <a:lnTo>
                    <a:pt x="464" y="1"/>
                  </a:lnTo>
                  <a:close/>
                </a:path>
              </a:pathLst>
            </a:custGeom>
            <a:solidFill>
              <a:srgbClr val="150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3"/>
            <p:cNvSpPr/>
            <p:nvPr/>
          </p:nvSpPr>
          <p:spPr>
            <a:xfrm>
              <a:off x="7052711" y="924888"/>
              <a:ext cx="830523" cy="1229829"/>
            </a:xfrm>
            <a:custGeom>
              <a:rect b="b" l="l" r="r" t="t"/>
              <a:pathLst>
                <a:path extrusionOk="0" h="10363" w="6998">
                  <a:moveTo>
                    <a:pt x="3486" y="1"/>
                  </a:moveTo>
                  <a:lnTo>
                    <a:pt x="0" y="2039"/>
                  </a:lnTo>
                  <a:lnTo>
                    <a:pt x="0" y="8345"/>
                  </a:lnTo>
                  <a:lnTo>
                    <a:pt x="3486" y="10362"/>
                  </a:lnTo>
                  <a:lnTo>
                    <a:pt x="6997" y="8324"/>
                  </a:lnTo>
                  <a:lnTo>
                    <a:pt x="6997" y="2019"/>
                  </a:lnTo>
                  <a:lnTo>
                    <a:pt x="3486" y="1"/>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3"/>
            <p:cNvSpPr/>
            <p:nvPr/>
          </p:nvSpPr>
          <p:spPr>
            <a:xfrm rot="10800000">
              <a:off x="7536406" y="2356366"/>
              <a:ext cx="1135174" cy="846034"/>
            </a:xfrm>
            <a:custGeom>
              <a:rect b="b" l="l" r="r" t="t"/>
              <a:pathLst>
                <a:path extrusionOk="0" h="7129" w="9565">
                  <a:moveTo>
                    <a:pt x="1388" y="0"/>
                  </a:moveTo>
                  <a:lnTo>
                    <a:pt x="0" y="802"/>
                  </a:lnTo>
                  <a:lnTo>
                    <a:pt x="0" y="2396"/>
                  </a:lnTo>
                  <a:lnTo>
                    <a:pt x="8198" y="7128"/>
                  </a:lnTo>
                  <a:lnTo>
                    <a:pt x="9565" y="6351"/>
                  </a:lnTo>
                  <a:lnTo>
                    <a:pt x="9565" y="4752"/>
                  </a:lnTo>
                  <a:lnTo>
                    <a:pt x="1388" y="0"/>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33"/>
          <p:cNvGrpSpPr/>
          <p:nvPr/>
        </p:nvGrpSpPr>
        <p:grpSpPr>
          <a:xfrm>
            <a:off x="6298006" y="709120"/>
            <a:ext cx="671254" cy="1964378"/>
            <a:chOff x="6298006" y="709120"/>
            <a:chExt cx="671254" cy="1964378"/>
          </a:xfrm>
        </p:grpSpPr>
        <p:sp>
          <p:nvSpPr>
            <p:cNvPr id="204" name="Google Shape;204;p33"/>
            <p:cNvSpPr/>
            <p:nvPr/>
          </p:nvSpPr>
          <p:spPr>
            <a:xfrm>
              <a:off x="6717051" y="1700600"/>
              <a:ext cx="252195" cy="972898"/>
            </a:xfrm>
            <a:custGeom>
              <a:rect b="b" l="l" r="r" t="t"/>
              <a:pathLst>
                <a:path extrusionOk="0" h="8198" w="2125">
                  <a:moveTo>
                    <a:pt x="2124" y="0"/>
                  </a:moveTo>
                  <a:lnTo>
                    <a:pt x="0" y="1221"/>
                  </a:lnTo>
                  <a:lnTo>
                    <a:pt x="0" y="8197"/>
                  </a:lnTo>
                  <a:lnTo>
                    <a:pt x="2124" y="6982"/>
                  </a:lnTo>
                  <a:lnTo>
                    <a:pt x="2124" y="0"/>
                  </a:lnTo>
                  <a:close/>
                </a:path>
              </a:pathLst>
            </a:custGeom>
            <a:gradFill>
              <a:gsLst>
                <a:gs pos="0">
                  <a:schemeClr val="accent1"/>
                </a:gs>
                <a:gs pos="100000">
                  <a:schemeClr val="dk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3"/>
            <p:cNvSpPr/>
            <p:nvPr/>
          </p:nvSpPr>
          <p:spPr>
            <a:xfrm>
              <a:off x="6819468" y="1817852"/>
              <a:ext cx="47353" cy="125321"/>
            </a:xfrm>
            <a:custGeom>
              <a:rect b="b" l="l" r="r" t="t"/>
              <a:pathLst>
                <a:path extrusionOk="0" h="1056" w="399">
                  <a:moveTo>
                    <a:pt x="399" y="1"/>
                  </a:moveTo>
                  <a:lnTo>
                    <a:pt x="0" y="233"/>
                  </a:lnTo>
                  <a:lnTo>
                    <a:pt x="0" y="1055"/>
                  </a:lnTo>
                  <a:lnTo>
                    <a:pt x="399" y="823"/>
                  </a:lnTo>
                  <a:lnTo>
                    <a:pt x="399"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3"/>
            <p:cNvSpPr/>
            <p:nvPr/>
          </p:nvSpPr>
          <p:spPr>
            <a:xfrm>
              <a:off x="6754197" y="1855591"/>
              <a:ext cx="47947" cy="124609"/>
            </a:xfrm>
            <a:custGeom>
              <a:rect b="b" l="l" r="r" t="t"/>
              <a:pathLst>
                <a:path extrusionOk="0" h="1050" w="404">
                  <a:moveTo>
                    <a:pt x="404" y="1"/>
                  </a:moveTo>
                  <a:lnTo>
                    <a:pt x="0" y="233"/>
                  </a:lnTo>
                  <a:lnTo>
                    <a:pt x="0" y="1050"/>
                  </a:lnTo>
                  <a:lnTo>
                    <a:pt x="404" y="818"/>
                  </a:lnTo>
                  <a:lnTo>
                    <a:pt x="404"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3"/>
            <p:cNvSpPr/>
            <p:nvPr/>
          </p:nvSpPr>
          <p:spPr>
            <a:xfrm>
              <a:off x="6886520" y="1780825"/>
              <a:ext cx="44980" cy="124609"/>
            </a:xfrm>
            <a:custGeom>
              <a:rect b="b" l="l" r="r" t="t"/>
              <a:pathLst>
                <a:path extrusionOk="0" h="1050" w="379">
                  <a:moveTo>
                    <a:pt x="378" y="0"/>
                  </a:moveTo>
                  <a:lnTo>
                    <a:pt x="0" y="232"/>
                  </a:lnTo>
                  <a:lnTo>
                    <a:pt x="0" y="1049"/>
                  </a:lnTo>
                  <a:lnTo>
                    <a:pt x="378" y="817"/>
                  </a:lnTo>
                  <a:lnTo>
                    <a:pt x="378"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3"/>
            <p:cNvSpPr/>
            <p:nvPr/>
          </p:nvSpPr>
          <p:spPr>
            <a:xfrm>
              <a:off x="6819468" y="1939969"/>
              <a:ext cx="47353" cy="122947"/>
            </a:xfrm>
            <a:custGeom>
              <a:rect b="b" l="l" r="r" t="t"/>
              <a:pathLst>
                <a:path extrusionOk="0" h="1036" w="399">
                  <a:moveTo>
                    <a:pt x="399" y="1"/>
                  </a:moveTo>
                  <a:lnTo>
                    <a:pt x="0" y="213"/>
                  </a:lnTo>
                  <a:lnTo>
                    <a:pt x="0" y="1035"/>
                  </a:lnTo>
                  <a:lnTo>
                    <a:pt x="399" y="823"/>
                  </a:lnTo>
                  <a:lnTo>
                    <a:pt x="399"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3"/>
            <p:cNvSpPr/>
            <p:nvPr/>
          </p:nvSpPr>
          <p:spPr>
            <a:xfrm>
              <a:off x="6754197" y="1977708"/>
              <a:ext cx="47947" cy="122235"/>
            </a:xfrm>
            <a:custGeom>
              <a:rect b="b" l="l" r="r" t="t"/>
              <a:pathLst>
                <a:path extrusionOk="0" h="1030" w="404">
                  <a:moveTo>
                    <a:pt x="404" y="1"/>
                  </a:moveTo>
                  <a:lnTo>
                    <a:pt x="0" y="233"/>
                  </a:lnTo>
                  <a:lnTo>
                    <a:pt x="0" y="1030"/>
                  </a:lnTo>
                  <a:lnTo>
                    <a:pt x="404" y="818"/>
                  </a:lnTo>
                  <a:lnTo>
                    <a:pt x="404"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3"/>
            <p:cNvSpPr/>
            <p:nvPr/>
          </p:nvSpPr>
          <p:spPr>
            <a:xfrm>
              <a:off x="6886520" y="1902942"/>
              <a:ext cx="44980" cy="122235"/>
            </a:xfrm>
            <a:custGeom>
              <a:rect b="b" l="l" r="r" t="t"/>
              <a:pathLst>
                <a:path extrusionOk="0" h="1030" w="379">
                  <a:moveTo>
                    <a:pt x="378" y="0"/>
                  </a:moveTo>
                  <a:lnTo>
                    <a:pt x="0" y="212"/>
                  </a:lnTo>
                  <a:lnTo>
                    <a:pt x="0" y="1029"/>
                  </a:lnTo>
                  <a:lnTo>
                    <a:pt x="378" y="797"/>
                  </a:lnTo>
                  <a:lnTo>
                    <a:pt x="378"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3"/>
            <p:cNvSpPr/>
            <p:nvPr/>
          </p:nvSpPr>
          <p:spPr>
            <a:xfrm>
              <a:off x="6819468" y="2059713"/>
              <a:ext cx="47353" cy="125321"/>
            </a:xfrm>
            <a:custGeom>
              <a:rect b="b" l="l" r="r" t="t"/>
              <a:pathLst>
                <a:path extrusionOk="0" h="1056" w="399">
                  <a:moveTo>
                    <a:pt x="399" y="1"/>
                  </a:moveTo>
                  <a:lnTo>
                    <a:pt x="0" y="233"/>
                  </a:lnTo>
                  <a:lnTo>
                    <a:pt x="0" y="1055"/>
                  </a:lnTo>
                  <a:lnTo>
                    <a:pt x="399" y="823"/>
                  </a:lnTo>
                  <a:lnTo>
                    <a:pt x="399"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3"/>
            <p:cNvSpPr/>
            <p:nvPr/>
          </p:nvSpPr>
          <p:spPr>
            <a:xfrm>
              <a:off x="6754197" y="2097452"/>
              <a:ext cx="47947" cy="124609"/>
            </a:xfrm>
            <a:custGeom>
              <a:rect b="b" l="l" r="r" t="t"/>
              <a:pathLst>
                <a:path extrusionOk="0" h="1050" w="404">
                  <a:moveTo>
                    <a:pt x="404" y="1"/>
                  </a:moveTo>
                  <a:lnTo>
                    <a:pt x="0" y="233"/>
                  </a:lnTo>
                  <a:lnTo>
                    <a:pt x="0" y="1050"/>
                  </a:lnTo>
                  <a:lnTo>
                    <a:pt x="404" y="818"/>
                  </a:lnTo>
                  <a:lnTo>
                    <a:pt x="404"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3"/>
            <p:cNvSpPr/>
            <p:nvPr/>
          </p:nvSpPr>
          <p:spPr>
            <a:xfrm>
              <a:off x="6886520" y="2022686"/>
              <a:ext cx="44980" cy="124609"/>
            </a:xfrm>
            <a:custGeom>
              <a:rect b="b" l="l" r="r" t="t"/>
              <a:pathLst>
                <a:path extrusionOk="0" h="1050" w="379">
                  <a:moveTo>
                    <a:pt x="378" y="0"/>
                  </a:moveTo>
                  <a:lnTo>
                    <a:pt x="0" y="232"/>
                  </a:lnTo>
                  <a:lnTo>
                    <a:pt x="0" y="1049"/>
                  </a:lnTo>
                  <a:lnTo>
                    <a:pt x="378" y="817"/>
                  </a:lnTo>
                  <a:lnTo>
                    <a:pt x="378"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3"/>
            <p:cNvSpPr/>
            <p:nvPr/>
          </p:nvSpPr>
          <p:spPr>
            <a:xfrm>
              <a:off x="6819468" y="2182542"/>
              <a:ext cx="47353" cy="124609"/>
            </a:xfrm>
            <a:custGeom>
              <a:rect b="b" l="l" r="r" t="t"/>
              <a:pathLst>
                <a:path extrusionOk="0" h="1050" w="399">
                  <a:moveTo>
                    <a:pt x="399" y="0"/>
                  </a:moveTo>
                  <a:lnTo>
                    <a:pt x="0" y="227"/>
                  </a:lnTo>
                  <a:lnTo>
                    <a:pt x="0" y="1049"/>
                  </a:lnTo>
                  <a:lnTo>
                    <a:pt x="399" y="817"/>
                  </a:lnTo>
                  <a:lnTo>
                    <a:pt x="399"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3"/>
            <p:cNvSpPr/>
            <p:nvPr/>
          </p:nvSpPr>
          <p:spPr>
            <a:xfrm>
              <a:off x="6754197" y="2219569"/>
              <a:ext cx="47947" cy="124727"/>
            </a:xfrm>
            <a:custGeom>
              <a:rect b="b" l="l" r="r" t="t"/>
              <a:pathLst>
                <a:path extrusionOk="0" h="1051" w="404">
                  <a:moveTo>
                    <a:pt x="404" y="1"/>
                  </a:moveTo>
                  <a:lnTo>
                    <a:pt x="0" y="233"/>
                  </a:lnTo>
                  <a:lnTo>
                    <a:pt x="0" y="1050"/>
                  </a:lnTo>
                  <a:lnTo>
                    <a:pt x="404" y="823"/>
                  </a:lnTo>
                  <a:lnTo>
                    <a:pt x="404"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3"/>
            <p:cNvSpPr/>
            <p:nvPr/>
          </p:nvSpPr>
          <p:spPr>
            <a:xfrm>
              <a:off x="6886520" y="2144804"/>
              <a:ext cx="44980" cy="122235"/>
            </a:xfrm>
            <a:custGeom>
              <a:rect b="b" l="l" r="r" t="t"/>
              <a:pathLst>
                <a:path extrusionOk="0" h="1030" w="379">
                  <a:moveTo>
                    <a:pt x="378" y="0"/>
                  </a:moveTo>
                  <a:lnTo>
                    <a:pt x="0" y="232"/>
                  </a:lnTo>
                  <a:lnTo>
                    <a:pt x="0" y="1029"/>
                  </a:lnTo>
                  <a:lnTo>
                    <a:pt x="378" y="822"/>
                  </a:lnTo>
                  <a:lnTo>
                    <a:pt x="378"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3"/>
            <p:cNvSpPr/>
            <p:nvPr/>
          </p:nvSpPr>
          <p:spPr>
            <a:xfrm>
              <a:off x="6819468" y="2302168"/>
              <a:ext cx="47353" cy="124727"/>
            </a:xfrm>
            <a:custGeom>
              <a:rect b="b" l="l" r="r" t="t"/>
              <a:pathLst>
                <a:path extrusionOk="0" h="1051" w="399">
                  <a:moveTo>
                    <a:pt x="399" y="1"/>
                  </a:moveTo>
                  <a:lnTo>
                    <a:pt x="0" y="228"/>
                  </a:lnTo>
                  <a:lnTo>
                    <a:pt x="0" y="1050"/>
                  </a:lnTo>
                  <a:lnTo>
                    <a:pt x="399" y="818"/>
                  </a:lnTo>
                  <a:lnTo>
                    <a:pt x="399"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3"/>
            <p:cNvSpPr/>
            <p:nvPr/>
          </p:nvSpPr>
          <p:spPr>
            <a:xfrm>
              <a:off x="6754197" y="2341687"/>
              <a:ext cx="47947" cy="122235"/>
            </a:xfrm>
            <a:custGeom>
              <a:rect b="b" l="l" r="r" t="t"/>
              <a:pathLst>
                <a:path extrusionOk="0" h="1030" w="404">
                  <a:moveTo>
                    <a:pt x="404" y="1"/>
                  </a:moveTo>
                  <a:lnTo>
                    <a:pt x="0" y="213"/>
                  </a:lnTo>
                  <a:lnTo>
                    <a:pt x="0" y="1030"/>
                  </a:lnTo>
                  <a:lnTo>
                    <a:pt x="404" y="803"/>
                  </a:lnTo>
                  <a:lnTo>
                    <a:pt x="404"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3"/>
            <p:cNvSpPr/>
            <p:nvPr/>
          </p:nvSpPr>
          <p:spPr>
            <a:xfrm>
              <a:off x="6886520" y="2264547"/>
              <a:ext cx="44980" cy="124609"/>
            </a:xfrm>
            <a:custGeom>
              <a:rect b="b" l="l" r="r" t="t"/>
              <a:pathLst>
                <a:path extrusionOk="0" h="1050" w="379">
                  <a:moveTo>
                    <a:pt x="378" y="0"/>
                  </a:moveTo>
                  <a:lnTo>
                    <a:pt x="0" y="232"/>
                  </a:lnTo>
                  <a:lnTo>
                    <a:pt x="0" y="1049"/>
                  </a:lnTo>
                  <a:lnTo>
                    <a:pt x="378" y="822"/>
                  </a:lnTo>
                  <a:lnTo>
                    <a:pt x="378"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3"/>
            <p:cNvSpPr/>
            <p:nvPr/>
          </p:nvSpPr>
          <p:spPr>
            <a:xfrm>
              <a:off x="6819468" y="2424285"/>
              <a:ext cx="47353" cy="124727"/>
            </a:xfrm>
            <a:custGeom>
              <a:rect b="b" l="l" r="r" t="t"/>
              <a:pathLst>
                <a:path extrusionOk="0" h="1051" w="399">
                  <a:moveTo>
                    <a:pt x="399" y="1"/>
                  </a:moveTo>
                  <a:lnTo>
                    <a:pt x="0" y="233"/>
                  </a:lnTo>
                  <a:lnTo>
                    <a:pt x="0" y="1050"/>
                  </a:lnTo>
                  <a:lnTo>
                    <a:pt x="399" y="818"/>
                  </a:lnTo>
                  <a:lnTo>
                    <a:pt x="399"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3"/>
            <p:cNvSpPr/>
            <p:nvPr/>
          </p:nvSpPr>
          <p:spPr>
            <a:xfrm>
              <a:off x="6754197" y="2461430"/>
              <a:ext cx="47947" cy="125321"/>
            </a:xfrm>
            <a:custGeom>
              <a:rect b="b" l="l" r="r" t="t"/>
              <a:pathLst>
                <a:path extrusionOk="0" h="1056" w="404">
                  <a:moveTo>
                    <a:pt x="404" y="1"/>
                  </a:moveTo>
                  <a:lnTo>
                    <a:pt x="0" y="233"/>
                  </a:lnTo>
                  <a:lnTo>
                    <a:pt x="0" y="1055"/>
                  </a:lnTo>
                  <a:lnTo>
                    <a:pt x="404" y="823"/>
                  </a:lnTo>
                  <a:lnTo>
                    <a:pt x="404"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3"/>
            <p:cNvSpPr/>
            <p:nvPr/>
          </p:nvSpPr>
          <p:spPr>
            <a:xfrm>
              <a:off x="6886520" y="2386665"/>
              <a:ext cx="44980" cy="125202"/>
            </a:xfrm>
            <a:custGeom>
              <a:rect b="b" l="l" r="r" t="t"/>
              <a:pathLst>
                <a:path extrusionOk="0" h="1055" w="379">
                  <a:moveTo>
                    <a:pt x="378" y="0"/>
                  </a:moveTo>
                  <a:lnTo>
                    <a:pt x="0" y="232"/>
                  </a:lnTo>
                  <a:lnTo>
                    <a:pt x="0" y="1054"/>
                  </a:lnTo>
                  <a:lnTo>
                    <a:pt x="378" y="822"/>
                  </a:lnTo>
                  <a:lnTo>
                    <a:pt x="378"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3"/>
            <p:cNvSpPr/>
            <p:nvPr/>
          </p:nvSpPr>
          <p:spPr>
            <a:xfrm>
              <a:off x="6302753" y="1606015"/>
              <a:ext cx="414431" cy="1067482"/>
            </a:xfrm>
            <a:custGeom>
              <a:rect b="b" l="l" r="r" t="t"/>
              <a:pathLst>
                <a:path extrusionOk="0" h="8995" w="3492">
                  <a:moveTo>
                    <a:pt x="1" y="0"/>
                  </a:moveTo>
                  <a:lnTo>
                    <a:pt x="1" y="6977"/>
                  </a:lnTo>
                  <a:lnTo>
                    <a:pt x="3491" y="8994"/>
                  </a:lnTo>
                  <a:lnTo>
                    <a:pt x="3491" y="2018"/>
                  </a:lnTo>
                  <a:lnTo>
                    <a:pt x="1" y="0"/>
                  </a:lnTo>
                  <a:close/>
                </a:path>
              </a:pathLst>
            </a:custGeom>
            <a:gradFill>
              <a:gsLst>
                <a:gs pos="0">
                  <a:schemeClr val="accen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3"/>
            <p:cNvSpPr/>
            <p:nvPr/>
          </p:nvSpPr>
          <p:spPr>
            <a:xfrm>
              <a:off x="6552447" y="1808358"/>
              <a:ext cx="47353" cy="124609"/>
            </a:xfrm>
            <a:custGeom>
              <a:rect b="b" l="l" r="r" t="t"/>
              <a:pathLst>
                <a:path extrusionOk="0" h="1050" w="399">
                  <a:moveTo>
                    <a:pt x="0" y="0"/>
                  </a:moveTo>
                  <a:lnTo>
                    <a:pt x="0" y="817"/>
                  </a:lnTo>
                  <a:lnTo>
                    <a:pt x="399" y="1049"/>
                  </a:lnTo>
                  <a:lnTo>
                    <a:pt x="399" y="227"/>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3"/>
            <p:cNvSpPr/>
            <p:nvPr/>
          </p:nvSpPr>
          <p:spPr>
            <a:xfrm>
              <a:off x="6487769" y="1770619"/>
              <a:ext cx="44980" cy="124609"/>
            </a:xfrm>
            <a:custGeom>
              <a:rect b="b" l="l" r="r" t="t"/>
              <a:pathLst>
                <a:path extrusionOk="0" h="1050" w="379">
                  <a:moveTo>
                    <a:pt x="0" y="0"/>
                  </a:moveTo>
                  <a:lnTo>
                    <a:pt x="0" y="823"/>
                  </a:lnTo>
                  <a:lnTo>
                    <a:pt x="379" y="1050"/>
                  </a:lnTo>
                  <a:lnTo>
                    <a:pt x="379" y="232"/>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3"/>
            <p:cNvSpPr/>
            <p:nvPr/>
          </p:nvSpPr>
          <p:spPr>
            <a:xfrm>
              <a:off x="6617126" y="1845385"/>
              <a:ext cx="47353" cy="124727"/>
            </a:xfrm>
            <a:custGeom>
              <a:rect b="b" l="l" r="r" t="t"/>
              <a:pathLst>
                <a:path extrusionOk="0" h="1051" w="399">
                  <a:moveTo>
                    <a:pt x="0" y="1"/>
                  </a:moveTo>
                  <a:lnTo>
                    <a:pt x="0" y="823"/>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3"/>
            <p:cNvSpPr/>
            <p:nvPr/>
          </p:nvSpPr>
          <p:spPr>
            <a:xfrm>
              <a:off x="6552447" y="1930475"/>
              <a:ext cx="47353" cy="124609"/>
            </a:xfrm>
            <a:custGeom>
              <a:rect b="b" l="l" r="r" t="t"/>
              <a:pathLst>
                <a:path extrusionOk="0" h="1050" w="399">
                  <a:moveTo>
                    <a:pt x="0" y="0"/>
                  </a:moveTo>
                  <a:lnTo>
                    <a:pt x="0" y="817"/>
                  </a:lnTo>
                  <a:lnTo>
                    <a:pt x="399" y="1050"/>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3"/>
            <p:cNvSpPr/>
            <p:nvPr/>
          </p:nvSpPr>
          <p:spPr>
            <a:xfrm>
              <a:off x="6487769" y="1892736"/>
              <a:ext cx="44980" cy="125202"/>
            </a:xfrm>
            <a:custGeom>
              <a:rect b="b" l="l" r="r" t="t"/>
              <a:pathLst>
                <a:path extrusionOk="0" h="1055" w="379">
                  <a:moveTo>
                    <a:pt x="0" y="0"/>
                  </a:moveTo>
                  <a:lnTo>
                    <a:pt x="0" y="823"/>
                  </a:lnTo>
                  <a:lnTo>
                    <a:pt x="379" y="1055"/>
                  </a:lnTo>
                  <a:lnTo>
                    <a:pt x="379" y="233"/>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3"/>
            <p:cNvSpPr/>
            <p:nvPr/>
          </p:nvSpPr>
          <p:spPr>
            <a:xfrm>
              <a:off x="6617126" y="1967621"/>
              <a:ext cx="47353" cy="125202"/>
            </a:xfrm>
            <a:custGeom>
              <a:rect b="b" l="l" r="r" t="t"/>
              <a:pathLst>
                <a:path extrusionOk="0" h="1055" w="399">
                  <a:moveTo>
                    <a:pt x="0" y="0"/>
                  </a:moveTo>
                  <a:lnTo>
                    <a:pt x="0" y="822"/>
                  </a:lnTo>
                  <a:lnTo>
                    <a:pt x="399" y="1054"/>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3"/>
            <p:cNvSpPr/>
            <p:nvPr/>
          </p:nvSpPr>
          <p:spPr>
            <a:xfrm>
              <a:off x="6552447" y="2052592"/>
              <a:ext cx="47353" cy="122235"/>
            </a:xfrm>
            <a:custGeom>
              <a:rect b="b" l="l" r="r" t="t"/>
              <a:pathLst>
                <a:path extrusionOk="0" h="1030" w="399">
                  <a:moveTo>
                    <a:pt x="0" y="0"/>
                  </a:moveTo>
                  <a:lnTo>
                    <a:pt x="0" y="797"/>
                  </a:lnTo>
                  <a:lnTo>
                    <a:pt x="399" y="1029"/>
                  </a:lnTo>
                  <a:lnTo>
                    <a:pt x="399" y="212"/>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3"/>
            <p:cNvSpPr/>
            <p:nvPr/>
          </p:nvSpPr>
          <p:spPr>
            <a:xfrm>
              <a:off x="6487769" y="2012480"/>
              <a:ext cx="44980" cy="125202"/>
            </a:xfrm>
            <a:custGeom>
              <a:rect b="b" l="l" r="r" t="t"/>
              <a:pathLst>
                <a:path extrusionOk="0" h="1055" w="379">
                  <a:moveTo>
                    <a:pt x="0" y="0"/>
                  </a:moveTo>
                  <a:lnTo>
                    <a:pt x="0" y="823"/>
                  </a:lnTo>
                  <a:lnTo>
                    <a:pt x="379" y="1055"/>
                  </a:lnTo>
                  <a:lnTo>
                    <a:pt x="379" y="232"/>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3"/>
            <p:cNvSpPr/>
            <p:nvPr/>
          </p:nvSpPr>
          <p:spPr>
            <a:xfrm>
              <a:off x="6617126" y="2089738"/>
              <a:ext cx="47353" cy="122829"/>
            </a:xfrm>
            <a:custGeom>
              <a:rect b="b" l="l" r="r" t="t"/>
              <a:pathLst>
                <a:path extrusionOk="0" h="1035" w="399">
                  <a:moveTo>
                    <a:pt x="0" y="0"/>
                  </a:moveTo>
                  <a:lnTo>
                    <a:pt x="0" y="822"/>
                  </a:lnTo>
                  <a:lnTo>
                    <a:pt x="399" y="1034"/>
                  </a:lnTo>
                  <a:lnTo>
                    <a:pt x="399" y="212"/>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3"/>
            <p:cNvSpPr/>
            <p:nvPr/>
          </p:nvSpPr>
          <p:spPr>
            <a:xfrm>
              <a:off x="6552447" y="2172336"/>
              <a:ext cx="47353" cy="124609"/>
            </a:xfrm>
            <a:custGeom>
              <a:rect b="b" l="l" r="r" t="t"/>
              <a:pathLst>
                <a:path extrusionOk="0" h="1050" w="399">
                  <a:moveTo>
                    <a:pt x="0" y="0"/>
                  </a:moveTo>
                  <a:lnTo>
                    <a:pt x="0" y="817"/>
                  </a:lnTo>
                  <a:lnTo>
                    <a:pt x="399" y="1050"/>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3"/>
            <p:cNvSpPr/>
            <p:nvPr/>
          </p:nvSpPr>
          <p:spPr>
            <a:xfrm>
              <a:off x="6487769" y="2134597"/>
              <a:ext cx="44980" cy="125202"/>
            </a:xfrm>
            <a:custGeom>
              <a:rect b="b" l="l" r="r" t="t"/>
              <a:pathLst>
                <a:path extrusionOk="0" h="1055" w="379">
                  <a:moveTo>
                    <a:pt x="0" y="0"/>
                  </a:moveTo>
                  <a:lnTo>
                    <a:pt x="0" y="823"/>
                  </a:lnTo>
                  <a:lnTo>
                    <a:pt x="379" y="1055"/>
                  </a:lnTo>
                  <a:lnTo>
                    <a:pt x="379" y="233"/>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3"/>
            <p:cNvSpPr/>
            <p:nvPr/>
          </p:nvSpPr>
          <p:spPr>
            <a:xfrm>
              <a:off x="6617126" y="2209482"/>
              <a:ext cx="47353" cy="125202"/>
            </a:xfrm>
            <a:custGeom>
              <a:rect b="b" l="l" r="r" t="t"/>
              <a:pathLst>
                <a:path extrusionOk="0" h="1055" w="399">
                  <a:moveTo>
                    <a:pt x="0" y="0"/>
                  </a:moveTo>
                  <a:lnTo>
                    <a:pt x="0" y="822"/>
                  </a:lnTo>
                  <a:lnTo>
                    <a:pt x="399" y="1054"/>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3"/>
            <p:cNvSpPr/>
            <p:nvPr/>
          </p:nvSpPr>
          <p:spPr>
            <a:xfrm>
              <a:off x="6552447" y="2294454"/>
              <a:ext cx="47353" cy="122235"/>
            </a:xfrm>
            <a:custGeom>
              <a:rect b="b" l="l" r="r" t="t"/>
              <a:pathLst>
                <a:path extrusionOk="0" h="1030" w="399">
                  <a:moveTo>
                    <a:pt x="0" y="0"/>
                  </a:moveTo>
                  <a:lnTo>
                    <a:pt x="0" y="823"/>
                  </a:lnTo>
                  <a:lnTo>
                    <a:pt x="399" y="1029"/>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3"/>
            <p:cNvSpPr/>
            <p:nvPr/>
          </p:nvSpPr>
          <p:spPr>
            <a:xfrm>
              <a:off x="6487769" y="2257308"/>
              <a:ext cx="44980" cy="122235"/>
            </a:xfrm>
            <a:custGeom>
              <a:rect b="b" l="l" r="r" t="t"/>
              <a:pathLst>
                <a:path extrusionOk="0" h="1030" w="379">
                  <a:moveTo>
                    <a:pt x="0" y="1"/>
                  </a:moveTo>
                  <a:lnTo>
                    <a:pt x="0" y="798"/>
                  </a:lnTo>
                  <a:lnTo>
                    <a:pt x="379" y="1030"/>
                  </a:lnTo>
                  <a:lnTo>
                    <a:pt x="379" y="207"/>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3"/>
            <p:cNvSpPr/>
            <p:nvPr/>
          </p:nvSpPr>
          <p:spPr>
            <a:xfrm>
              <a:off x="6617126" y="2332193"/>
              <a:ext cx="47353" cy="122235"/>
            </a:xfrm>
            <a:custGeom>
              <a:rect b="b" l="l" r="r" t="t"/>
              <a:pathLst>
                <a:path extrusionOk="0" h="1030" w="399">
                  <a:moveTo>
                    <a:pt x="0" y="0"/>
                  </a:moveTo>
                  <a:lnTo>
                    <a:pt x="0" y="817"/>
                  </a:lnTo>
                  <a:lnTo>
                    <a:pt x="399" y="1029"/>
                  </a:lnTo>
                  <a:lnTo>
                    <a:pt x="399" y="227"/>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3"/>
            <p:cNvSpPr/>
            <p:nvPr/>
          </p:nvSpPr>
          <p:spPr>
            <a:xfrm>
              <a:off x="6552447" y="2414198"/>
              <a:ext cx="47353" cy="124609"/>
            </a:xfrm>
            <a:custGeom>
              <a:rect b="b" l="l" r="r" t="t"/>
              <a:pathLst>
                <a:path extrusionOk="0" h="1050" w="399">
                  <a:moveTo>
                    <a:pt x="0" y="0"/>
                  </a:moveTo>
                  <a:lnTo>
                    <a:pt x="0" y="822"/>
                  </a:lnTo>
                  <a:lnTo>
                    <a:pt x="399" y="1049"/>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3"/>
            <p:cNvSpPr/>
            <p:nvPr/>
          </p:nvSpPr>
          <p:spPr>
            <a:xfrm>
              <a:off x="6487769" y="2377052"/>
              <a:ext cx="44980" cy="124609"/>
            </a:xfrm>
            <a:custGeom>
              <a:rect b="b" l="l" r="r" t="t"/>
              <a:pathLst>
                <a:path extrusionOk="0" h="1050" w="379">
                  <a:moveTo>
                    <a:pt x="0" y="0"/>
                  </a:moveTo>
                  <a:lnTo>
                    <a:pt x="0" y="818"/>
                  </a:lnTo>
                  <a:lnTo>
                    <a:pt x="379" y="1050"/>
                  </a:lnTo>
                  <a:lnTo>
                    <a:pt x="379" y="227"/>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3"/>
            <p:cNvSpPr/>
            <p:nvPr/>
          </p:nvSpPr>
          <p:spPr>
            <a:xfrm>
              <a:off x="6617126" y="2451936"/>
              <a:ext cx="47353" cy="124609"/>
            </a:xfrm>
            <a:custGeom>
              <a:rect b="b" l="l" r="r" t="t"/>
              <a:pathLst>
                <a:path extrusionOk="0" h="1050" w="399">
                  <a:moveTo>
                    <a:pt x="0" y="0"/>
                  </a:moveTo>
                  <a:lnTo>
                    <a:pt x="0" y="817"/>
                  </a:lnTo>
                  <a:lnTo>
                    <a:pt x="399" y="1049"/>
                  </a:lnTo>
                  <a:lnTo>
                    <a:pt x="399" y="227"/>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3"/>
            <p:cNvSpPr/>
            <p:nvPr/>
          </p:nvSpPr>
          <p:spPr>
            <a:xfrm>
              <a:off x="6420123" y="1733473"/>
              <a:ext cx="47353" cy="124609"/>
            </a:xfrm>
            <a:custGeom>
              <a:rect b="b" l="l" r="r" t="t"/>
              <a:pathLst>
                <a:path extrusionOk="0" h="1050" w="399">
                  <a:moveTo>
                    <a:pt x="0" y="1"/>
                  </a:moveTo>
                  <a:lnTo>
                    <a:pt x="0" y="818"/>
                  </a:lnTo>
                  <a:lnTo>
                    <a:pt x="399" y="1050"/>
                  </a:lnTo>
                  <a:lnTo>
                    <a:pt x="399" y="228"/>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3"/>
            <p:cNvSpPr/>
            <p:nvPr/>
          </p:nvSpPr>
          <p:spPr>
            <a:xfrm>
              <a:off x="6355445" y="1695734"/>
              <a:ext cx="47472" cy="124727"/>
            </a:xfrm>
            <a:custGeom>
              <a:rect b="b" l="l" r="r" t="t"/>
              <a:pathLst>
                <a:path extrusionOk="0" h="1051" w="400">
                  <a:moveTo>
                    <a:pt x="1" y="1"/>
                  </a:moveTo>
                  <a:lnTo>
                    <a:pt x="1" y="823"/>
                  </a:lnTo>
                  <a:lnTo>
                    <a:pt x="399" y="1050"/>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3"/>
            <p:cNvSpPr/>
            <p:nvPr/>
          </p:nvSpPr>
          <p:spPr>
            <a:xfrm>
              <a:off x="6420123" y="1855591"/>
              <a:ext cx="47353" cy="122235"/>
            </a:xfrm>
            <a:custGeom>
              <a:rect b="b" l="l" r="r" t="t"/>
              <a:pathLst>
                <a:path extrusionOk="0" h="1030" w="399">
                  <a:moveTo>
                    <a:pt x="0" y="1"/>
                  </a:moveTo>
                  <a:lnTo>
                    <a:pt x="0" y="818"/>
                  </a:lnTo>
                  <a:lnTo>
                    <a:pt x="399" y="103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3"/>
            <p:cNvSpPr/>
            <p:nvPr/>
          </p:nvSpPr>
          <p:spPr>
            <a:xfrm>
              <a:off x="6355445" y="1817852"/>
              <a:ext cx="47472" cy="122235"/>
            </a:xfrm>
            <a:custGeom>
              <a:rect b="b" l="l" r="r" t="t"/>
              <a:pathLst>
                <a:path extrusionOk="0" h="1030" w="400">
                  <a:moveTo>
                    <a:pt x="1" y="1"/>
                  </a:moveTo>
                  <a:lnTo>
                    <a:pt x="1" y="803"/>
                  </a:lnTo>
                  <a:lnTo>
                    <a:pt x="399" y="1030"/>
                  </a:lnTo>
                  <a:lnTo>
                    <a:pt x="399" y="213"/>
                  </a:lnTo>
                  <a:lnTo>
                    <a:pt x="1"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3"/>
            <p:cNvSpPr/>
            <p:nvPr/>
          </p:nvSpPr>
          <p:spPr>
            <a:xfrm>
              <a:off x="6420123" y="1975334"/>
              <a:ext cx="47353" cy="124609"/>
            </a:xfrm>
            <a:custGeom>
              <a:rect b="b" l="l" r="r" t="t"/>
              <a:pathLst>
                <a:path extrusionOk="0" h="1050" w="399">
                  <a:moveTo>
                    <a:pt x="0" y="1"/>
                  </a:moveTo>
                  <a:lnTo>
                    <a:pt x="0" y="818"/>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3"/>
            <p:cNvSpPr/>
            <p:nvPr/>
          </p:nvSpPr>
          <p:spPr>
            <a:xfrm>
              <a:off x="6355445" y="1937596"/>
              <a:ext cx="47472" cy="125321"/>
            </a:xfrm>
            <a:custGeom>
              <a:rect b="b" l="l" r="r" t="t"/>
              <a:pathLst>
                <a:path extrusionOk="0" h="1056" w="400">
                  <a:moveTo>
                    <a:pt x="1" y="1"/>
                  </a:moveTo>
                  <a:lnTo>
                    <a:pt x="1" y="823"/>
                  </a:lnTo>
                  <a:lnTo>
                    <a:pt x="399" y="1055"/>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3"/>
            <p:cNvSpPr/>
            <p:nvPr/>
          </p:nvSpPr>
          <p:spPr>
            <a:xfrm>
              <a:off x="6420123" y="2097452"/>
              <a:ext cx="47353" cy="124609"/>
            </a:xfrm>
            <a:custGeom>
              <a:rect b="b" l="l" r="r" t="t"/>
              <a:pathLst>
                <a:path extrusionOk="0" h="1050" w="399">
                  <a:moveTo>
                    <a:pt x="0" y="1"/>
                  </a:moveTo>
                  <a:lnTo>
                    <a:pt x="0" y="818"/>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3"/>
            <p:cNvSpPr/>
            <p:nvPr/>
          </p:nvSpPr>
          <p:spPr>
            <a:xfrm>
              <a:off x="6355445" y="2059713"/>
              <a:ext cx="47472" cy="122947"/>
            </a:xfrm>
            <a:custGeom>
              <a:rect b="b" l="l" r="r" t="t"/>
              <a:pathLst>
                <a:path extrusionOk="0" h="1036" w="400">
                  <a:moveTo>
                    <a:pt x="1" y="1"/>
                  </a:moveTo>
                  <a:lnTo>
                    <a:pt x="1" y="823"/>
                  </a:lnTo>
                  <a:lnTo>
                    <a:pt x="399" y="1035"/>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3"/>
            <p:cNvSpPr/>
            <p:nvPr/>
          </p:nvSpPr>
          <p:spPr>
            <a:xfrm>
              <a:off x="6420123" y="2217196"/>
              <a:ext cx="47353" cy="124609"/>
            </a:xfrm>
            <a:custGeom>
              <a:rect b="b" l="l" r="r" t="t"/>
              <a:pathLst>
                <a:path extrusionOk="0" h="1050" w="399">
                  <a:moveTo>
                    <a:pt x="0" y="1"/>
                  </a:moveTo>
                  <a:lnTo>
                    <a:pt x="0" y="818"/>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3"/>
            <p:cNvSpPr/>
            <p:nvPr/>
          </p:nvSpPr>
          <p:spPr>
            <a:xfrm>
              <a:off x="6355445" y="2179457"/>
              <a:ext cx="47472" cy="125321"/>
            </a:xfrm>
            <a:custGeom>
              <a:rect b="b" l="l" r="r" t="t"/>
              <a:pathLst>
                <a:path extrusionOk="0" h="1056" w="400">
                  <a:moveTo>
                    <a:pt x="1" y="1"/>
                  </a:moveTo>
                  <a:lnTo>
                    <a:pt x="1" y="823"/>
                  </a:lnTo>
                  <a:lnTo>
                    <a:pt x="399" y="1055"/>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3"/>
            <p:cNvSpPr/>
            <p:nvPr/>
          </p:nvSpPr>
          <p:spPr>
            <a:xfrm>
              <a:off x="6420123" y="2339313"/>
              <a:ext cx="47353" cy="124609"/>
            </a:xfrm>
            <a:custGeom>
              <a:rect b="b" l="l" r="r" t="t"/>
              <a:pathLst>
                <a:path extrusionOk="0" h="1050" w="399">
                  <a:moveTo>
                    <a:pt x="0" y="1"/>
                  </a:moveTo>
                  <a:lnTo>
                    <a:pt x="0" y="823"/>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3"/>
            <p:cNvSpPr/>
            <p:nvPr/>
          </p:nvSpPr>
          <p:spPr>
            <a:xfrm>
              <a:off x="6355445" y="2302168"/>
              <a:ext cx="47472" cy="124727"/>
            </a:xfrm>
            <a:custGeom>
              <a:rect b="b" l="l" r="r" t="t"/>
              <a:pathLst>
                <a:path extrusionOk="0" h="1051" w="400">
                  <a:moveTo>
                    <a:pt x="1" y="1"/>
                  </a:moveTo>
                  <a:lnTo>
                    <a:pt x="1" y="818"/>
                  </a:lnTo>
                  <a:lnTo>
                    <a:pt x="399" y="1050"/>
                  </a:lnTo>
                  <a:lnTo>
                    <a:pt x="399" y="228"/>
                  </a:lnTo>
                  <a:lnTo>
                    <a:pt x="1"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3"/>
            <p:cNvSpPr/>
            <p:nvPr/>
          </p:nvSpPr>
          <p:spPr>
            <a:xfrm>
              <a:off x="6302753" y="1461112"/>
              <a:ext cx="666507" cy="384388"/>
            </a:xfrm>
            <a:custGeom>
              <a:rect b="b" l="l" r="r" t="t"/>
              <a:pathLst>
                <a:path extrusionOk="0" h="3239" w="5616">
                  <a:moveTo>
                    <a:pt x="2124" y="0"/>
                  </a:moveTo>
                  <a:lnTo>
                    <a:pt x="1" y="1221"/>
                  </a:lnTo>
                  <a:lnTo>
                    <a:pt x="3491" y="3239"/>
                  </a:lnTo>
                  <a:lnTo>
                    <a:pt x="5615" y="2018"/>
                  </a:lnTo>
                  <a:lnTo>
                    <a:pt x="2124" y="0"/>
                  </a:lnTo>
                  <a:close/>
                </a:path>
              </a:pathLst>
            </a:custGeom>
            <a:gradFill>
              <a:gsLst>
                <a:gs pos="0">
                  <a:schemeClr val="accen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3"/>
            <p:cNvSpPr/>
            <p:nvPr/>
          </p:nvSpPr>
          <p:spPr>
            <a:xfrm>
              <a:off x="6387844" y="1580856"/>
              <a:ext cx="129955" cy="74884"/>
            </a:xfrm>
            <a:custGeom>
              <a:rect b="b" l="l" r="r" t="t"/>
              <a:pathLst>
                <a:path extrusionOk="0" h="631" w="1095">
                  <a:moveTo>
                    <a:pt x="378" y="0"/>
                  </a:moveTo>
                  <a:lnTo>
                    <a:pt x="0" y="232"/>
                  </a:lnTo>
                  <a:lnTo>
                    <a:pt x="716" y="631"/>
                  </a:lnTo>
                  <a:lnTo>
                    <a:pt x="1095" y="424"/>
                  </a:lnTo>
                  <a:lnTo>
                    <a:pt x="378" y="0"/>
                  </a:lnTo>
                  <a:close/>
                </a:path>
              </a:pathLst>
            </a:custGeom>
            <a:solidFill>
              <a:srgbClr val="AD9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3"/>
            <p:cNvSpPr/>
            <p:nvPr/>
          </p:nvSpPr>
          <p:spPr>
            <a:xfrm>
              <a:off x="6709218" y="1646128"/>
              <a:ext cx="162354" cy="92329"/>
            </a:xfrm>
            <a:custGeom>
              <a:rect b="b" l="l" r="r" t="t"/>
              <a:pathLst>
                <a:path extrusionOk="0" h="778" w="1368">
                  <a:moveTo>
                    <a:pt x="677" y="0"/>
                  </a:moveTo>
                  <a:lnTo>
                    <a:pt x="1" y="378"/>
                  </a:lnTo>
                  <a:lnTo>
                    <a:pt x="697" y="777"/>
                  </a:lnTo>
                  <a:lnTo>
                    <a:pt x="1368" y="399"/>
                  </a:lnTo>
                  <a:lnTo>
                    <a:pt x="677" y="0"/>
                  </a:lnTo>
                  <a:close/>
                </a:path>
              </a:pathLst>
            </a:custGeom>
            <a:solidFill>
              <a:srgbClr val="AD9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3"/>
            <p:cNvSpPr/>
            <p:nvPr/>
          </p:nvSpPr>
          <p:spPr>
            <a:xfrm>
              <a:off x="6298006" y="709120"/>
              <a:ext cx="668880" cy="1135245"/>
            </a:xfrm>
            <a:custGeom>
              <a:rect b="b" l="l" r="r" t="t"/>
              <a:pathLst>
                <a:path extrusionOk="0" h="9566" w="5636">
                  <a:moveTo>
                    <a:pt x="2124" y="1"/>
                  </a:moveTo>
                  <a:lnTo>
                    <a:pt x="0" y="1222"/>
                  </a:lnTo>
                  <a:lnTo>
                    <a:pt x="0" y="7547"/>
                  </a:lnTo>
                  <a:lnTo>
                    <a:pt x="3511" y="9565"/>
                  </a:lnTo>
                  <a:lnTo>
                    <a:pt x="5635" y="8324"/>
                  </a:lnTo>
                  <a:lnTo>
                    <a:pt x="5635" y="2019"/>
                  </a:lnTo>
                  <a:lnTo>
                    <a:pt x="2124" y="1"/>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33"/>
          <p:cNvGrpSpPr/>
          <p:nvPr/>
        </p:nvGrpSpPr>
        <p:grpSpPr>
          <a:xfrm>
            <a:off x="6221345" y="2313221"/>
            <a:ext cx="890323" cy="1309462"/>
            <a:chOff x="6221345" y="2313221"/>
            <a:chExt cx="890323" cy="1309462"/>
          </a:xfrm>
        </p:grpSpPr>
        <p:sp>
          <p:nvSpPr>
            <p:cNvPr id="259" name="Google Shape;259;p33"/>
            <p:cNvSpPr/>
            <p:nvPr/>
          </p:nvSpPr>
          <p:spPr>
            <a:xfrm>
              <a:off x="6221345" y="2313221"/>
              <a:ext cx="446712" cy="309030"/>
            </a:xfrm>
            <a:custGeom>
              <a:rect b="b" l="l" r="r" t="t"/>
              <a:pathLst>
                <a:path extrusionOk="0" h="2604" w="3764">
                  <a:moveTo>
                    <a:pt x="3763" y="1"/>
                  </a:moveTo>
                  <a:lnTo>
                    <a:pt x="0" y="2165"/>
                  </a:lnTo>
                  <a:lnTo>
                    <a:pt x="0" y="2604"/>
                  </a:lnTo>
                  <a:lnTo>
                    <a:pt x="3763" y="440"/>
                  </a:lnTo>
                  <a:lnTo>
                    <a:pt x="3763"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3"/>
            <p:cNvSpPr/>
            <p:nvPr/>
          </p:nvSpPr>
          <p:spPr>
            <a:xfrm>
              <a:off x="6221345" y="2430591"/>
              <a:ext cx="446712" cy="309030"/>
            </a:xfrm>
            <a:custGeom>
              <a:rect b="b" l="l" r="r" t="t"/>
              <a:pathLst>
                <a:path extrusionOk="0" h="2604" w="3764">
                  <a:moveTo>
                    <a:pt x="3763" y="1"/>
                  </a:moveTo>
                  <a:lnTo>
                    <a:pt x="0" y="2165"/>
                  </a:lnTo>
                  <a:lnTo>
                    <a:pt x="0" y="2604"/>
                  </a:lnTo>
                  <a:lnTo>
                    <a:pt x="3763" y="439"/>
                  </a:lnTo>
                  <a:lnTo>
                    <a:pt x="3763"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3"/>
            <p:cNvSpPr/>
            <p:nvPr/>
          </p:nvSpPr>
          <p:spPr>
            <a:xfrm>
              <a:off x="6221345" y="2547368"/>
              <a:ext cx="446712" cy="309623"/>
            </a:xfrm>
            <a:custGeom>
              <a:rect b="b" l="l" r="r" t="t"/>
              <a:pathLst>
                <a:path extrusionOk="0" h="2609" w="3764">
                  <a:moveTo>
                    <a:pt x="3763" y="0"/>
                  </a:moveTo>
                  <a:lnTo>
                    <a:pt x="0" y="2169"/>
                  </a:lnTo>
                  <a:lnTo>
                    <a:pt x="0" y="2608"/>
                  </a:lnTo>
                  <a:lnTo>
                    <a:pt x="3763" y="444"/>
                  </a:lnTo>
                  <a:lnTo>
                    <a:pt x="3763"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3"/>
            <p:cNvSpPr/>
            <p:nvPr/>
          </p:nvSpPr>
          <p:spPr>
            <a:xfrm>
              <a:off x="6221345" y="2664620"/>
              <a:ext cx="446712" cy="309623"/>
            </a:xfrm>
            <a:custGeom>
              <a:rect b="b" l="l" r="r" t="t"/>
              <a:pathLst>
                <a:path extrusionOk="0" h="2609" w="3764">
                  <a:moveTo>
                    <a:pt x="3763" y="1"/>
                  </a:moveTo>
                  <a:lnTo>
                    <a:pt x="0" y="2165"/>
                  </a:lnTo>
                  <a:lnTo>
                    <a:pt x="0" y="2609"/>
                  </a:lnTo>
                  <a:lnTo>
                    <a:pt x="3763" y="445"/>
                  </a:lnTo>
                  <a:lnTo>
                    <a:pt x="3763"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3"/>
            <p:cNvSpPr/>
            <p:nvPr/>
          </p:nvSpPr>
          <p:spPr>
            <a:xfrm>
              <a:off x="6221345" y="2781990"/>
              <a:ext cx="446712" cy="309623"/>
            </a:xfrm>
            <a:custGeom>
              <a:rect b="b" l="l" r="r" t="t"/>
              <a:pathLst>
                <a:path extrusionOk="0" h="2609" w="3764">
                  <a:moveTo>
                    <a:pt x="3763" y="1"/>
                  </a:moveTo>
                  <a:lnTo>
                    <a:pt x="0" y="2165"/>
                  </a:lnTo>
                  <a:lnTo>
                    <a:pt x="0" y="2609"/>
                  </a:lnTo>
                  <a:lnTo>
                    <a:pt x="3763" y="419"/>
                  </a:lnTo>
                  <a:lnTo>
                    <a:pt x="3763"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3"/>
            <p:cNvSpPr/>
            <p:nvPr/>
          </p:nvSpPr>
          <p:spPr>
            <a:xfrm>
              <a:off x="6221345" y="2899360"/>
              <a:ext cx="446712" cy="306656"/>
            </a:xfrm>
            <a:custGeom>
              <a:rect b="b" l="l" r="r" t="t"/>
              <a:pathLst>
                <a:path extrusionOk="0" h="2584" w="3764">
                  <a:moveTo>
                    <a:pt x="3763" y="0"/>
                  </a:moveTo>
                  <a:lnTo>
                    <a:pt x="0" y="2164"/>
                  </a:lnTo>
                  <a:lnTo>
                    <a:pt x="0" y="2583"/>
                  </a:lnTo>
                  <a:lnTo>
                    <a:pt x="3763" y="419"/>
                  </a:lnTo>
                  <a:lnTo>
                    <a:pt x="3763"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3"/>
            <p:cNvSpPr/>
            <p:nvPr/>
          </p:nvSpPr>
          <p:spPr>
            <a:xfrm>
              <a:off x="6221345" y="3016731"/>
              <a:ext cx="446712" cy="306538"/>
            </a:xfrm>
            <a:custGeom>
              <a:rect b="b" l="l" r="r" t="t"/>
              <a:pathLst>
                <a:path extrusionOk="0" h="2583" w="3764">
                  <a:moveTo>
                    <a:pt x="3763" y="0"/>
                  </a:moveTo>
                  <a:lnTo>
                    <a:pt x="0" y="2164"/>
                  </a:lnTo>
                  <a:lnTo>
                    <a:pt x="0" y="2583"/>
                  </a:lnTo>
                  <a:lnTo>
                    <a:pt x="3763" y="419"/>
                  </a:lnTo>
                  <a:lnTo>
                    <a:pt x="3763"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3"/>
            <p:cNvSpPr/>
            <p:nvPr/>
          </p:nvSpPr>
          <p:spPr>
            <a:xfrm>
              <a:off x="6251251" y="2555082"/>
              <a:ext cx="416804" cy="1067600"/>
            </a:xfrm>
            <a:custGeom>
              <a:rect b="b" l="l" r="r" t="t"/>
              <a:pathLst>
                <a:path extrusionOk="0" h="8996" w="3512">
                  <a:moveTo>
                    <a:pt x="0" y="1"/>
                  </a:moveTo>
                  <a:lnTo>
                    <a:pt x="0" y="6977"/>
                  </a:lnTo>
                  <a:lnTo>
                    <a:pt x="3511" y="8995"/>
                  </a:lnTo>
                  <a:lnTo>
                    <a:pt x="3511" y="2019"/>
                  </a:lnTo>
                  <a:lnTo>
                    <a:pt x="0"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3"/>
            <p:cNvSpPr/>
            <p:nvPr/>
          </p:nvSpPr>
          <p:spPr>
            <a:xfrm>
              <a:off x="6221345" y="2570035"/>
              <a:ext cx="446712" cy="309623"/>
            </a:xfrm>
            <a:custGeom>
              <a:rect b="b" l="l" r="r" t="t"/>
              <a:pathLst>
                <a:path extrusionOk="0" h="2609" w="3764">
                  <a:moveTo>
                    <a:pt x="0" y="1"/>
                  </a:moveTo>
                  <a:lnTo>
                    <a:pt x="0" y="440"/>
                  </a:lnTo>
                  <a:lnTo>
                    <a:pt x="3763" y="2609"/>
                  </a:lnTo>
                  <a:lnTo>
                    <a:pt x="3763" y="2165"/>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3"/>
            <p:cNvSpPr/>
            <p:nvPr/>
          </p:nvSpPr>
          <p:spPr>
            <a:xfrm>
              <a:off x="6221345" y="2687405"/>
              <a:ext cx="446712" cy="309030"/>
            </a:xfrm>
            <a:custGeom>
              <a:rect b="b" l="l" r="r" t="t"/>
              <a:pathLst>
                <a:path extrusionOk="0" h="2604" w="3764">
                  <a:moveTo>
                    <a:pt x="0" y="1"/>
                  </a:moveTo>
                  <a:lnTo>
                    <a:pt x="0" y="440"/>
                  </a:lnTo>
                  <a:lnTo>
                    <a:pt x="3763" y="2604"/>
                  </a:lnTo>
                  <a:lnTo>
                    <a:pt x="3763" y="2165"/>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3"/>
            <p:cNvSpPr/>
            <p:nvPr/>
          </p:nvSpPr>
          <p:spPr>
            <a:xfrm>
              <a:off x="6221345" y="2804776"/>
              <a:ext cx="446712" cy="309030"/>
            </a:xfrm>
            <a:custGeom>
              <a:rect b="b" l="l" r="r" t="t"/>
              <a:pathLst>
                <a:path extrusionOk="0" h="2604" w="3764">
                  <a:moveTo>
                    <a:pt x="0" y="0"/>
                  </a:moveTo>
                  <a:lnTo>
                    <a:pt x="0" y="439"/>
                  </a:lnTo>
                  <a:lnTo>
                    <a:pt x="3763" y="2603"/>
                  </a:lnTo>
                  <a:lnTo>
                    <a:pt x="3763" y="2164"/>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3"/>
            <p:cNvSpPr/>
            <p:nvPr/>
          </p:nvSpPr>
          <p:spPr>
            <a:xfrm>
              <a:off x="6221345" y="2921553"/>
              <a:ext cx="446712" cy="309623"/>
            </a:xfrm>
            <a:custGeom>
              <a:rect b="b" l="l" r="r" t="t"/>
              <a:pathLst>
                <a:path extrusionOk="0" h="2609" w="3764">
                  <a:moveTo>
                    <a:pt x="0" y="0"/>
                  </a:moveTo>
                  <a:lnTo>
                    <a:pt x="0" y="444"/>
                  </a:lnTo>
                  <a:lnTo>
                    <a:pt x="3763" y="2608"/>
                  </a:lnTo>
                  <a:lnTo>
                    <a:pt x="3763" y="2169"/>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3"/>
            <p:cNvSpPr/>
            <p:nvPr/>
          </p:nvSpPr>
          <p:spPr>
            <a:xfrm>
              <a:off x="6221345" y="3038804"/>
              <a:ext cx="446712" cy="309623"/>
            </a:xfrm>
            <a:custGeom>
              <a:rect b="b" l="l" r="r" t="t"/>
              <a:pathLst>
                <a:path extrusionOk="0" h="2609" w="3764">
                  <a:moveTo>
                    <a:pt x="0" y="1"/>
                  </a:moveTo>
                  <a:lnTo>
                    <a:pt x="0" y="445"/>
                  </a:lnTo>
                  <a:lnTo>
                    <a:pt x="3763" y="2609"/>
                  </a:lnTo>
                  <a:lnTo>
                    <a:pt x="3763" y="2165"/>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3"/>
            <p:cNvSpPr/>
            <p:nvPr/>
          </p:nvSpPr>
          <p:spPr>
            <a:xfrm>
              <a:off x="6221345" y="3156175"/>
              <a:ext cx="446712" cy="309623"/>
            </a:xfrm>
            <a:custGeom>
              <a:rect b="b" l="l" r="r" t="t"/>
              <a:pathLst>
                <a:path extrusionOk="0" h="2609" w="3764">
                  <a:moveTo>
                    <a:pt x="0" y="0"/>
                  </a:moveTo>
                  <a:lnTo>
                    <a:pt x="0" y="444"/>
                  </a:lnTo>
                  <a:lnTo>
                    <a:pt x="3763" y="2608"/>
                  </a:lnTo>
                  <a:lnTo>
                    <a:pt x="3763" y="2165"/>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3"/>
            <p:cNvSpPr/>
            <p:nvPr/>
          </p:nvSpPr>
          <p:spPr>
            <a:xfrm>
              <a:off x="6221345" y="3273545"/>
              <a:ext cx="446712" cy="309623"/>
            </a:xfrm>
            <a:custGeom>
              <a:rect b="b" l="l" r="r" t="t"/>
              <a:pathLst>
                <a:path extrusionOk="0" h="2609" w="3764">
                  <a:moveTo>
                    <a:pt x="0" y="0"/>
                  </a:moveTo>
                  <a:lnTo>
                    <a:pt x="0" y="439"/>
                  </a:lnTo>
                  <a:lnTo>
                    <a:pt x="3763" y="2608"/>
                  </a:lnTo>
                  <a:lnTo>
                    <a:pt x="3763" y="2164"/>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3"/>
            <p:cNvSpPr/>
            <p:nvPr/>
          </p:nvSpPr>
          <p:spPr>
            <a:xfrm>
              <a:off x="6667923" y="2313221"/>
              <a:ext cx="443745" cy="309030"/>
            </a:xfrm>
            <a:custGeom>
              <a:rect b="b" l="l" r="r" t="t"/>
              <a:pathLst>
                <a:path extrusionOk="0" h="2604" w="3739">
                  <a:moveTo>
                    <a:pt x="0" y="1"/>
                  </a:moveTo>
                  <a:lnTo>
                    <a:pt x="0" y="440"/>
                  </a:lnTo>
                  <a:lnTo>
                    <a:pt x="3738" y="2604"/>
                  </a:lnTo>
                  <a:lnTo>
                    <a:pt x="3738" y="2165"/>
                  </a:lnTo>
                  <a:lnTo>
                    <a:pt x="0"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3"/>
            <p:cNvSpPr/>
            <p:nvPr/>
          </p:nvSpPr>
          <p:spPr>
            <a:xfrm>
              <a:off x="6667923" y="2430591"/>
              <a:ext cx="443745" cy="309030"/>
            </a:xfrm>
            <a:custGeom>
              <a:rect b="b" l="l" r="r" t="t"/>
              <a:pathLst>
                <a:path extrusionOk="0" h="2604" w="3739">
                  <a:moveTo>
                    <a:pt x="0" y="1"/>
                  </a:moveTo>
                  <a:lnTo>
                    <a:pt x="0" y="439"/>
                  </a:lnTo>
                  <a:lnTo>
                    <a:pt x="3738" y="2604"/>
                  </a:lnTo>
                  <a:lnTo>
                    <a:pt x="3738" y="2165"/>
                  </a:lnTo>
                  <a:lnTo>
                    <a:pt x="0"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3"/>
            <p:cNvSpPr/>
            <p:nvPr/>
          </p:nvSpPr>
          <p:spPr>
            <a:xfrm>
              <a:off x="6667923" y="2547368"/>
              <a:ext cx="443745" cy="309623"/>
            </a:xfrm>
            <a:custGeom>
              <a:rect b="b" l="l" r="r" t="t"/>
              <a:pathLst>
                <a:path extrusionOk="0" h="2609" w="3739">
                  <a:moveTo>
                    <a:pt x="0" y="0"/>
                  </a:moveTo>
                  <a:lnTo>
                    <a:pt x="0" y="444"/>
                  </a:lnTo>
                  <a:lnTo>
                    <a:pt x="3738" y="2608"/>
                  </a:lnTo>
                  <a:lnTo>
                    <a:pt x="3738" y="2169"/>
                  </a:lnTo>
                  <a:lnTo>
                    <a:pt x="0"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3"/>
            <p:cNvSpPr/>
            <p:nvPr/>
          </p:nvSpPr>
          <p:spPr>
            <a:xfrm>
              <a:off x="6667923" y="2664620"/>
              <a:ext cx="443745" cy="309623"/>
            </a:xfrm>
            <a:custGeom>
              <a:rect b="b" l="l" r="r" t="t"/>
              <a:pathLst>
                <a:path extrusionOk="0" h="2609" w="3739">
                  <a:moveTo>
                    <a:pt x="0" y="1"/>
                  </a:moveTo>
                  <a:lnTo>
                    <a:pt x="0" y="445"/>
                  </a:lnTo>
                  <a:lnTo>
                    <a:pt x="3738" y="2609"/>
                  </a:lnTo>
                  <a:lnTo>
                    <a:pt x="3738" y="2165"/>
                  </a:lnTo>
                  <a:lnTo>
                    <a:pt x="0"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3"/>
            <p:cNvSpPr/>
            <p:nvPr/>
          </p:nvSpPr>
          <p:spPr>
            <a:xfrm>
              <a:off x="6667923" y="2781990"/>
              <a:ext cx="443745" cy="309623"/>
            </a:xfrm>
            <a:custGeom>
              <a:rect b="b" l="l" r="r" t="t"/>
              <a:pathLst>
                <a:path extrusionOk="0" h="2609" w="3739">
                  <a:moveTo>
                    <a:pt x="0" y="1"/>
                  </a:moveTo>
                  <a:lnTo>
                    <a:pt x="0" y="419"/>
                  </a:lnTo>
                  <a:lnTo>
                    <a:pt x="3738" y="2609"/>
                  </a:lnTo>
                  <a:lnTo>
                    <a:pt x="3738" y="2165"/>
                  </a:lnTo>
                  <a:lnTo>
                    <a:pt x="0"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3"/>
            <p:cNvSpPr/>
            <p:nvPr/>
          </p:nvSpPr>
          <p:spPr>
            <a:xfrm>
              <a:off x="6667923" y="2899360"/>
              <a:ext cx="443745" cy="306656"/>
            </a:xfrm>
            <a:custGeom>
              <a:rect b="b" l="l" r="r" t="t"/>
              <a:pathLst>
                <a:path extrusionOk="0" h="2584" w="3739">
                  <a:moveTo>
                    <a:pt x="0" y="0"/>
                  </a:moveTo>
                  <a:lnTo>
                    <a:pt x="0" y="419"/>
                  </a:lnTo>
                  <a:lnTo>
                    <a:pt x="3738" y="2583"/>
                  </a:lnTo>
                  <a:lnTo>
                    <a:pt x="3738" y="2164"/>
                  </a:lnTo>
                  <a:lnTo>
                    <a:pt x="0"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3"/>
            <p:cNvSpPr/>
            <p:nvPr/>
          </p:nvSpPr>
          <p:spPr>
            <a:xfrm>
              <a:off x="6667923" y="3016731"/>
              <a:ext cx="443745" cy="306538"/>
            </a:xfrm>
            <a:custGeom>
              <a:rect b="b" l="l" r="r" t="t"/>
              <a:pathLst>
                <a:path extrusionOk="0" h="2583" w="3739">
                  <a:moveTo>
                    <a:pt x="0" y="0"/>
                  </a:moveTo>
                  <a:lnTo>
                    <a:pt x="0" y="419"/>
                  </a:lnTo>
                  <a:lnTo>
                    <a:pt x="3738" y="2583"/>
                  </a:lnTo>
                  <a:lnTo>
                    <a:pt x="3738" y="2164"/>
                  </a:lnTo>
                  <a:lnTo>
                    <a:pt x="0"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3"/>
            <p:cNvSpPr/>
            <p:nvPr/>
          </p:nvSpPr>
          <p:spPr>
            <a:xfrm>
              <a:off x="6667923" y="2555082"/>
              <a:ext cx="413837" cy="1067600"/>
            </a:xfrm>
            <a:custGeom>
              <a:rect b="b" l="l" r="r" t="t"/>
              <a:pathLst>
                <a:path extrusionOk="0" h="8996" w="3487">
                  <a:moveTo>
                    <a:pt x="3486" y="1"/>
                  </a:moveTo>
                  <a:lnTo>
                    <a:pt x="0" y="2019"/>
                  </a:lnTo>
                  <a:lnTo>
                    <a:pt x="0" y="8995"/>
                  </a:lnTo>
                  <a:lnTo>
                    <a:pt x="3486" y="6977"/>
                  </a:lnTo>
                  <a:lnTo>
                    <a:pt x="3486" y="1"/>
                  </a:lnTo>
                  <a:close/>
                </a:path>
              </a:pathLst>
            </a:custGeom>
            <a:gradFill>
              <a:gsLst>
                <a:gs pos="0">
                  <a:schemeClr val="accent1"/>
                </a:gs>
                <a:gs pos="100000">
                  <a:schemeClr val="dk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3"/>
            <p:cNvSpPr/>
            <p:nvPr/>
          </p:nvSpPr>
          <p:spPr>
            <a:xfrm>
              <a:off x="6667923" y="2570035"/>
              <a:ext cx="443745" cy="309623"/>
            </a:xfrm>
            <a:custGeom>
              <a:rect b="b" l="l" r="r" t="t"/>
              <a:pathLst>
                <a:path extrusionOk="0" h="2609" w="3739">
                  <a:moveTo>
                    <a:pt x="3738" y="1"/>
                  </a:moveTo>
                  <a:lnTo>
                    <a:pt x="0" y="2165"/>
                  </a:lnTo>
                  <a:lnTo>
                    <a:pt x="0" y="2609"/>
                  </a:lnTo>
                  <a:lnTo>
                    <a:pt x="3738" y="440"/>
                  </a:lnTo>
                  <a:lnTo>
                    <a:pt x="3738"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3"/>
            <p:cNvSpPr/>
            <p:nvPr/>
          </p:nvSpPr>
          <p:spPr>
            <a:xfrm>
              <a:off x="6667923" y="2687405"/>
              <a:ext cx="443745" cy="309030"/>
            </a:xfrm>
            <a:custGeom>
              <a:rect b="b" l="l" r="r" t="t"/>
              <a:pathLst>
                <a:path extrusionOk="0" h="2604" w="3739">
                  <a:moveTo>
                    <a:pt x="3738" y="1"/>
                  </a:moveTo>
                  <a:lnTo>
                    <a:pt x="0" y="2165"/>
                  </a:lnTo>
                  <a:lnTo>
                    <a:pt x="0" y="2604"/>
                  </a:lnTo>
                  <a:lnTo>
                    <a:pt x="3738" y="440"/>
                  </a:lnTo>
                  <a:lnTo>
                    <a:pt x="3738"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3"/>
            <p:cNvSpPr/>
            <p:nvPr/>
          </p:nvSpPr>
          <p:spPr>
            <a:xfrm>
              <a:off x="6667923" y="2804776"/>
              <a:ext cx="443745" cy="309030"/>
            </a:xfrm>
            <a:custGeom>
              <a:rect b="b" l="l" r="r" t="t"/>
              <a:pathLst>
                <a:path extrusionOk="0" h="2604" w="3739">
                  <a:moveTo>
                    <a:pt x="3738" y="0"/>
                  </a:moveTo>
                  <a:lnTo>
                    <a:pt x="0" y="2164"/>
                  </a:lnTo>
                  <a:lnTo>
                    <a:pt x="0" y="2603"/>
                  </a:lnTo>
                  <a:lnTo>
                    <a:pt x="3738" y="439"/>
                  </a:lnTo>
                  <a:lnTo>
                    <a:pt x="3738"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3"/>
            <p:cNvSpPr/>
            <p:nvPr/>
          </p:nvSpPr>
          <p:spPr>
            <a:xfrm>
              <a:off x="6667923" y="2921553"/>
              <a:ext cx="443745" cy="309623"/>
            </a:xfrm>
            <a:custGeom>
              <a:rect b="b" l="l" r="r" t="t"/>
              <a:pathLst>
                <a:path extrusionOk="0" h="2609" w="3739">
                  <a:moveTo>
                    <a:pt x="3738" y="0"/>
                  </a:moveTo>
                  <a:lnTo>
                    <a:pt x="0" y="2169"/>
                  </a:lnTo>
                  <a:lnTo>
                    <a:pt x="0" y="2608"/>
                  </a:lnTo>
                  <a:lnTo>
                    <a:pt x="3738" y="444"/>
                  </a:lnTo>
                  <a:lnTo>
                    <a:pt x="3738"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3"/>
            <p:cNvSpPr/>
            <p:nvPr/>
          </p:nvSpPr>
          <p:spPr>
            <a:xfrm>
              <a:off x="6667923" y="3038804"/>
              <a:ext cx="443745" cy="309623"/>
            </a:xfrm>
            <a:custGeom>
              <a:rect b="b" l="l" r="r" t="t"/>
              <a:pathLst>
                <a:path extrusionOk="0" h="2609" w="3739">
                  <a:moveTo>
                    <a:pt x="3738" y="1"/>
                  </a:moveTo>
                  <a:lnTo>
                    <a:pt x="0" y="2165"/>
                  </a:lnTo>
                  <a:lnTo>
                    <a:pt x="0" y="2609"/>
                  </a:lnTo>
                  <a:lnTo>
                    <a:pt x="3738" y="445"/>
                  </a:lnTo>
                  <a:lnTo>
                    <a:pt x="3738"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3"/>
            <p:cNvSpPr/>
            <p:nvPr/>
          </p:nvSpPr>
          <p:spPr>
            <a:xfrm>
              <a:off x="6667923" y="3156175"/>
              <a:ext cx="443745" cy="309623"/>
            </a:xfrm>
            <a:custGeom>
              <a:rect b="b" l="l" r="r" t="t"/>
              <a:pathLst>
                <a:path extrusionOk="0" h="2609" w="3739">
                  <a:moveTo>
                    <a:pt x="3738" y="0"/>
                  </a:moveTo>
                  <a:lnTo>
                    <a:pt x="0" y="2165"/>
                  </a:lnTo>
                  <a:lnTo>
                    <a:pt x="0" y="2608"/>
                  </a:lnTo>
                  <a:lnTo>
                    <a:pt x="3738" y="444"/>
                  </a:lnTo>
                  <a:lnTo>
                    <a:pt x="3738"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3"/>
            <p:cNvSpPr/>
            <p:nvPr/>
          </p:nvSpPr>
          <p:spPr>
            <a:xfrm>
              <a:off x="6667923" y="3273545"/>
              <a:ext cx="443745" cy="309623"/>
            </a:xfrm>
            <a:custGeom>
              <a:rect b="b" l="l" r="r" t="t"/>
              <a:pathLst>
                <a:path extrusionOk="0" h="2609" w="3739">
                  <a:moveTo>
                    <a:pt x="3738" y="0"/>
                  </a:moveTo>
                  <a:lnTo>
                    <a:pt x="0" y="2164"/>
                  </a:lnTo>
                  <a:lnTo>
                    <a:pt x="0" y="2608"/>
                  </a:lnTo>
                  <a:lnTo>
                    <a:pt x="3738" y="439"/>
                  </a:lnTo>
                  <a:lnTo>
                    <a:pt x="3738"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3"/>
            <p:cNvSpPr/>
            <p:nvPr/>
          </p:nvSpPr>
          <p:spPr>
            <a:xfrm>
              <a:off x="6251251" y="2315713"/>
              <a:ext cx="830523" cy="478972"/>
            </a:xfrm>
            <a:custGeom>
              <a:rect b="b" l="l" r="r" t="t"/>
              <a:pathLst>
                <a:path extrusionOk="0" h="4036" w="6998">
                  <a:moveTo>
                    <a:pt x="3511" y="0"/>
                  </a:moveTo>
                  <a:lnTo>
                    <a:pt x="0" y="2018"/>
                  </a:lnTo>
                  <a:lnTo>
                    <a:pt x="3511" y="4036"/>
                  </a:lnTo>
                  <a:lnTo>
                    <a:pt x="6997" y="2018"/>
                  </a:lnTo>
                  <a:lnTo>
                    <a:pt x="3511"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3"/>
            <p:cNvSpPr/>
            <p:nvPr/>
          </p:nvSpPr>
          <p:spPr>
            <a:xfrm>
              <a:off x="6358416" y="2512596"/>
              <a:ext cx="147401" cy="85090"/>
            </a:xfrm>
            <a:custGeom>
              <a:rect b="b" l="l" r="r" t="t"/>
              <a:pathLst>
                <a:path extrusionOk="0" h="717" w="1242">
                  <a:moveTo>
                    <a:pt x="631" y="1"/>
                  </a:moveTo>
                  <a:lnTo>
                    <a:pt x="0" y="359"/>
                  </a:lnTo>
                  <a:lnTo>
                    <a:pt x="631" y="717"/>
                  </a:lnTo>
                  <a:lnTo>
                    <a:pt x="1241" y="359"/>
                  </a:lnTo>
                  <a:lnTo>
                    <a:pt x="631" y="1"/>
                  </a:lnTo>
                  <a:close/>
                </a:path>
              </a:pathLst>
            </a:custGeom>
            <a:solidFill>
              <a:srgbClr val="AD9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 name="Google Shape;291;p33"/>
          <p:cNvGrpSpPr/>
          <p:nvPr/>
        </p:nvGrpSpPr>
        <p:grpSpPr>
          <a:xfrm>
            <a:off x="6969250" y="1975629"/>
            <a:ext cx="665913" cy="1967345"/>
            <a:chOff x="6969250" y="1975629"/>
            <a:chExt cx="665913" cy="1967345"/>
          </a:xfrm>
        </p:grpSpPr>
        <p:sp>
          <p:nvSpPr>
            <p:cNvPr id="292" name="Google Shape;292;p33"/>
            <p:cNvSpPr/>
            <p:nvPr/>
          </p:nvSpPr>
          <p:spPr>
            <a:xfrm>
              <a:off x="6969250" y="2872999"/>
              <a:ext cx="414431" cy="1069974"/>
            </a:xfrm>
            <a:custGeom>
              <a:rect b="b" l="l" r="r" t="t"/>
              <a:pathLst>
                <a:path extrusionOk="0" h="9016" w="3492">
                  <a:moveTo>
                    <a:pt x="1" y="1"/>
                  </a:moveTo>
                  <a:lnTo>
                    <a:pt x="1" y="6997"/>
                  </a:lnTo>
                  <a:lnTo>
                    <a:pt x="3491" y="9015"/>
                  </a:lnTo>
                  <a:lnTo>
                    <a:pt x="3491" y="2018"/>
                  </a:lnTo>
                  <a:lnTo>
                    <a:pt x="1"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3"/>
            <p:cNvSpPr/>
            <p:nvPr/>
          </p:nvSpPr>
          <p:spPr>
            <a:xfrm>
              <a:off x="6969250" y="2907771"/>
              <a:ext cx="414431" cy="289211"/>
            </a:xfrm>
            <a:custGeom>
              <a:rect b="b" l="l" r="r" t="t"/>
              <a:pathLst>
                <a:path extrusionOk="0" h="2437" w="3492">
                  <a:moveTo>
                    <a:pt x="1" y="0"/>
                  </a:moveTo>
                  <a:lnTo>
                    <a:pt x="1" y="419"/>
                  </a:lnTo>
                  <a:lnTo>
                    <a:pt x="3491" y="2437"/>
                  </a:lnTo>
                  <a:lnTo>
                    <a:pt x="3491" y="2018"/>
                  </a:lnTo>
                  <a:lnTo>
                    <a:pt x="1"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3"/>
            <p:cNvSpPr/>
            <p:nvPr/>
          </p:nvSpPr>
          <p:spPr>
            <a:xfrm>
              <a:off x="6969250" y="3025023"/>
              <a:ext cx="414431" cy="289330"/>
            </a:xfrm>
            <a:custGeom>
              <a:rect b="b" l="l" r="r" t="t"/>
              <a:pathLst>
                <a:path extrusionOk="0" h="2438" w="3492">
                  <a:moveTo>
                    <a:pt x="1" y="1"/>
                  </a:moveTo>
                  <a:lnTo>
                    <a:pt x="1" y="420"/>
                  </a:lnTo>
                  <a:lnTo>
                    <a:pt x="3491" y="2437"/>
                  </a:lnTo>
                  <a:lnTo>
                    <a:pt x="3491" y="2019"/>
                  </a:lnTo>
                  <a:lnTo>
                    <a:pt x="1"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3"/>
            <p:cNvSpPr/>
            <p:nvPr/>
          </p:nvSpPr>
          <p:spPr>
            <a:xfrm>
              <a:off x="6969250" y="3142393"/>
              <a:ext cx="414431" cy="289330"/>
            </a:xfrm>
            <a:custGeom>
              <a:rect b="b" l="l" r="r" t="t"/>
              <a:pathLst>
                <a:path extrusionOk="0" h="2438" w="3492">
                  <a:moveTo>
                    <a:pt x="1" y="1"/>
                  </a:moveTo>
                  <a:lnTo>
                    <a:pt x="1" y="419"/>
                  </a:lnTo>
                  <a:lnTo>
                    <a:pt x="3491" y="2437"/>
                  </a:lnTo>
                  <a:lnTo>
                    <a:pt x="3491" y="2018"/>
                  </a:lnTo>
                  <a:lnTo>
                    <a:pt x="1"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3"/>
            <p:cNvSpPr/>
            <p:nvPr/>
          </p:nvSpPr>
          <p:spPr>
            <a:xfrm>
              <a:off x="6969250" y="3256797"/>
              <a:ext cx="414431" cy="292178"/>
            </a:xfrm>
            <a:custGeom>
              <a:rect b="b" l="l" r="r" t="t"/>
              <a:pathLst>
                <a:path extrusionOk="0" h="2462" w="3492">
                  <a:moveTo>
                    <a:pt x="1" y="0"/>
                  </a:moveTo>
                  <a:lnTo>
                    <a:pt x="1" y="444"/>
                  </a:lnTo>
                  <a:lnTo>
                    <a:pt x="3491" y="2462"/>
                  </a:lnTo>
                  <a:lnTo>
                    <a:pt x="3491" y="2038"/>
                  </a:lnTo>
                  <a:lnTo>
                    <a:pt x="1"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3"/>
            <p:cNvSpPr/>
            <p:nvPr/>
          </p:nvSpPr>
          <p:spPr>
            <a:xfrm>
              <a:off x="6969250" y="3374049"/>
              <a:ext cx="414431" cy="292297"/>
            </a:xfrm>
            <a:custGeom>
              <a:rect b="b" l="l" r="r" t="t"/>
              <a:pathLst>
                <a:path extrusionOk="0" h="2463" w="3492">
                  <a:moveTo>
                    <a:pt x="1" y="1"/>
                  </a:moveTo>
                  <a:lnTo>
                    <a:pt x="1" y="445"/>
                  </a:lnTo>
                  <a:lnTo>
                    <a:pt x="3491" y="2463"/>
                  </a:lnTo>
                  <a:lnTo>
                    <a:pt x="3491" y="2039"/>
                  </a:lnTo>
                  <a:lnTo>
                    <a:pt x="1"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3"/>
            <p:cNvSpPr/>
            <p:nvPr/>
          </p:nvSpPr>
          <p:spPr>
            <a:xfrm>
              <a:off x="6969250" y="3491419"/>
              <a:ext cx="414431" cy="291703"/>
            </a:xfrm>
            <a:custGeom>
              <a:rect b="b" l="l" r="r" t="t"/>
              <a:pathLst>
                <a:path extrusionOk="0" h="2458" w="3492">
                  <a:moveTo>
                    <a:pt x="1" y="1"/>
                  </a:moveTo>
                  <a:lnTo>
                    <a:pt x="1" y="439"/>
                  </a:lnTo>
                  <a:lnTo>
                    <a:pt x="3491" y="2457"/>
                  </a:lnTo>
                  <a:lnTo>
                    <a:pt x="3491" y="2018"/>
                  </a:lnTo>
                  <a:lnTo>
                    <a:pt x="1"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3"/>
            <p:cNvSpPr/>
            <p:nvPr/>
          </p:nvSpPr>
          <p:spPr>
            <a:xfrm>
              <a:off x="6969250" y="3608789"/>
              <a:ext cx="414431" cy="291584"/>
            </a:xfrm>
            <a:custGeom>
              <a:rect b="b" l="l" r="r" t="t"/>
              <a:pathLst>
                <a:path extrusionOk="0" h="2457" w="3492">
                  <a:moveTo>
                    <a:pt x="1" y="0"/>
                  </a:moveTo>
                  <a:lnTo>
                    <a:pt x="1" y="439"/>
                  </a:lnTo>
                  <a:lnTo>
                    <a:pt x="3491" y="2457"/>
                  </a:lnTo>
                  <a:lnTo>
                    <a:pt x="3491" y="2018"/>
                  </a:lnTo>
                  <a:lnTo>
                    <a:pt x="1"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3"/>
            <p:cNvSpPr/>
            <p:nvPr/>
          </p:nvSpPr>
          <p:spPr>
            <a:xfrm>
              <a:off x="7383548" y="2967584"/>
              <a:ext cx="251602" cy="975390"/>
            </a:xfrm>
            <a:custGeom>
              <a:rect b="b" l="l" r="r" t="t"/>
              <a:pathLst>
                <a:path extrusionOk="0" h="8219" w="2120">
                  <a:moveTo>
                    <a:pt x="2119" y="1"/>
                  </a:moveTo>
                  <a:lnTo>
                    <a:pt x="0" y="1221"/>
                  </a:lnTo>
                  <a:lnTo>
                    <a:pt x="0" y="8218"/>
                  </a:lnTo>
                  <a:lnTo>
                    <a:pt x="2119" y="6977"/>
                  </a:lnTo>
                  <a:lnTo>
                    <a:pt x="2119" y="1"/>
                  </a:lnTo>
                  <a:close/>
                </a:path>
              </a:pathLst>
            </a:custGeom>
            <a:gradFill>
              <a:gsLst>
                <a:gs pos="0">
                  <a:schemeClr val="accent1"/>
                </a:gs>
                <a:gs pos="100000">
                  <a:schemeClr val="dk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3"/>
            <p:cNvSpPr/>
            <p:nvPr/>
          </p:nvSpPr>
          <p:spPr>
            <a:xfrm>
              <a:off x="7383548" y="2999983"/>
              <a:ext cx="251602" cy="197001"/>
            </a:xfrm>
            <a:custGeom>
              <a:rect b="b" l="l" r="r" t="t"/>
              <a:pathLst>
                <a:path extrusionOk="0" h="1660" w="2120">
                  <a:moveTo>
                    <a:pt x="2119" y="0"/>
                  </a:moveTo>
                  <a:lnTo>
                    <a:pt x="0" y="1241"/>
                  </a:lnTo>
                  <a:lnTo>
                    <a:pt x="0" y="1660"/>
                  </a:lnTo>
                  <a:lnTo>
                    <a:pt x="2119" y="444"/>
                  </a:lnTo>
                  <a:lnTo>
                    <a:pt x="2119"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3"/>
            <p:cNvSpPr/>
            <p:nvPr/>
          </p:nvSpPr>
          <p:spPr>
            <a:xfrm>
              <a:off x="7383548" y="3117234"/>
              <a:ext cx="251602" cy="197119"/>
            </a:xfrm>
            <a:custGeom>
              <a:rect b="b" l="l" r="r" t="t"/>
              <a:pathLst>
                <a:path extrusionOk="0" h="1661" w="2120">
                  <a:moveTo>
                    <a:pt x="2119" y="1"/>
                  </a:moveTo>
                  <a:lnTo>
                    <a:pt x="0" y="1242"/>
                  </a:lnTo>
                  <a:lnTo>
                    <a:pt x="0" y="1660"/>
                  </a:lnTo>
                  <a:lnTo>
                    <a:pt x="2119" y="440"/>
                  </a:lnTo>
                  <a:lnTo>
                    <a:pt x="2119"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3"/>
            <p:cNvSpPr/>
            <p:nvPr/>
          </p:nvSpPr>
          <p:spPr>
            <a:xfrm>
              <a:off x="7383548" y="3234605"/>
              <a:ext cx="251602" cy="197119"/>
            </a:xfrm>
            <a:custGeom>
              <a:rect b="b" l="l" r="r" t="t"/>
              <a:pathLst>
                <a:path extrusionOk="0" h="1661" w="2120">
                  <a:moveTo>
                    <a:pt x="2119" y="0"/>
                  </a:moveTo>
                  <a:lnTo>
                    <a:pt x="0" y="1241"/>
                  </a:lnTo>
                  <a:lnTo>
                    <a:pt x="0" y="1660"/>
                  </a:lnTo>
                  <a:lnTo>
                    <a:pt x="2119" y="439"/>
                  </a:lnTo>
                  <a:lnTo>
                    <a:pt x="2119"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3"/>
            <p:cNvSpPr/>
            <p:nvPr/>
          </p:nvSpPr>
          <p:spPr>
            <a:xfrm>
              <a:off x="7383548" y="3351975"/>
              <a:ext cx="251602" cy="197000"/>
            </a:xfrm>
            <a:custGeom>
              <a:rect b="b" l="l" r="r" t="t"/>
              <a:pathLst>
                <a:path extrusionOk="0" h="1660" w="2120">
                  <a:moveTo>
                    <a:pt x="2119" y="0"/>
                  </a:moveTo>
                  <a:lnTo>
                    <a:pt x="0" y="1236"/>
                  </a:lnTo>
                  <a:lnTo>
                    <a:pt x="0" y="1660"/>
                  </a:lnTo>
                  <a:lnTo>
                    <a:pt x="2119" y="439"/>
                  </a:lnTo>
                  <a:lnTo>
                    <a:pt x="2119"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3"/>
            <p:cNvSpPr/>
            <p:nvPr/>
          </p:nvSpPr>
          <p:spPr>
            <a:xfrm>
              <a:off x="7383548" y="3468633"/>
              <a:ext cx="251602" cy="197713"/>
            </a:xfrm>
            <a:custGeom>
              <a:rect b="b" l="l" r="r" t="t"/>
              <a:pathLst>
                <a:path extrusionOk="0" h="1666" w="2120">
                  <a:moveTo>
                    <a:pt x="2119" y="1"/>
                  </a:moveTo>
                  <a:lnTo>
                    <a:pt x="0" y="1242"/>
                  </a:lnTo>
                  <a:lnTo>
                    <a:pt x="0" y="1666"/>
                  </a:lnTo>
                  <a:lnTo>
                    <a:pt x="2119" y="445"/>
                  </a:lnTo>
                  <a:lnTo>
                    <a:pt x="2119"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3"/>
            <p:cNvSpPr/>
            <p:nvPr/>
          </p:nvSpPr>
          <p:spPr>
            <a:xfrm>
              <a:off x="7383548" y="3586004"/>
              <a:ext cx="251602" cy="197119"/>
            </a:xfrm>
            <a:custGeom>
              <a:rect b="b" l="l" r="r" t="t"/>
              <a:pathLst>
                <a:path extrusionOk="0" h="1661" w="2120">
                  <a:moveTo>
                    <a:pt x="2119" y="1"/>
                  </a:moveTo>
                  <a:lnTo>
                    <a:pt x="0" y="1221"/>
                  </a:lnTo>
                  <a:lnTo>
                    <a:pt x="0" y="1660"/>
                  </a:lnTo>
                  <a:lnTo>
                    <a:pt x="2119" y="444"/>
                  </a:lnTo>
                  <a:lnTo>
                    <a:pt x="2119"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3"/>
            <p:cNvSpPr/>
            <p:nvPr/>
          </p:nvSpPr>
          <p:spPr>
            <a:xfrm>
              <a:off x="7383548" y="3703374"/>
              <a:ext cx="251602" cy="197000"/>
            </a:xfrm>
            <a:custGeom>
              <a:rect b="b" l="l" r="r" t="t"/>
              <a:pathLst>
                <a:path extrusionOk="0" h="1660" w="2120">
                  <a:moveTo>
                    <a:pt x="2119" y="0"/>
                  </a:moveTo>
                  <a:lnTo>
                    <a:pt x="0" y="1221"/>
                  </a:lnTo>
                  <a:lnTo>
                    <a:pt x="0" y="1660"/>
                  </a:lnTo>
                  <a:lnTo>
                    <a:pt x="2119" y="444"/>
                  </a:lnTo>
                  <a:lnTo>
                    <a:pt x="2119"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3"/>
            <p:cNvSpPr/>
            <p:nvPr/>
          </p:nvSpPr>
          <p:spPr>
            <a:xfrm>
              <a:off x="6969250" y="2728096"/>
              <a:ext cx="665913" cy="384507"/>
            </a:xfrm>
            <a:custGeom>
              <a:rect b="b" l="l" r="r" t="t"/>
              <a:pathLst>
                <a:path extrusionOk="0" h="3240" w="5611">
                  <a:moveTo>
                    <a:pt x="2124" y="1"/>
                  </a:moveTo>
                  <a:lnTo>
                    <a:pt x="1" y="1222"/>
                  </a:lnTo>
                  <a:lnTo>
                    <a:pt x="3491" y="3239"/>
                  </a:lnTo>
                  <a:lnTo>
                    <a:pt x="5610" y="2019"/>
                  </a:lnTo>
                  <a:lnTo>
                    <a:pt x="2124" y="1"/>
                  </a:lnTo>
                  <a:close/>
                </a:path>
              </a:pathLst>
            </a:custGeom>
            <a:gradFill>
              <a:gsLst>
                <a:gs pos="0">
                  <a:schemeClr val="accent1"/>
                </a:gs>
                <a:gs pos="100000">
                  <a:schemeClr val="dk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3"/>
            <p:cNvSpPr/>
            <p:nvPr/>
          </p:nvSpPr>
          <p:spPr>
            <a:xfrm>
              <a:off x="7054341" y="2828140"/>
              <a:ext cx="167101" cy="94703"/>
            </a:xfrm>
            <a:custGeom>
              <a:rect b="b" l="l" r="r" t="t"/>
              <a:pathLst>
                <a:path extrusionOk="0" h="798" w="1408">
                  <a:moveTo>
                    <a:pt x="711" y="0"/>
                  </a:moveTo>
                  <a:lnTo>
                    <a:pt x="0" y="399"/>
                  </a:lnTo>
                  <a:lnTo>
                    <a:pt x="711" y="797"/>
                  </a:lnTo>
                  <a:lnTo>
                    <a:pt x="1407" y="399"/>
                  </a:lnTo>
                  <a:lnTo>
                    <a:pt x="7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3"/>
            <p:cNvSpPr/>
            <p:nvPr/>
          </p:nvSpPr>
          <p:spPr>
            <a:xfrm>
              <a:off x="6969250" y="1975629"/>
              <a:ext cx="665913" cy="1135126"/>
            </a:xfrm>
            <a:custGeom>
              <a:rect b="b" l="l" r="r" t="t"/>
              <a:pathLst>
                <a:path extrusionOk="0" h="9565" w="5611">
                  <a:moveTo>
                    <a:pt x="2124" y="0"/>
                  </a:moveTo>
                  <a:lnTo>
                    <a:pt x="1" y="1221"/>
                  </a:lnTo>
                  <a:lnTo>
                    <a:pt x="1" y="7547"/>
                  </a:lnTo>
                  <a:lnTo>
                    <a:pt x="3491" y="9565"/>
                  </a:lnTo>
                  <a:lnTo>
                    <a:pt x="5610" y="8349"/>
                  </a:lnTo>
                  <a:lnTo>
                    <a:pt x="5610" y="2018"/>
                  </a:lnTo>
                  <a:lnTo>
                    <a:pt x="2124" y="0"/>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 name="Google Shape;311;p33"/>
          <p:cNvGrpSpPr/>
          <p:nvPr/>
        </p:nvGrpSpPr>
        <p:grpSpPr>
          <a:xfrm>
            <a:off x="6221355" y="1286663"/>
            <a:ext cx="830511" cy="1509774"/>
            <a:chOff x="6221355" y="1286663"/>
            <a:chExt cx="830511" cy="1509774"/>
          </a:xfrm>
        </p:grpSpPr>
        <p:sp>
          <p:nvSpPr>
            <p:cNvPr id="312" name="Google Shape;312;p33"/>
            <p:cNvSpPr/>
            <p:nvPr/>
          </p:nvSpPr>
          <p:spPr>
            <a:xfrm>
              <a:off x="6560175" y="1910288"/>
              <a:ext cx="491691" cy="668140"/>
            </a:xfrm>
            <a:custGeom>
              <a:rect b="b" l="l" r="r" t="t"/>
              <a:pathLst>
                <a:path extrusionOk="0" h="5630" w="4143">
                  <a:moveTo>
                    <a:pt x="142" y="0"/>
                  </a:moveTo>
                  <a:cubicBezTo>
                    <a:pt x="128" y="0"/>
                    <a:pt x="117" y="5"/>
                    <a:pt x="107" y="15"/>
                  </a:cubicBezTo>
                  <a:lnTo>
                    <a:pt x="1" y="61"/>
                  </a:lnTo>
                  <a:lnTo>
                    <a:pt x="26" y="121"/>
                  </a:lnTo>
                  <a:lnTo>
                    <a:pt x="66" y="121"/>
                  </a:lnTo>
                  <a:lnTo>
                    <a:pt x="66" y="3108"/>
                  </a:lnTo>
                  <a:cubicBezTo>
                    <a:pt x="66" y="3188"/>
                    <a:pt x="127" y="3294"/>
                    <a:pt x="193" y="3340"/>
                  </a:cubicBezTo>
                  <a:lnTo>
                    <a:pt x="3976" y="5524"/>
                  </a:lnTo>
                  <a:lnTo>
                    <a:pt x="3956" y="5544"/>
                  </a:lnTo>
                  <a:lnTo>
                    <a:pt x="3996" y="5630"/>
                  </a:lnTo>
                  <a:lnTo>
                    <a:pt x="4102" y="5564"/>
                  </a:lnTo>
                  <a:cubicBezTo>
                    <a:pt x="4122" y="5544"/>
                    <a:pt x="4142" y="5504"/>
                    <a:pt x="4142" y="5458"/>
                  </a:cubicBezTo>
                  <a:lnTo>
                    <a:pt x="4142" y="2457"/>
                  </a:lnTo>
                  <a:cubicBezTo>
                    <a:pt x="4142" y="2371"/>
                    <a:pt x="4082" y="2265"/>
                    <a:pt x="4016" y="2225"/>
                  </a:cubicBezTo>
                  <a:lnTo>
                    <a:pt x="193" y="15"/>
                  </a:lnTo>
                  <a:cubicBezTo>
                    <a:pt x="172" y="5"/>
                    <a:pt x="156" y="0"/>
                    <a:pt x="142" y="0"/>
                  </a:cubicBezTo>
                  <a:close/>
                </a:path>
              </a:pathLst>
            </a:custGeom>
            <a:solidFill>
              <a:srgbClr val="00E7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3"/>
            <p:cNvSpPr/>
            <p:nvPr/>
          </p:nvSpPr>
          <p:spPr>
            <a:xfrm>
              <a:off x="6555428" y="1917646"/>
              <a:ext cx="483858" cy="660308"/>
            </a:xfrm>
            <a:custGeom>
              <a:rect b="b" l="l" r="r" t="t"/>
              <a:pathLst>
                <a:path extrusionOk="0" h="5564" w="4077">
                  <a:moveTo>
                    <a:pt x="77" y="1"/>
                  </a:moveTo>
                  <a:cubicBezTo>
                    <a:pt x="35" y="1"/>
                    <a:pt x="0" y="41"/>
                    <a:pt x="0" y="100"/>
                  </a:cubicBezTo>
                  <a:lnTo>
                    <a:pt x="0" y="3106"/>
                  </a:lnTo>
                  <a:cubicBezTo>
                    <a:pt x="0" y="3192"/>
                    <a:pt x="66" y="3298"/>
                    <a:pt x="127" y="3338"/>
                  </a:cubicBezTo>
                  <a:lnTo>
                    <a:pt x="3950" y="5548"/>
                  </a:lnTo>
                  <a:cubicBezTo>
                    <a:pt x="3973" y="5558"/>
                    <a:pt x="3993" y="5563"/>
                    <a:pt x="4009" y="5563"/>
                  </a:cubicBezTo>
                  <a:cubicBezTo>
                    <a:pt x="4055" y="5563"/>
                    <a:pt x="4076" y="5525"/>
                    <a:pt x="4076" y="5462"/>
                  </a:cubicBezTo>
                  <a:lnTo>
                    <a:pt x="4076" y="2455"/>
                  </a:lnTo>
                  <a:cubicBezTo>
                    <a:pt x="4076" y="2370"/>
                    <a:pt x="4036" y="2269"/>
                    <a:pt x="3950" y="2223"/>
                  </a:cubicBezTo>
                  <a:lnTo>
                    <a:pt x="127" y="19"/>
                  </a:lnTo>
                  <a:cubicBezTo>
                    <a:pt x="110" y="7"/>
                    <a:pt x="93" y="1"/>
                    <a:pt x="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3"/>
            <p:cNvSpPr/>
            <p:nvPr/>
          </p:nvSpPr>
          <p:spPr>
            <a:xfrm>
              <a:off x="6578214" y="1955147"/>
              <a:ext cx="438879" cy="585068"/>
            </a:xfrm>
            <a:custGeom>
              <a:rect b="b" l="l" r="r" t="t"/>
              <a:pathLst>
                <a:path extrusionOk="0" h="4930" w="3698">
                  <a:moveTo>
                    <a:pt x="57" y="0"/>
                  </a:moveTo>
                  <a:cubicBezTo>
                    <a:pt x="22" y="0"/>
                    <a:pt x="0" y="39"/>
                    <a:pt x="0" y="102"/>
                  </a:cubicBezTo>
                  <a:lnTo>
                    <a:pt x="0" y="2684"/>
                  </a:lnTo>
                  <a:cubicBezTo>
                    <a:pt x="0" y="2770"/>
                    <a:pt x="41" y="2876"/>
                    <a:pt x="101" y="2916"/>
                  </a:cubicBezTo>
                  <a:lnTo>
                    <a:pt x="3592" y="4914"/>
                  </a:lnTo>
                  <a:cubicBezTo>
                    <a:pt x="3609" y="4925"/>
                    <a:pt x="3625" y="4930"/>
                    <a:pt x="3638" y="4930"/>
                  </a:cubicBezTo>
                  <a:cubicBezTo>
                    <a:pt x="3676" y="4930"/>
                    <a:pt x="3698" y="4891"/>
                    <a:pt x="3698" y="4828"/>
                  </a:cubicBezTo>
                  <a:lnTo>
                    <a:pt x="3698" y="2245"/>
                  </a:lnTo>
                  <a:cubicBezTo>
                    <a:pt x="3698" y="2160"/>
                    <a:pt x="3657" y="2054"/>
                    <a:pt x="3592" y="2013"/>
                  </a:cubicBezTo>
                  <a:lnTo>
                    <a:pt x="101" y="16"/>
                  </a:lnTo>
                  <a:cubicBezTo>
                    <a:pt x="85" y="5"/>
                    <a:pt x="70" y="0"/>
                    <a:pt x="57" y="0"/>
                  </a:cubicBezTo>
                  <a:close/>
                </a:path>
              </a:pathLst>
            </a:custGeom>
            <a:solidFill>
              <a:srgbClr val="00E7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3"/>
            <p:cNvSpPr/>
            <p:nvPr/>
          </p:nvSpPr>
          <p:spPr>
            <a:xfrm>
              <a:off x="6864935" y="2144317"/>
              <a:ext cx="124614" cy="127101"/>
            </a:xfrm>
            <a:custGeom>
              <a:rect b="b" l="l" r="r" t="t"/>
              <a:pathLst>
                <a:path extrusionOk="0" h="1071" w="1050">
                  <a:moveTo>
                    <a:pt x="0" y="1"/>
                  </a:moveTo>
                  <a:lnTo>
                    <a:pt x="0" y="460"/>
                  </a:lnTo>
                  <a:lnTo>
                    <a:pt x="1050" y="1070"/>
                  </a:lnTo>
                  <a:lnTo>
                    <a:pt x="1050" y="611"/>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3"/>
            <p:cNvSpPr/>
            <p:nvPr/>
          </p:nvSpPr>
          <p:spPr>
            <a:xfrm>
              <a:off x="6600288" y="1992293"/>
              <a:ext cx="247448" cy="152141"/>
            </a:xfrm>
            <a:custGeom>
              <a:rect b="b" l="l" r="r" t="t"/>
              <a:pathLst>
                <a:path extrusionOk="0" h="1282" w="2085">
                  <a:moveTo>
                    <a:pt x="1" y="0"/>
                  </a:moveTo>
                  <a:lnTo>
                    <a:pt x="1" y="81"/>
                  </a:lnTo>
                  <a:lnTo>
                    <a:pt x="2084" y="1282"/>
                  </a:lnTo>
                  <a:lnTo>
                    <a:pt x="2084" y="1196"/>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3"/>
            <p:cNvSpPr/>
            <p:nvPr/>
          </p:nvSpPr>
          <p:spPr>
            <a:xfrm>
              <a:off x="6600288" y="2011993"/>
              <a:ext cx="117493" cy="77376"/>
            </a:xfrm>
            <a:custGeom>
              <a:rect b="b" l="l" r="r" t="t"/>
              <a:pathLst>
                <a:path extrusionOk="0" h="652" w="990">
                  <a:moveTo>
                    <a:pt x="1" y="1"/>
                  </a:moveTo>
                  <a:lnTo>
                    <a:pt x="1" y="87"/>
                  </a:lnTo>
                  <a:lnTo>
                    <a:pt x="990" y="652"/>
                  </a:lnTo>
                  <a:lnTo>
                    <a:pt x="990" y="566"/>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3"/>
            <p:cNvSpPr/>
            <p:nvPr/>
          </p:nvSpPr>
          <p:spPr>
            <a:xfrm>
              <a:off x="6600288" y="2251481"/>
              <a:ext cx="247448" cy="152141"/>
            </a:xfrm>
            <a:custGeom>
              <a:rect b="b" l="l" r="r" t="t"/>
              <a:pathLst>
                <a:path extrusionOk="0" h="1282" w="2085">
                  <a:moveTo>
                    <a:pt x="1" y="1"/>
                  </a:moveTo>
                  <a:lnTo>
                    <a:pt x="1" y="86"/>
                  </a:lnTo>
                  <a:lnTo>
                    <a:pt x="2084" y="1282"/>
                  </a:lnTo>
                  <a:lnTo>
                    <a:pt x="2084" y="1196"/>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3"/>
            <p:cNvSpPr/>
            <p:nvPr/>
          </p:nvSpPr>
          <p:spPr>
            <a:xfrm>
              <a:off x="6655353" y="2303579"/>
              <a:ext cx="192380" cy="122829"/>
            </a:xfrm>
            <a:custGeom>
              <a:rect b="b" l="l" r="r" t="t"/>
              <a:pathLst>
                <a:path extrusionOk="0" h="1035" w="1621">
                  <a:moveTo>
                    <a:pt x="1" y="1"/>
                  </a:moveTo>
                  <a:lnTo>
                    <a:pt x="1" y="86"/>
                  </a:lnTo>
                  <a:lnTo>
                    <a:pt x="1620" y="1035"/>
                  </a:lnTo>
                  <a:lnTo>
                    <a:pt x="1620" y="949"/>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3"/>
            <p:cNvSpPr/>
            <p:nvPr/>
          </p:nvSpPr>
          <p:spPr>
            <a:xfrm>
              <a:off x="6600288" y="2034185"/>
              <a:ext cx="89959" cy="63016"/>
            </a:xfrm>
            <a:custGeom>
              <a:rect b="b" l="l" r="r" t="t"/>
              <a:pathLst>
                <a:path extrusionOk="0" h="531" w="758">
                  <a:moveTo>
                    <a:pt x="1" y="0"/>
                  </a:moveTo>
                  <a:lnTo>
                    <a:pt x="1" y="86"/>
                  </a:lnTo>
                  <a:lnTo>
                    <a:pt x="757" y="530"/>
                  </a:lnTo>
                  <a:lnTo>
                    <a:pt x="757" y="465"/>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3"/>
            <p:cNvSpPr/>
            <p:nvPr/>
          </p:nvSpPr>
          <p:spPr>
            <a:xfrm>
              <a:off x="6864935" y="2216827"/>
              <a:ext cx="124614" cy="82123"/>
            </a:xfrm>
            <a:custGeom>
              <a:rect b="b" l="l" r="r" t="t"/>
              <a:pathLst>
                <a:path extrusionOk="0" h="692" w="1050">
                  <a:moveTo>
                    <a:pt x="0" y="0"/>
                  </a:moveTo>
                  <a:lnTo>
                    <a:pt x="0" y="81"/>
                  </a:lnTo>
                  <a:lnTo>
                    <a:pt x="1050" y="691"/>
                  </a:lnTo>
                  <a:lnTo>
                    <a:pt x="1050" y="605"/>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3"/>
            <p:cNvSpPr/>
            <p:nvPr/>
          </p:nvSpPr>
          <p:spPr>
            <a:xfrm>
              <a:off x="6924748" y="2273673"/>
              <a:ext cx="64799" cy="47945"/>
            </a:xfrm>
            <a:custGeom>
              <a:rect b="b" l="l" r="r" t="t"/>
              <a:pathLst>
                <a:path extrusionOk="0" h="404" w="546">
                  <a:moveTo>
                    <a:pt x="1" y="0"/>
                  </a:moveTo>
                  <a:lnTo>
                    <a:pt x="1" y="86"/>
                  </a:lnTo>
                  <a:lnTo>
                    <a:pt x="546" y="404"/>
                  </a:lnTo>
                  <a:lnTo>
                    <a:pt x="546" y="318"/>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3"/>
            <p:cNvSpPr/>
            <p:nvPr/>
          </p:nvSpPr>
          <p:spPr>
            <a:xfrm>
              <a:off x="6864935" y="2258720"/>
              <a:ext cx="124614" cy="82716"/>
            </a:xfrm>
            <a:custGeom>
              <a:rect b="b" l="l" r="r" t="t"/>
              <a:pathLst>
                <a:path extrusionOk="0" h="697" w="1050">
                  <a:moveTo>
                    <a:pt x="0" y="0"/>
                  </a:moveTo>
                  <a:lnTo>
                    <a:pt x="0" y="86"/>
                  </a:lnTo>
                  <a:lnTo>
                    <a:pt x="1050" y="696"/>
                  </a:lnTo>
                  <a:lnTo>
                    <a:pt x="1050" y="611"/>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3"/>
            <p:cNvSpPr/>
            <p:nvPr/>
          </p:nvSpPr>
          <p:spPr>
            <a:xfrm>
              <a:off x="6884635" y="2293967"/>
              <a:ext cx="104913" cy="69544"/>
            </a:xfrm>
            <a:custGeom>
              <a:rect b="b" l="l" r="r" t="t"/>
              <a:pathLst>
                <a:path extrusionOk="0" h="586" w="884">
                  <a:moveTo>
                    <a:pt x="1" y="1"/>
                  </a:moveTo>
                  <a:lnTo>
                    <a:pt x="1" y="82"/>
                  </a:lnTo>
                  <a:lnTo>
                    <a:pt x="884" y="586"/>
                  </a:lnTo>
                  <a:lnTo>
                    <a:pt x="884" y="505"/>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3"/>
            <p:cNvSpPr/>
            <p:nvPr/>
          </p:nvSpPr>
          <p:spPr>
            <a:xfrm>
              <a:off x="6600288" y="2064092"/>
              <a:ext cx="184547" cy="117488"/>
            </a:xfrm>
            <a:custGeom>
              <a:rect b="b" l="l" r="r" t="t"/>
              <a:pathLst>
                <a:path extrusionOk="0" h="990" w="1555">
                  <a:moveTo>
                    <a:pt x="1" y="1"/>
                  </a:moveTo>
                  <a:lnTo>
                    <a:pt x="1" y="86"/>
                  </a:lnTo>
                  <a:lnTo>
                    <a:pt x="1555" y="989"/>
                  </a:lnTo>
                  <a:lnTo>
                    <a:pt x="1555" y="909"/>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3"/>
            <p:cNvSpPr/>
            <p:nvPr/>
          </p:nvSpPr>
          <p:spPr>
            <a:xfrm>
              <a:off x="6690125" y="2136603"/>
              <a:ext cx="94707" cy="67763"/>
            </a:xfrm>
            <a:custGeom>
              <a:rect b="b" l="l" r="r" t="t"/>
              <a:pathLst>
                <a:path extrusionOk="0" h="571" w="798">
                  <a:moveTo>
                    <a:pt x="0" y="0"/>
                  </a:moveTo>
                  <a:lnTo>
                    <a:pt x="0" y="86"/>
                  </a:lnTo>
                  <a:lnTo>
                    <a:pt x="798" y="570"/>
                  </a:lnTo>
                  <a:lnTo>
                    <a:pt x="798" y="484"/>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3"/>
            <p:cNvSpPr/>
            <p:nvPr/>
          </p:nvSpPr>
          <p:spPr>
            <a:xfrm>
              <a:off x="6600288" y="2106578"/>
              <a:ext cx="184547" cy="117488"/>
            </a:xfrm>
            <a:custGeom>
              <a:rect b="b" l="l" r="r" t="t"/>
              <a:pathLst>
                <a:path extrusionOk="0" h="990" w="1555">
                  <a:moveTo>
                    <a:pt x="1" y="1"/>
                  </a:moveTo>
                  <a:lnTo>
                    <a:pt x="1" y="87"/>
                  </a:lnTo>
                  <a:lnTo>
                    <a:pt x="1555" y="990"/>
                  </a:lnTo>
                  <a:lnTo>
                    <a:pt x="1555" y="904"/>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3"/>
            <p:cNvSpPr/>
            <p:nvPr/>
          </p:nvSpPr>
          <p:spPr>
            <a:xfrm>
              <a:off x="6632686" y="2146690"/>
              <a:ext cx="152148" cy="100162"/>
            </a:xfrm>
            <a:custGeom>
              <a:rect b="b" l="l" r="r" t="t"/>
              <a:pathLst>
                <a:path extrusionOk="0" h="844" w="1282">
                  <a:moveTo>
                    <a:pt x="0" y="1"/>
                  </a:moveTo>
                  <a:lnTo>
                    <a:pt x="0" y="87"/>
                  </a:lnTo>
                  <a:lnTo>
                    <a:pt x="1282" y="843"/>
                  </a:lnTo>
                  <a:lnTo>
                    <a:pt x="1282" y="758"/>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3"/>
            <p:cNvSpPr/>
            <p:nvPr/>
          </p:nvSpPr>
          <p:spPr>
            <a:xfrm>
              <a:off x="6864935" y="2308920"/>
              <a:ext cx="124614" cy="127101"/>
            </a:xfrm>
            <a:custGeom>
              <a:rect b="b" l="l" r="r" t="t"/>
              <a:pathLst>
                <a:path extrusionOk="0" h="1071" w="1050">
                  <a:moveTo>
                    <a:pt x="0" y="1"/>
                  </a:moveTo>
                  <a:lnTo>
                    <a:pt x="0" y="460"/>
                  </a:lnTo>
                  <a:lnTo>
                    <a:pt x="1050" y="1070"/>
                  </a:lnTo>
                  <a:lnTo>
                    <a:pt x="1050" y="611"/>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3"/>
            <p:cNvSpPr/>
            <p:nvPr/>
          </p:nvSpPr>
          <p:spPr>
            <a:xfrm>
              <a:off x="6864935" y="2381431"/>
              <a:ext cx="124614" cy="82123"/>
            </a:xfrm>
            <a:custGeom>
              <a:rect b="b" l="l" r="r" t="t"/>
              <a:pathLst>
                <a:path extrusionOk="0" h="692" w="1050">
                  <a:moveTo>
                    <a:pt x="0" y="0"/>
                  </a:moveTo>
                  <a:lnTo>
                    <a:pt x="0" y="81"/>
                  </a:lnTo>
                  <a:lnTo>
                    <a:pt x="1050" y="691"/>
                  </a:lnTo>
                  <a:lnTo>
                    <a:pt x="1050" y="606"/>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3"/>
            <p:cNvSpPr/>
            <p:nvPr/>
          </p:nvSpPr>
          <p:spPr>
            <a:xfrm>
              <a:off x="6864935" y="2403504"/>
              <a:ext cx="124614" cy="82835"/>
            </a:xfrm>
            <a:custGeom>
              <a:rect b="b" l="l" r="r" t="t"/>
              <a:pathLst>
                <a:path extrusionOk="0" h="698" w="1050">
                  <a:moveTo>
                    <a:pt x="0" y="1"/>
                  </a:moveTo>
                  <a:lnTo>
                    <a:pt x="0" y="87"/>
                  </a:lnTo>
                  <a:lnTo>
                    <a:pt x="1050" y="697"/>
                  </a:lnTo>
                  <a:lnTo>
                    <a:pt x="1050" y="611"/>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3"/>
            <p:cNvSpPr/>
            <p:nvPr/>
          </p:nvSpPr>
          <p:spPr>
            <a:xfrm>
              <a:off x="6904454" y="2448483"/>
              <a:ext cx="85094" cy="57557"/>
            </a:xfrm>
            <a:custGeom>
              <a:rect b="b" l="l" r="r" t="t"/>
              <a:pathLst>
                <a:path extrusionOk="0" h="485" w="717">
                  <a:moveTo>
                    <a:pt x="0" y="0"/>
                  </a:moveTo>
                  <a:lnTo>
                    <a:pt x="0" y="86"/>
                  </a:lnTo>
                  <a:lnTo>
                    <a:pt x="717" y="485"/>
                  </a:lnTo>
                  <a:lnTo>
                    <a:pt x="717" y="39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3"/>
            <p:cNvSpPr/>
            <p:nvPr/>
          </p:nvSpPr>
          <p:spPr>
            <a:xfrm>
              <a:off x="6799663" y="2190719"/>
              <a:ext cx="50439" cy="63728"/>
            </a:xfrm>
            <a:custGeom>
              <a:rect b="b" l="l" r="r" t="t"/>
              <a:pathLst>
                <a:path extrusionOk="0" h="537" w="425">
                  <a:moveTo>
                    <a:pt x="109" y="1"/>
                  </a:moveTo>
                  <a:cubicBezTo>
                    <a:pt x="42" y="1"/>
                    <a:pt x="1" y="47"/>
                    <a:pt x="1" y="134"/>
                  </a:cubicBezTo>
                  <a:cubicBezTo>
                    <a:pt x="1" y="281"/>
                    <a:pt x="86" y="427"/>
                    <a:pt x="212" y="513"/>
                  </a:cubicBezTo>
                  <a:cubicBezTo>
                    <a:pt x="241" y="529"/>
                    <a:pt x="269" y="536"/>
                    <a:pt x="295" y="536"/>
                  </a:cubicBezTo>
                  <a:cubicBezTo>
                    <a:pt x="367" y="536"/>
                    <a:pt x="424" y="479"/>
                    <a:pt x="424" y="387"/>
                  </a:cubicBezTo>
                  <a:cubicBezTo>
                    <a:pt x="424" y="260"/>
                    <a:pt x="318" y="94"/>
                    <a:pt x="212" y="28"/>
                  </a:cubicBezTo>
                  <a:cubicBezTo>
                    <a:pt x="174" y="10"/>
                    <a:pt x="139" y="1"/>
                    <a:pt x="1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3"/>
            <p:cNvSpPr/>
            <p:nvPr/>
          </p:nvSpPr>
          <p:spPr>
            <a:xfrm>
              <a:off x="6600288" y="2159270"/>
              <a:ext cx="184547" cy="117488"/>
            </a:xfrm>
            <a:custGeom>
              <a:rect b="b" l="l" r="r" t="t"/>
              <a:pathLst>
                <a:path extrusionOk="0" h="990" w="1555">
                  <a:moveTo>
                    <a:pt x="1" y="1"/>
                  </a:moveTo>
                  <a:lnTo>
                    <a:pt x="1" y="81"/>
                  </a:lnTo>
                  <a:lnTo>
                    <a:pt x="1555" y="990"/>
                  </a:lnTo>
                  <a:lnTo>
                    <a:pt x="1555" y="904"/>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3"/>
            <p:cNvSpPr/>
            <p:nvPr/>
          </p:nvSpPr>
          <p:spPr>
            <a:xfrm>
              <a:off x="6690125" y="2231781"/>
              <a:ext cx="94707" cy="64678"/>
            </a:xfrm>
            <a:custGeom>
              <a:rect b="b" l="l" r="r" t="t"/>
              <a:pathLst>
                <a:path extrusionOk="0" h="545" w="798">
                  <a:moveTo>
                    <a:pt x="0" y="0"/>
                  </a:moveTo>
                  <a:lnTo>
                    <a:pt x="0" y="81"/>
                  </a:lnTo>
                  <a:lnTo>
                    <a:pt x="798" y="545"/>
                  </a:lnTo>
                  <a:lnTo>
                    <a:pt x="798" y="47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3"/>
            <p:cNvSpPr/>
            <p:nvPr/>
          </p:nvSpPr>
          <p:spPr>
            <a:xfrm>
              <a:off x="6600288" y="2201756"/>
              <a:ext cx="184547" cy="116895"/>
            </a:xfrm>
            <a:custGeom>
              <a:rect b="b" l="l" r="r" t="t"/>
              <a:pathLst>
                <a:path extrusionOk="0" h="985" w="1555">
                  <a:moveTo>
                    <a:pt x="1" y="1"/>
                  </a:moveTo>
                  <a:lnTo>
                    <a:pt x="1" y="82"/>
                  </a:lnTo>
                  <a:lnTo>
                    <a:pt x="1555" y="985"/>
                  </a:lnTo>
                  <a:lnTo>
                    <a:pt x="1555" y="904"/>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3"/>
            <p:cNvSpPr/>
            <p:nvPr/>
          </p:nvSpPr>
          <p:spPr>
            <a:xfrm>
              <a:off x="6632686" y="2241275"/>
              <a:ext cx="152148" cy="100162"/>
            </a:xfrm>
            <a:custGeom>
              <a:rect b="b" l="l" r="r" t="t"/>
              <a:pathLst>
                <a:path extrusionOk="0" h="844" w="1282">
                  <a:moveTo>
                    <a:pt x="0" y="1"/>
                  </a:moveTo>
                  <a:lnTo>
                    <a:pt x="0" y="87"/>
                  </a:lnTo>
                  <a:lnTo>
                    <a:pt x="1282" y="843"/>
                  </a:lnTo>
                  <a:lnTo>
                    <a:pt x="1282" y="758"/>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3"/>
            <p:cNvSpPr/>
            <p:nvPr/>
          </p:nvSpPr>
          <p:spPr>
            <a:xfrm>
              <a:off x="6799663" y="2284235"/>
              <a:ext cx="50439" cy="64203"/>
            </a:xfrm>
            <a:custGeom>
              <a:rect b="b" l="l" r="r" t="t"/>
              <a:pathLst>
                <a:path extrusionOk="0" h="541" w="425">
                  <a:moveTo>
                    <a:pt x="108" y="1"/>
                  </a:moveTo>
                  <a:cubicBezTo>
                    <a:pt x="41" y="1"/>
                    <a:pt x="1" y="57"/>
                    <a:pt x="1" y="143"/>
                  </a:cubicBezTo>
                  <a:cubicBezTo>
                    <a:pt x="1" y="290"/>
                    <a:pt x="86" y="441"/>
                    <a:pt x="212" y="501"/>
                  </a:cubicBezTo>
                  <a:cubicBezTo>
                    <a:pt x="246" y="528"/>
                    <a:pt x="279" y="540"/>
                    <a:pt x="309" y="540"/>
                  </a:cubicBezTo>
                  <a:cubicBezTo>
                    <a:pt x="374" y="540"/>
                    <a:pt x="424" y="482"/>
                    <a:pt x="424" y="396"/>
                  </a:cubicBezTo>
                  <a:cubicBezTo>
                    <a:pt x="424" y="249"/>
                    <a:pt x="318" y="103"/>
                    <a:pt x="212" y="37"/>
                  </a:cubicBezTo>
                  <a:cubicBezTo>
                    <a:pt x="173" y="12"/>
                    <a:pt x="138" y="1"/>
                    <a:pt x="1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3"/>
            <p:cNvSpPr/>
            <p:nvPr/>
          </p:nvSpPr>
          <p:spPr>
            <a:xfrm>
              <a:off x="6223728" y="2329925"/>
              <a:ext cx="808329" cy="466511"/>
            </a:xfrm>
            <a:custGeom>
              <a:rect b="b" l="l" r="r" t="t"/>
              <a:pathLst>
                <a:path extrusionOk="0" h="3931" w="6811">
                  <a:moveTo>
                    <a:pt x="2805" y="0"/>
                  </a:moveTo>
                  <a:cubicBezTo>
                    <a:pt x="2760" y="0"/>
                    <a:pt x="2712" y="11"/>
                    <a:pt x="2669" y="31"/>
                  </a:cubicBezTo>
                  <a:lnTo>
                    <a:pt x="147" y="1504"/>
                  </a:lnTo>
                  <a:lnTo>
                    <a:pt x="147" y="1463"/>
                  </a:lnTo>
                  <a:lnTo>
                    <a:pt x="1" y="1463"/>
                  </a:lnTo>
                  <a:lnTo>
                    <a:pt x="1" y="1630"/>
                  </a:lnTo>
                  <a:cubicBezTo>
                    <a:pt x="1" y="1650"/>
                    <a:pt x="21" y="1670"/>
                    <a:pt x="41" y="1695"/>
                  </a:cubicBezTo>
                  <a:lnTo>
                    <a:pt x="3890" y="3900"/>
                  </a:lnTo>
                  <a:cubicBezTo>
                    <a:pt x="3920" y="3920"/>
                    <a:pt x="3962" y="3930"/>
                    <a:pt x="4007" y="3930"/>
                  </a:cubicBezTo>
                  <a:cubicBezTo>
                    <a:pt x="4052" y="3930"/>
                    <a:pt x="4099" y="3920"/>
                    <a:pt x="4142" y="3900"/>
                  </a:cubicBezTo>
                  <a:lnTo>
                    <a:pt x="6745" y="2386"/>
                  </a:lnTo>
                  <a:cubicBezTo>
                    <a:pt x="6791" y="2366"/>
                    <a:pt x="6811" y="2346"/>
                    <a:pt x="6811" y="2301"/>
                  </a:cubicBezTo>
                  <a:lnTo>
                    <a:pt x="6811" y="2154"/>
                  </a:lnTo>
                  <a:lnTo>
                    <a:pt x="6685" y="2154"/>
                  </a:lnTo>
                  <a:lnTo>
                    <a:pt x="6685" y="2200"/>
                  </a:lnTo>
                  <a:lnTo>
                    <a:pt x="2922" y="31"/>
                  </a:lnTo>
                  <a:cubicBezTo>
                    <a:pt x="2891" y="11"/>
                    <a:pt x="2850" y="0"/>
                    <a:pt x="2805" y="0"/>
                  </a:cubicBezTo>
                  <a:close/>
                </a:path>
              </a:pathLst>
            </a:custGeom>
            <a:solidFill>
              <a:srgbClr val="1716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3"/>
            <p:cNvSpPr/>
            <p:nvPr/>
          </p:nvSpPr>
          <p:spPr>
            <a:xfrm>
              <a:off x="6221355" y="2310463"/>
              <a:ext cx="813195" cy="466511"/>
            </a:xfrm>
            <a:custGeom>
              <a:rect b="b" l="l" r="r" t="t"/>
              <a:pathLst>
                <a:path extrusionOk="0" h="3931" w="6852">
                  <a:moveTo>
                    <a:pt x="2838" y="0"/>
                  </a:moveTo>
                  <a:cubicBezTo>
                    <a:pt x="2790" y="0"/>
                    <a:pt x="2737" y="15"/>
                    <a:pt x="2689" y="48"/>
                  </a:cubicBezTo>
                  <a:lnTo>
                    <a:pt x="81" y="1542"/>
                  </a:lnTo>
                  <a:cubicBezTo>
                    <a:pt x="21" y="1582"/>
                    <a:pt x="1" y="1648"/>
                    <a:pt x="61" y="1688"/>
                  </a:cubicBezTo>
                  <a:lnTo>
                    <a:pt x="3910" y="3918"/>
                  </a:lnTo>
                  <a:cubicBezTo>
                    <a:pt x="3935" y="3926"/>
                    <a:pt x="3968" y="3931"/>
                    <a:pt x="4004" y="3931"/>
                  </a:cubicBezTo>
                  <a:cubicBezTo>
                    <a:pt x="4055" y="3931"/>
                    <a:pt x="4112" y="3921"/>
                    <a:pt x="4162" y="3897"/>
                  </a:cubicBezTo>
                  <a:lnTo>
                    <a:pt x="6765" y="2384"/>
                  </a:lnTo>
                  <a:cubicBezTo>
                    <a:pt x="6831" y="2339"/>
                    <a:pt x="6851" y="2278"/>
                    <a:pt x="6791" y="2238"/>
                  </a:cubicBezTo>
                  <a:lnTo>
                    <a:pt x="2942" y="28"/>
                  </a:lnTo>
                  <a:cubicBezTo>
                    <a:pt x="2914" y="10"/>
                    <a:pt x="2878" y="0"/>
                    <a:pt x="28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3"/>
            <p:cNvSpPr/>
            <p:nvPr/>
          </p:nvSpPr>
          <p:spPr>
            <a:xfrm>
              <a:off x="6371005" y="2334554"/>
              <a:ext cx="620934" cy="357093"/>
            </a:xfrm>
            <a:custGeom>
              <a:rect b="b" l="l" r="r" t="t"/>
              <a:pathLst>
                <a:path extrusionOk="0" h="3009" w="5232">
                  <a:moveTo>
                    <a:pt x="1581" y="0"/>
                  </a:moveTo>
                  <a:cubicBezTo>
                    <a:pt x="1537" y="0"/>
                    <a:pt x="1486" y="11"/>
                    <a:pt x="1449" y="37"/>
                  </a:cubicBezTo>
                  <a:lnTo>
                    <a:pt x="61" y="834"/>
                  </a:lnTo>
                  <a:cubicBezTo>
                    <a:pt x="1" y="875"/>
                    <a:pt x="1" y="920"/>
                    <a:pt x="41" y="960"/>
                  </a:cubicBezTo>
                  <a:lnTo>
                    <a:pt x="3572" y="2978"/>
                  </a:lnTo>
                  <a:cubicBezTo>
                    <a:pt x="3605" y="2998"/>
                    <a:pt x="3642" y="3008"/>
                    <a:pt x="3678" y="3008"/>
                  </a:cubicBezTo>
                  <a:cubicBezTo>
                    <a:pt x="3715" y="3008"/>
                    <a:pt x="3751" y="2998"/>
                    <a:pt x="3784" y="2978"/>
                  </a:cubicBezTo>
                  <a:lnTo>
                    <a:pt x="5171" y="2181"/>
                  </a:lnTo>
                  <a:cubicBezTo>
                    <a:pt x="5232" y="2136"/>
                    <a:pt x="5232" y="2095"/>
                    <a:pt x="5192" y="2055"/>
                  </a:cubicBezTo>
                  <a:lnTo>
                    <a:pt x="1660" y="17"/>
                  </a:lnTo>
                  <a:cubicBezTo>
                    <a:pt x="1643" y="6"/>
                    <a:pt x="1614" y="0"/>
                    <a:pt x="1581" y="0"/>
                  </a:cubicBezTo>
                  <a:close/>
                </a:path>
              </a:pathLst>
            </a:custGeom>
            <a:solidFill>
              <a:srgbClr val="1716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3"/>
            <p:cNvSpPr/>
            <p:nvPr/>
          </p:nvSpPr>
          <p:spPr>
            <a:xfrm>
              <a:off x="6410525" y="2539507"/>
              <a:ext cx="227628" cy="128169"/>
            </a:xfrm>
            <a:custGeom>
              <a:rect b="b" l="l" r="r" t="t"/>
              <a:pathLst>
                <a:path extrusionOk="0" h="1080" w="1918">
                  <a:moveTo>
                    <a:pt x="717" y="0"/>
                  </a:moveTo>
                  <a:cubicBezTo>
                    <a:pt x="680" y="0"/>
                    <a:pt x="644" y="10"/>
                    <a:pt x="611" y="30"/>
                  </a:cubicBezTo>
                  <a:lnTo>
                    <a:pt x="66" y="348"/>
                  </a:lnTo>
                  <a:cubicBezTo>
                    <a:pt x="1" y="388"/>
                    <a:pt x="1" y="434"/>
                    <a:pt x="66" y="474"/>
                  </a:cubicBezTo>
                  <a:lnTo>
                    <a:pt x="1095" y="1064"/>
                  </a:lnTo>
                  <a:cubicBezTo>
                    <a:pt x="1116" y="1075"/>
                    <a:pt x="1152" y="1080"/>
                    <a:pt x="1192" y="1080"/>
                  </a:cubicBezTo>
                  <a:cubicBezTo>
                    <a:pt x="1232" y="1080"/>
                    <a:pt x="1274" y="1075"/>
                    <a:pt x="1307" y="1064"/>
                  </a:cubicBezTo>
                  <a:lnTo>
                    <a:pt x="1832" y="747"/>
                  </a:lnTo>
                  <a:cubicBezTo>
                    <a:pt x="1892" y="706"/>
                    <a:pt x="1918" y="661"/>
                    <a:pt x="1852" y="620"/>
                  </a:cubicBezTo>
                  <a:lnTo>
                    <a:pt x="823" y="30"/>
                  </a:lnTo>
                  <a:cubicBezTo>
                    <a:pt x="790" y="10"/>
                    <a:pt x="754" y="0"/>
                    <a:pt x="717" y="0"/>
                  </a:cubicBezTo>
                  <a:close/>
                </a:path>
              </a:pathLst>
            </a:custGeom>
            <a:solidFill>
              <a:srgbClr val="1716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3"/>
            <p:cNvSpPr/>
            <p:nvPr/>
          </p:nvSpPr>
          <p:spPr>
            <a:xfrm>
              <a:off x="6917034" y="2563954"/>
              <a:ext cx="59933" cy="33704"/>
            </a:xfrm>
            <a:custGeom>
              <a:rect b="b" l="l" r="r" t="t"/>
              <a:pathLst>
                <a:path extrusionOk="0" h="284" w="505">
                  <a:moveTo>
                    <a:pt x="191" y="1"/>
                  </a:moveTo>
                  <a:cubicBezTo>
                    <a:pt x="176" y="1"/>
                    <a:pt x="159" y="6"/>
                    <a:pt x="147" y="16"/>
                  </a:cubicBezTo>
                  <a:lnTo>
                    <a:pt x="21" y="77"/>
                  </a:lnTo>
                  <a:cubicBezTo>
                    <a:pt x="0" y="102"/>
                    <a:pt x="0" y="122"/>
                    <a:pt x="21" y="142"/>
                  </a:cubicBezTo>
                  <a:lnTo>
                    <a:pt x="253" y="268"/>
                  </a:lnTo>
                  <a:cubicBezTo>
                    <a:pt x="275" y="278"/>
                    <a:pt x="297" y="283"/>
                    <a:pt x="315" y="283"/>
                  </a:cubicBezTo>
                  <a:cubicBezTo>
                    <a:pt x="333" y="283"/>
                    <a:pt x="348" y="278"/>
                    <a:pt x="358" y="268"/>
                  </a:cubicBezTo>
                  <a:lnTo>
                    <a:pt x="485" y="203"/>
                  </a:lnTo>
                  <a:cubicBezTo>
                    <a:pt x="505" y="182"/>
                    <a:pt x="505" y="162"/>
                    <a:pt x="485" y="142"/>
                  </a:cubicBezTo>
                  <a:lnTo>
                    <a:pt x="232" y="16"/>
                  </a:lnTo>
                  <a:cubicBezTo>
                    <a:pt x="222" y="6"/>
                    <a:pt x="207" y="1"/>
                    <a:pt x="1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3"/>
            <p:cNvSpPr/>
            <p:nvPr/>
          </p:nvSpPr>
          <p:spPr>
            <a:xfrm>
              <a:off x="6869682" y="2536421"/>
              <a:ext cx="60052" cy="33704"/>
            </a:xfrm>
            <a:custGeom>
              <a:rect b="b" l="l" r="r" t="t"/>
              <a:pathLst>
                <a:path extrusionOk="0" h="284" w="506">
                  <a:moveTo>
                    <a:pt x="190" y="1"/>
                  </a:moveTo>
                  <a:cubicBezTo>
                    <a:pt x="174" y="1"/>
                    <a:pt x="157" y="6"/>
                    <a:pt x="147" y="16"/>
                  </a:cubicBezTo>
                  <a:lnTo>
                    <a:pt x="21" y="82"/>
                  </a:lnTo>
                  <a:cubicBezTo>
                    <a:pt x="1" y="102"/>
                    <a:pt x="1" y="122"/>
                    <a:pt x="21" y="142"/>
                  </a:cubicBezTo>
                  <a:lnTo>
                    <a:pt x="253" y="268"/>
                  </a:lnTo>
                  <a:cubicBezTo>
                    <a:pt x="273" y="278"/>
                    <a:pt x="295" y="283"/>
                    <a:pt x="314" y="283"/>
                  </a:cubicBezTo>
                  <a:cubicBezTo>
                    <a:pt x="332" y="283"/>
                    <a:pt x="349" y="278"/>
                    <a:pt x="359" y="268"/>
                  </a:cubicBezTo>
                  <a:lnTo>
                    <a:pt x="485" y="208"/>
                  </a:lnTo>
                  <a:cubicBezTo>
                    <a:pt x="505" y="182"/>
                    <a:pt x="505" y="162"/>
                    <a:pt x="485" y="142"/>
                  </a:cubicBezTo>
                  <a:lnTo>
                    <a:pt x="233" y="16"/>
                  </a:lnTo>
                  <a:cubicBezTo>
                    <a:pt x="223" y="6"/>
                    <a:pt x="206" y="1"/>
                    <a:pt x="1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3"/>
            <p:cNvSpPr/>
            <p:nvPr/>
          </p:nvSpPr>
          <p:spPr>
            <a:xfrm>
              <a:off x="6820076" y="2508888"/>
              <a:ext cx="62307" cy="33704"/>
            </a:xfrm>
            <a:custGeom>
              <a:rect b="b" l="l" r="r" t="t"/>
              <a:pathLst>
                <a:path extrusionOk="0" h="284" w="525">
                  <a:moveTo>
                    <a:pt x="209" y="1"/>
                  </a:moveTo>
                  <a:cubicBezTo>
                    <a:pt x="193" y="1"/>
                    <a:pt x="177" y="6"/>
                    <a:pt x="167" y="16"/>
                  </a:cubicBezTo>
                  <a:lnTo>
                    <a:pt x="40" y="81"/>
                  </a:lnTo>
                  <a:cubicBezTo>
                    <a:pt x="0" y="102"/>
                    <a:pt x="0" y="122"/>
                    <a:pt x="40" y="142"/>
                  </a:cubicBezTo>
                  <a:lnTo>
                    <a:pt x="273" y="268"/>
                  </a:lnTo>
                  <a:cubicBezTo>
                    <a:pt x="283" y="278"/>
                    <a:pt x="298" y="283"/>
                    <a:pt x="316" y="283"/>
                  </a:cubicBezTo>
                  <a:cubicBezTo>
                    <a:pt x="334" y="283"/>
                    <a:pt x="356" y="278"/>
                    <a:pt x="378" y="268"/>
                  </a:cubicBezTo>
                  <a:lnTo>
                    <a:pt x="484" y="208"/>
                  </a:lnTo>
                  <a:cubicBezTo>
                    <a:pt x="525" y="187"/>
                    <a:pt x="525" y="162"/>
                    <a:pt x="484" y="142"/>
                  </a:cubicBezTo>
                  <a:lnTo>
                    <a:pt x="252" y="16"/>
                  </a:lnTo>
                  <a:cubicBezTo>
                    <a:pt x="242" y="6"/>
                    <a:pt x="226" y="1"/>
                    <a:pt x="2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3"/>
            <p:cNvSpPr/>
            <p:nvPr/>
          </p:nvSpPr>
          <p:spPr>
            <a:xfrm>
              <a:off x="6772724" y="2481356"/>
              <a:ext cx="62426" cy="34060"/>
            </a:xfrm>
            <a:custGeom>
              <a:rect b="b" l="l" r="r" t="t"/>
              <a:pathLst>
                <a:path extrusionOk="0" h="287" w="526">
                  <a:moveTo>
                    <a:pt x="206" y="1"/>
                  </a:moveTo>
                  <a:cubicBezTo>
                    <a:pt x="187" y="1"/>
                    <a:pt x="167" y="6"/>
                    <a:pt x="147" y="16"/>
                  </a:cubicBezTo>
                  <a:lnTo>
                    <a:pt x="41" y="81"/>
                  </a:lnTo>
                  <a:cubicBezTo>
                    <a:pt x="1" y="102"/>
                    <a:pt x="1" y="122"/>
                    <a:pt x="41" y="122"/>
                  </a:cubicBezTo>
                  <a:lnTo>
                    <a:pt x="273" y="268"/>
                  </a:lnTo>
                  <a:cubicBezTo>
                    <a:pt x="283" y="281"/>
                    <a:pt x="298" y="287"/>
                    <a:pt x="313" y="287"/>
                  </a:cubicBezTo>
                  <a:cubicBezTo>
                    <a:pt x="329" y="287"/>
                    <a:pt x="344" y="281"/>
                    <a:pt x="354" y="268"/>
                  </a:cubicBezTo>
                  <a:lnTo>
                    <a:pt x="480" y="208"/>
                  </a:lnTo>
                  <a:cubicBezTo>
                    <a:pt x="525" y="187"/>
                    <a:pt x="525" y="167"/>
                    <a:pt x="480" y="142"/>
                  </a:cubicBezTo>
                  <a:lnTo>
                    <a:pt x="253" y="16"/>
                  </a:lnTo>
                  <a:cubicBezTo>
                    <a:pt x="240" y="6"/>
                    <a:pt x="224" y="1"/>
                    <a:pt x="2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3"/>
            <p:cNvSpPr/>
            <p:nvPr/>
          </p:nvSpPr>
          <p:spPr>
            <a:xfrm>
              <a:off x="6724897" y="2453230"/>
              <a:ext cx="59933" cy="34890"/>
            </a:xfrm>
            <a:custGeom>
              <a:rect b="b" l="l" r="r" t="t"/>
              <a:pathLst>
                <a:path extrusionOk="0" h="294" w="505">
                  <a:moveTo>
                    <a:pt x="151" y="1"/>
                  </a:moveTo>
                  <a:lnTo>
                    <a:pt x="25" y="86"/>
                  </a:lnTo>
                  <a:cubicBezTo>
                    <a:pt x="0" y="107"/>
                    <a:pt x="0" y="127"/>
                    <a:pt x="25" y="127"/>
                  </a:cubicBezTo>
                  <a:lnTo>
                    <a:pt x="278" y="278"/>
                  </a:lnTo>
                  <a:cubicBezTo>
                    <a:pt x="288" y="288"/>
                    <a:pt x="303" y="293"/>
                    <a:pt x="318" y="293"/>
                  </a:cubicBezTo>
                  <a:cubicBezTo>
                    <a:pt x="333" y="293"/>
                    <a:pt x="348" y="288"/>
                    <a:pt x="358" y="278"/>
                  </a:cubicBezTo>
                  <a:lnTo>
                    <a:pt x="484" y="212"/>
                  </a:lnTo>
                  <a:cubicBezTo>
                    <a:pt x="505" y="192"/>
                    <a:pt x="505" y="172"/>
                    <a:pt x="484" y="152"/>
                  </a:cubicBezTo>
                  <a:lnTo>
                    <a:pt x="25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3"/>
            <p:cNvSpPr/>
            <p:nvPr/>
          </p:nvSpPr>
          <p:spPr>
            <a:xfrm>
              <a:off x="6677546" y="2426290"/>
              <a:ext cx="59933" cy="34297"/>
            </a:xfrm>
            <a:custGeom>
              <a:rect b="b" l="l" r="r" t="t"/>
              <a:pathLst>
                <a:path extrusionOk="0" h="289" w="505">
                  <a:moveTo>
                    <a:pt x="147" y="1"/>
                  </a:moveTo>
                  <a:lnTo>
                    <a:pt x="21" y="81"/>
                  </a:lnTo>
                  <a:cubicBezTo>
                    <a:pt x="1" y="81"/>
                    <a:pt x="1" y="127"/>
                    <a:pt x="21" y="127"/>
                  </a:cubicBezTo>
                  <a:lnTo>
                    <a:pt x="273" y="273"/>
                  </a:lnTo>
                  <a:cubicBezTo>
                    <a:pt x="286" y="283"/>
                    <a:pt x="302" y="288"/>
                    <a:pt x="318" y="288"/>
                  </a:cubicBezTo>
                  <a:cubicBezTo>
                    <a:pt x="333" y="288"/>
                    <a:pt x="349" y="283"/>
                    <a:pt x="359" y="273"/>
                  </a:cubicBezTo>
                  <a:lnTo>
                    <a:pt x="485" y="207"/>
                  </a:lnTo>
                  <a:cubicBezTo>
                    <a:pt x="505" y="187"/>
                    <a:pt x="505" y="167"/>
                    <a:pt x="485" y="147"/>
                  </a:cubicBezTo>
                  <a:lnTo>
                    <a:pt x="23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3"/>
            <p:cNvSpPr/>
            <p:nvPr/>
          </p:nvSpPr>
          <p:spPr>
            <a:xfrm>
              <a:off x="6630313" y="2398757"/>
              <a:ext cx="59933" cy="34297"/>
            </a:xfrm>
            <a:custGeom>
              <a:rect b="b" l="l" r="r" t="t"/>
              <a:pathLst>
                <a:path extrusionOk="0" h="289" w="505">
                  <a:moveTo>
                    <a:pt x="146" y="1"/>
                  </a:moveTo>
                  <a:lnTo>
                    <a:pt x="20" y="81"/>
                  </a:lnTo>
                  <a:cubicBezTo>
                    <a:pt x="0" y="81"/>
                    <a:pt x="0" y="127"/>
                    <a:pt x="20" y="127"/>
                  </a:cubicBezTo>
                  <a:lnTo>
                    <a:pt x="252" y="273"/>
                  </a:lnTo>
                  <a:cubicBezTo>
                    <a:pt x="272" y="283"/>
                    <a:pt x="294" y="288"/>
                    <a:pt x="313" y="288"/>
                  </a:cubicBezTo>
                  <a:cubicBezTo>
                    <a:pt x="332" y="288"/>
                    <a:pt x="348" y="283"/>
                    <a:pt x="358" y="273"/>
                  </a:cubicBezTo>
                  <a:lnTo>
                    <a:pt x="484" y="187"/>
                  </a:lnTo>
                  <a:cubicBezTo>
                    <a:pt x="504" y="187"/>
                    <a:pt x="504" y="167"/>
                    <a:pt x="484" y="147"/>
                  </a:cubicBezTo>
                  <a:lnTo>
                    <a:pt x="2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3"/>
            <p:cNvSpPr/>
            <p:nvPr/>
          </p:nvSpPr>
          <p:spPr>
            <a:xfrm>
              <a:off x="6582961" y="2371225"/>
              <a:ext cx="59933" cy="34297"/>
            </a:xfrm>
            <a:custGeom>
              <a:rect b="b" l="l" r="r" t="t"/>
              <a:pathLst>
                <a:path extrusionOk="0" h="289" w="505">
                  <a:moveTo>
                    <a:pt x="147" y="1"/>
                  </a:moveTo>
                  <a:lnTo>
                    <a:pt x="21" y="86"/>
                  </a:lnTo>
                  <a:cubicBezTo>
                    <a:pt x="1" y="86"/>
                    <a:pt x="1" y="106"/>
                    <a:pt x="21" y="127"/>
                  </a:cubicBezTo>
                  <a:lnTo>
                    <a:pt x="253" y="273"/>
                  </a:lnTo>
                  <a:cubicBezTo>
                    <a:pt x="263" y="283"/>
                    <a:pt x="278" y="288"/>
                    <a:pt x="296" y="288"/>
                  </a:cubicBezTo>
                  <a:cubicBezTo>
                    <a:pt x="315" y="288"/>
                    <a:pt x="336" y="283"/>
                    <a:pt x="359" y="273"/>
                  </a:cubicBezTo>
                  <a:lnTo>
                    <a:pt x="485" y="187"/>
                  </a:lnTo>
                  <a:cubicBezTo>
                    <a:pt x="505" y="187"/>
                    <a:pt x="505" y="167"/>
                    <a:pt x="485" y="147"/>
                  </a:cubicBezTo>
                  <a:lnTo>
                    <a:pt x="23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3"/>
            <p:cNvSpPr/>
            <p:nvPr/>
          </p:nvSpPr>
          <p:spPr>
            <a:xfrm>
              <a:off x="6533236" y="2341912"/>
              <a:ext cx="62426" cy="34178"/>
            </a:xfrm>
            <a:custGeom>
              <a:rect b="b" l="l" r="r" t="t"/>
              <a:pathLst>
                <a:path extrusionOk="0" h="288" w="526">
                  <a:moveTo>
                    <a:pt x="206" y="0"/>
                  </a:moveTo>
                  <a:cubicBezTo>
                    <a:pt x="187" y="0"/>
                    <a:pt x="167" y="5"/>
                    <a:pt x="147" y="15"/>
                  </a:cubicBezTo>
                  <a:lnTo>
                    <a:pt x="41" y="101"/>
                  </a:lnTo>
                  <a:cubicBezTo>
                    <a:pt x="1" y="101"/>
                    <a:pt x="1" y="121"/>
                    <a:pt x="41" y="142"/>
                  </a:cubicBezTo>
                  <a:lnTo>
                    <a:pt x="273" y="288"/>
                  </a:lnTo>
                  <a:lnTo>
                    <a:pt x="379" y="288"/>
                  </a:lnTo>
                  <a:lnTo>
                    <a:pt x="480" y="207"/>
                  </a:lnTo>
                  <a:cubicBezTo>
                    <a:pt x="525" y="207"/>
                    <a:pt x="525" y="162"/>
                    <a:pt x="480" y="162"/>
                  </a:cubicBezTo>
                  <a:lnTo>
                    <a:pt x="253" y="15"/>
                  </a:lnTo>
                  <a:cubicBezTo>
                    <a:pt x="240" y="5"/>
                    <a:pt x="224" y="0"/>
                    <a:pt x="2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3"/>
            <p:cNvSpPr/>
            <p:nvPr/>
          </p:nvSpPr>
          <p:spPr>
            <a:xfrm>
              <a:off x="6859595" y="2570600"/>
              <a:ext cx="82720" cy="46758"/>
            </a:xfrm>
            <a:custGeom>
              <a:rect b="b" l="l" r="r" t="t"/>
              <a:pathLst>
                <a:path extrusionOk="0" h="394" w="697">
                  <a:moveTo>
                    <a:pt x="151" y="0"/>
                  </a:moveTo>
                  <a:lnTo>
                    <a:pt x="25" y="86"/>
                  </a:lnTo>
                  <a:cubicBezTo>
                    <a:pt x="0" y="86"/>
                    <a:pt x="0" y="126"/>
                    <a:pt x="25" y="126"/>
                  </a:cubicBezTo>
                  <a:lnTo>
                    <a:pt x="464" y="379"/>
                  </a:lnTo>
                  <a:cubicBezTo>
                    <a:pt x="474" y="389"/>
                    <a:pt x="491" y="394"/>
                    <a:pt x="507" y="394"/>
                  </a:cubicBezTo>
                  <a:cubicBezTo>
                    <a:pt x="523" y="394"/>
                    <a:pt x="540" y="389"/>
                    <a:pt x="550" y="379"/>
                  </a:cubicBezTo>
                  <a:lnTo>
                    <a:pt x="676" y="318"/>
                  </a:lnTo>
                  <a:cubicBezTo>
                    <a:pt x="696" y="298"/>
                    <a:pt x="696" y="273"/>
                    <a:pt x="676" y="253"/>
                  </a:cubicBezTo>
                  <a:lnTo>
                    <a:pt x="2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3"/>
            <p:cNvSpPr/>
            <p:nvPr/>
          </p:nvSpPr>
          <p:spPr>
            <a:xfrm>
              <a:off x="6812243" y="2543067"/>
              <a:ext cx="60052" cy="34772"/>
            </a:xfrm>
            <a:custGeom>
              <a:rect b="b" l="l" r="r" t="t"/>
              <a:pathLst>
                <a:path extrusionOk="0" h="293" w="506">
                  <a:moveTo>
                    <a:pt x="147" y="0"/>
                  </a:moveTo>
                  <a:lnTo>
                    <a:pt x="21" y="86"/>
                  </a:lnTo>
                  <a:cubicBezTo>
                    <a:pt x="1" y="86"/>
                    <a:pt x="1" y="106"/>
                    <a:pt x="21" y="126"/>
                  </a:cubicBezTo>
                  <a:lnTo>
                    <a:pt x="273" y="278"/>
                  </a:lnTo>
                  <a:cubicBezTo>
                    <a:pt x="286" y="288"/>
                    <a:pt x="302" y="293"/>
                    <a:pt x="318" y="293"/>
                  </a:cubicBezTo>
                  <a:cubicBezTo>
                    <a:pt x="333" y="293"/>
                    <a:pt x="349" y="288"/>
                    <a:pt x="359" y="278"/>
                  </a:cubicBezTo>
                  <a:lnTo>
                    <a:pt x="485" y="192"/>
                  </a:lnTo>
                  <a:cubicBezTo>
                    <a:pt x="505" y="192"/>
                    <a:pt x="505" y="172"/>
                    <a:pt x="485" y="152"/>
                  </a:cubicBezTo>
                  <a:lnTo>
                    <a:pt x="23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3"/>
            <p:cNvSpPr/>
            <p:nvPr/>
          </p:nvSpPr>
          <p:spPr>
            <a:xfrm>
              <a:off x="6765010" y="2513873"/>
              <a:ext cx="59933" cy="34653"/>
            </a:xfrm>
            <a:custGeom>
              <a:rect b="b" l="l" r="r" t="t"/>
              <a:pathLst>
                <a:path extrusionOk="0" h="292" w="505">
                  <a:moveTo>
                    <a:pt x="189" y="0"/>
                  </a:moveTo>
                  <a:cubicBezTo>
                    <a:pt x="173" y="0"/>
                    <a:pt x="156" y="7"/>
                    <a:pt x="146" y="19"/>
                  </a:cubicBezTo>
                  <a:lnTo>
                    <a:pt x="20" y="100"/>
                  </a:lnTo>
                  <a:cubicBezTo>
                    <a:pt x="0" y="100"/>
                    <a:pt x="0" y="120"/>
                    <a:pt x="20" y="145"/>
                  </a:cubicBezTo>
                  <a:lnTo>
                    <a:pt x="252" y="292"/>
                  </a:lnTo>
                  <a:lnTo>
                    <a:pt x="358" y="292"/>
                  </a:lnTo>
                  <a:lnTo>
                    <a:pt x="484" y="206"/>
                  </a:lnTo>
                  <a:cubicBezTo>
                    <a:pt x="504" y="206"/>
                    <a:pt x="504" y="166"/>
                    <a:pt x="484" y="166"/>
                  </a:cubicBezTo>
                  <a:lnTo>
                    <a:pt x="232" y="19"/>
                  </a:lnTo>
                  <a:cubicBezTo>
                    <a:pt x="222" y="7"/>
                    <a:pt x="206" y="0"/>
                    <a:pt x="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3"/>
            <p:cNvSpPr/>
            <p:nvPr/>
          </p:nvSpPr>
          <p:spPr>
            <a:xfrm>
              <a:off x="6717658" y="2486815"/>
              <a:ext cx="59933" cy="34178"/>
            </a:xfrm>
            <a:custGeom>
              <a:rect b="b" l="l" r="r" t="t"/>
              <a:pathLst>
                <a:path extrusionOk="0" h="288" w="505">
                  <a:moveTo>
                    <a:pt x="190" y="0"/>
                  </a:moveTo>
                  <a:cubicBezTo>
                    <a:pt x="173" y="0"/>
                    <a:pt x="157" y="5"/>
                    <a:pt x="147" y="15"/>
                  </a:cubicBezTo>
                  <a:lnTo>
                    <a:pt x="21" y="76"/>
                  </a:lnTo>
                  <a:cubicBezTo>
                    <a:pt x="1" y="96"/>
                    <a:pt x="1" y="121"/>
                    <a:pt x="21" y="141"/>
                  </a:cubicBezTo>
                  <a:lnTo>
                    <a:pt x="253" y="288"/>
                  </a:lnTo>
                  <a:lnTo>
                    <a:pt x="359" y="288"/>
                  </a:lnTo>
                  <a:lnTo>
                    <a:pt x="485" y="202"/>
                  </a:lnTo>
                  <a:cubicBezTo>
                    <a:pt x="505" y="202"/>
                    <a:pt x="505" y="162"/>
                    <a:pt x="485" y="162"/>
                  </a:cubicBezTo>
                  <a:lnTo>
                    <a:pt x="233" y="15"/>
                  </a:lnTo>
                  <a:cubicBezTo>
                    <a:pt x="222" y="5"/>
                    <a:pt x="206" y="0"/>
                    <a:pt x="1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3"/>
            <p:cNvSpPr/>
            <p:nvPr/>
          </p:nvSpPr>
          <p:spPr>
            <a:xfrm>
              <a:off x="6667933" y="2459282"/>
              <a:ext cx="62426" cy="34178"/>
            </a:xfrm>
            <a:custGeom>
              <a:rect b="b" l="l" r="r" t="t"/>
              <a:pathLst>
                <a:path extrusionOk="0" h="288" w="526">
                  <a:moveTo>
                    <a:pt x="206" y="0"/>
                  </a:moveTo>
                  <a:cubicBezTo>
                    <a:pt x="187" y="0"/>
                    <a:pt x="167" y="5"/>
                    <a:pt x="147" y="15"/>
                  </a:cubicBezTo>
                  <a:lnTo>
                    <a:pt x="41" y="76"/>
                  </a:lnTo>
                  <a:cubicBezTo>
                    <a:pt x="1" y="101"/>
                    <a:pt x="1" y="121"/>
                    <a:pt x="41" y="141"/>
                  </a:cubicBezTo>
                  <a:lnTo>
                    <a:pt x="273" y="288"/>
                  </a:lnTo>
                  <a:lnTo>
                    <a:pt x="379" y="288"/>
                  </a:lnTo>
                  <a:lnTo>
                    <a:pt x="480" y="202"/>
                  </a:lnTo>
                  <a:cubicBezTo>
                    <a:pt x="525" y="182"/>
                    <a:pt x="525" y="161"/>
                    <a:pt x="480" y="161"/>
                  </a:cubicBezTo>
                  <a:lnTo>
                    <a:pt x="253" y="15"/>
                  </a:lnTo>
                  <a:cubicBezTo>
                    <a:pt x="240" y="5"/>
                    <a:pt x="224" y="0"/>
                    <a:pt x="2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3"/>
            <p:cNvSpPr/>
            <p:nvPr/>
          </p:nvSpPr>
          <p:spPr>
            <a:xfrm>
              <a:off x="6620106" y="2431749"/>
              <a:ext cx="59933" cy="33585"/>
            </a:xfrm>
            <a:custGeom>
              <a:rect b="b" l="l" r="r" t="t"/>
              <a:pathLst>
                <a:path extrusionOk="0" h="283" w="505">
                  <a:moveTo>
                    <a:pt x="202" y="0"/>
                  </a:moveTo>
                  <a:cubicBezTo>
                    <a:pt x="182" y="0"/>
                    <a:pt x="162" y="5"/>
                    <a:pt x="152" y="15"/>
                  </a:cubicBezTo>
                  <a:lnTo>
                    <a:pt x="25" y="81"/>
                  </a:lnTo>
                  <a:cubicBezTo>
                    <a:pt x="0" y="101"/>
                    <a:pt x="0" y="121"/>
                    <a:pt x="25" y="141"/>
                  </a:cubicBezTo>
                  <a:lnTo>
                    <a:pt x="278" y="267"/>
                  </a:lnTo>
                  <a:cubicBezTo>
                    <a:pt x="288" y="277"/>
                    <a:pt x="303" y="283"/>
                    <a:pt x="318" y="283"/>
                  </a:cubicBezTo>
                  <a:cubicBezTo>
                    <a:pt x="333" y="283"/>
                    <a:pt x="348" y="277"/>
                    <a:pt x="358" y="267"/>
                  </a:cubicBezTo>
                  <a:lnTo>
                    <a:pt x="485" y="207"/>
                  </a:lnTo>
                  <a:cubicBezTo>
                    <a:pt x="505" y="182"/>
                    <a:pt x="505" y="161"/>
                    <a:pt x="485" y="161"/>
                  </a:cubicBezTo>
                  <a:lnTo>
                    <a:pt x="252" y="15"/>
                  </a:lnTo>
                  <a:cubicBezTo>
                    <a:pt x="242" y="5"/>
                    <a:pt x="222" y="0"/>
                    <a:pt x="2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3"/>
            <p:cNvSpPr/>
            <p:nvPr/>
          </p:nvSpPr>
          <p:spPr>
            <a:xfrm>
              <a:off x="6572755" y="2404098"/>
              <a:ext cx="60052" cy="33704"/>
            </a:xfrm>
            <a:custGeom>
              <a:rect b="b" l="l" r="r" t="t"/>
              <a:pathLst>
                <a:path extrusionOk="0" h="284" w="506">
                  <a:moveTo>
                    <a:pt x="194" y="1"/>
                  </a:moveTo>
                  <a:cubicBezTo>
                    <a:pt x="176" y="1"/>
                    <a:pt x="160" y="6"/>
                    <a:pt x="147" y="16"/>
                  </a:cubicBezTo>
                  <a:lnTo>
                    <a:pt x="21" y="82"/>
                  </a:lnTo>
                  <a:cubicBezTo>
                    <a:pt x="1" y="102"/>
                    <a:pt x="1" y="122"/>
                    <a:pt x="21" y="142"/>
                  </a:cubicBezTo>
                  <a:lnTo>
                    <a:pt x="273" y="268"/>
                  </a:lnTo>
                  <a:cubicBezTo>
                    <a:pt x="286" y="278"/>
                    <a:pt x="302" y="283"/>
                    <a:pt x="318" y="283"/>
                  </a:cubicBezTo>
                  <a:cubicBezTo>
                    <a:pt x="334" y="283"/>
                    <a:pt x="349" y="278"/>
                    <a:pt x="359" y="268"/>
                  </a:cubicBezTo>
                  <a:lnTo>
                    <a:pt x="485" y="208"/>
                  </a:lnTo>
                  <a:cubicBezTo>
                    <a:pt x="505" y="188"/>
                    <a:pt x="505" y="162"/>
                    <a:pt x="485" y="142"/>
                  </a:cubicBezTo>
                  <a:lnTo>
                    <a:pt x="253" y="16"/>
                  </a:lnTo>
                  <a:cubicBezTo>
                    <a:pt x="233" y="6"/>
                    <a:pt x="213" y="1"/>
                    <a:pt x="1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3"/>
            <p:cNvSpPr/>
            <p:nvPr/>
          </p:nvSpPr>
          <p:spPr>
            <a:xfrm>
              <a:off x="6500362" y="2361612"/>
              <a:ext cx="85094" cy="49131"/>
            </a:xfrm>
            <a:custGeom>
              <a:rect b="b" l="l" r="r" t="t"/>
              <a:pathLst>
                <a:path extrusionOk="0" h="414" w="717">
                  <a:moveTo>
                    <a:pt x="192" y="1"/>
                  </a:moveTo>
                  <a:cubicBezTo>
                    <a:pt x="177" y="1"/>
                    <a:pt x="162" y="6"/>
                    <a:pt x="152" y="16"/>
                  </a:cubicBezTo>
                  <a:lnTo>
                    <a:pt x="26" y="82"/>
                  </a:lnTo>
                  <a:cubicBezTo>
                    <a:pt x="0" y="102"/>
                    <a:pt x="0" y="122"/>
                    <a:pt x="26" y="142"/>
                  </a:cubicBezTo>
                  <a:lnTo>
                    <a:pt x="464" y="394"/>
                  </a:lnTo>
                  <a:cubicBezTo>
                    <a:pt x="475" y="407"/>
                    <a:pt x="491" y="413"/>
                    <a:pt x="510" y="413"/>
                  </a:cubicBezTo>
                  <a:cubicBezTo>
                    <a:pt x="529" y="413"/>
                    <a:pt x="550" y="407"/>
                    <a:pt x="570" y="394"/>
                  </a:cubicBezTo>
                  <a:lnTo>
                    <a:pt x="676" y="334"/>
                  </a:lnTo>
                  <a:cubicBezTo>
                    <a:pt x="717" y="314"/>
                    <a:pt x="717" y="293"/>
                    <a:pt x="676" y="268"/>
                  </a:cubicBezTo>
                  <a:lnTo>
                    <a:pt x="232" y="16"/>
                  </a:lnTo>
                  <a:cubicBezTo>
                    <a:pt x="222" y="6"/>
                    <a:pt x="207" y="1"/>
                    <a:pt x="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3"/>
            <p:cNvSpPr/>
            <p:nvPr/>
          </p:nvSpPr>
          <p:spPr>
            <a:xfrm>
              <a:off x="6792543" y="2608932"/>
              <a:ext cx="82127" cy="48538"/>
            </a:xfrm>
            <a:custGeom>
              <a:rect b="b" l="l" r="r" t="t"/>
              <a:pathLst>
                <a:path extrusionOk="0" h="409" w="692">
                  <a:moveTo>
                    <a:pt x="189" y="0"/>
                  </a:moveTo>
                  <a:cubicBezTo>
                    <a:pt x="173" y="0"/>
                    <a:pt x="156" y="5"/>
                    <a:pt x="146" y="15"/>
                  </a:cubicBezTo>
                  <a:lnTo>
                    <a:pt x="20" y="76"/>
                  </a:lnTo>
                  <a:cubicBezTo>
                    <a:pt x="0" y="101"/>
                    <a:pt x="0" y="121"/>
                    <a:pt x="20" y="141"/>
                  </a:cubicBezTo>
                  <a:lnTo>
                    <a:pt x="464" y="394"/>
                  </a:lnTo>
                  <a:cubicBezTo>
                    <a:pt x="474" y="404"/>
                    <a:pt x="489" y="409"/>
                    <a:pt x="505" y="409"/>
                  </a:cubicBezTo>
                  <a:cubicBezTo>
                    <a:pt x="520" y="409"/>
                    <a:pt x="535" y="404"/>
                    <a:pt x="545" y="394"/>
                  </a:cubicBezTo>
                  <a:lnTo>
                    <a:pt x="671" y="308"/>
                  </a:lnTo>
                  <a:cubicBezTo>
                    <a:pt x="691" y="308"/>
                    <a:pt x="691" y="288"/>
                    <a:pt x="671" y="268"/>
                  </a:cubicBezTo>
                  <a:lnTo>
                    <a:pt x="232" y="15"/>
                  </a:lnTo>
                  <a:cubicBezTo>
                    <a:pt x="222" y="5"/>
                    <a:pt x="206" y="0"/>
                    <a:pt x="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3"/>
            <p:cNvSpPr/>
            <p:nvPr/>
          </p:nvSpPr>
          <p:spPr>
            <a:xfrm>
              <a:off x="6745191" y="2581399"/>
              <a:ext cx="60052" cy="33585"/>
            </a:xfrm>
            <a:custGeom>
              <a:rect b="b" l="l" r="r" t="t"/>
              <a:pathLst>
                <a:path extrusionOk="0" h="283" w="506">
                  <a:moveTo>
                    <a:pt x="188" y="0"/>
                  </a:moveTo>
                  <a:cubicBezTo>
                    <a:pt x="172" y="0"/>
                    <a:pt x="157" y="5"/>
                    <a:pt x="147" y="15"/>
                  </a:cubicBezTo>
                  <a:lnTo>
                    <a:pt x="21" y="81"/>
                  </a:lnTo>
                  <a:cubicBezTo>
                    <a:pt x="1" y="101"/>
                    <a:pt x="1" y="121"/>
                    <a:pt x="21" y="141"/>
                  </a:cubicBezTo>
                  <a:lnTo>
                    <a:pt x="253" y="267"/>
                  </a:lnTo>
                  <a:cubicBezTo>
                    <a:pt x="273" y="278"/>
                    <a:pt x="293" y="283"/>
                    <a:pt x="311" y="283"/>
                  </a:cubicBezTo>
                  <a:cubicBezTo>
                    <a:pt x="330" y="283"/>
                    <a:pt x="346" y="278"/>
                    <a:pt x="359" y="267"/>
                  </a:cubicBezTo>
                  <a:lnTo>
                    <a:pt x="485" y="207"/>
                  </a:lnTo>
                  <a:cubicBezTo>
                    <a:pt x="505" y="182"/>
                    <a:pt x="505" y="162"/>
                    <a:pt x="485" y="162"/>
                  </a:cubicBezTo>
                  <a:lnTo>
                    <a:pt x="233" y="15"/>
                  </a:lnTo>
                  <a:cubicBezTo>
                    <a:pt x="220" y="5"/>
                    <a:pt x="204" y="0"/>
                    <a:pt x="1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3"/>
            <p:cNvSpPr/>
            <p:nvPr/>
          </p:nvSpPr>
          <p:spPr>
            <a:xfrm>
              <a:off x="6697958" y="2553867"/>
              <a:ext cx="59933" cy="33585"/>
            </a:xfrm>
            <a:custGeom>
              <a:rect b="b" l="l" r="r" t="t"/>
              <a:pathLst>
                <a:path extrusionOk="0" h="283" w="505">
                  <a:moveTo>
                    <a:pt x="187" y="0"/>
                  </a:moveTo>
                  <a:cubicBezTo>
                    <a:pt x="172" y="0"/>
                    <a:pt x="156" y="5"/>
                    <a:pt x="146" y="15"/>
                  </a:cubicBezTo>
                  <a:lnTo>
                    <a:pt x="20" y="81"/>
                  </a:lnTo>
                  <a:cubicBezTo>
                    <a:pt x="0" y="101"/>
                    <a:pt x="0" y="121"/>
                    <a:pt x="20" y="141"/>
                  </a:cubicBezTo>
                  <a:lnTo>
                    <a:pt x="252" y="267"/>
                  </a:lnTo>
                  <a:cubicBezTo>
                    <a:pt x="262" y="278"/>
                    <a:pt x="278" y="283"/>
                    <a:pt x="295" y="283"/>
                  </a:cubicBezTo>
                  <a:cubicBezTo>
                    <a:pt x="313" y="283"/>
                    <a:pt x="333" y="278"/>
                    <a:pt x="353" y="267"/>
                  </a:cubicBezTo>
                  <a:lnTo>
                    <a:pt x="479" y="207"/>
                  </a:lnTo>
                  <a:cubicBezTo>
                    <a:pt x="505" y="187"/>
                    <a:pt x="505" y="162"/>
                    <a:pt x="479" y="141"/>
                  </a:cubicBezTo>
                  <a:lnTo>
                    <a:pt x="227" y="15"/>
                  </a:lnTo>
                  <a:cubicBezTo>
                    <a:pt x="217" y="5"/>
                    <a:pt x="202" y="0"/>
                    <a:pt x="1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3"/>
            <p:cNvSpPr/>
            <p:nvPr/>
          </p:nvSpPr>
          <p:spPr>
            <a:xfrm>
              <a:off x="6647639" y="2526334"/>
              <a:ext cx="62307" cy="34060"/>
            </a:xfrm>
            <a:custGeom>
              <a:rect b="b" l="l" r="r" t="t"/>
              <a:pathLst>
                <a:path extrusionOk="0" h="287" w="525">
                  <a:moveTo>
                    <a:pt x="209" y="0"/>
                  </a:moveTo>
                  <a:cubicBezTo>
                    <a:pt x="191" y="0"/>
                    <a:pt x="169" y="5"/>
                    <a:pt x="147" y="15"/>
                  </a:cubicBezTo>
                  <a:lnTo>
                    <a:pt x="46" y="81"/>
                  </a:lnTo>
                  <a:cubicBezTo>
                    <a:pt x="0" y="101"/>
                    <a:pt x="0" y="121"/>
                    <a:pt x="46" y="141"/>
                  </a:cubicBezTo>
                  <a:lnTo>
                    <a:pt x="273" y="267"/>
                  </a:lnTo>
                  <a:cubicBezTo>
                    <a:pt x="285" y="280"/>
                    <a:pt x="302" y="286"/>
                    <a:pt x="320" y="286"/>
                  </a:cubicBezTo>
                  <a:cubicBezTo>
                    <a:pt x="338" y="286"/>
                    <a:pt x="358" y="280"/>
                    <a:pt x="379" y="267"/>
                  </a:cubicBezTo>
                  <a:lnTo>
                    <a:pt x="485" y="207"/>
                  </a:lnTo>
                  <a:cubicBezTo>
                    <a:pt x="525" y="187"/>
                    <a:pt x="525" y="167"/>
                    <a:pt x="485" y="141"/>
                  </a:cubicBezTo>
                  <a:lnTo>
                    <a:pt x="253" y="15"/>
                  </a:lnTo>
                  <a:cubicBezTo>
                    <a:pt x="242" y="5"/>
                    <a:pt x="227" y="0"/>
                    <a:pt x="2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3"/>
            <p:cNvSpPr/>
            <p:nvPr/>
          </p:nvSpPr>
          <p:spPr>
            <a:xfrm>
              <a:off x="6600288" y="2498920"/>
              <a:ext cx="60052" cy="34060"/>
            </a:xfrm>
            <a:custGeom>
              <a:rect b="b" l="l" r="r" t="t"/>
              <a:pathLst>
                <a:path extrusionOk="0" h="287" w="506">
                  <a:moveTo>
                    <a:pt x="210" y="0"/>
                  </a:moveTo>
                  <a:cubicBezTo>
                    <a:pt x="191" y="0"/>
                    <a:pt x="170" y="7"/>
                    <a:pt x="147" y="19"/>
                  </a:cubicBezTo>
                  <a:lnTo>
                    <a:pt x="21" y="80"/>
                  </a:lnTo>
                  <a:cubicBezTo>
                    <a:pt x="1" y="100"/>
                    <a:pt x="1" y="120"/>
                    <a:pt x="21" y="145"/>
                  </a:cubicBezTo>
                  <a:lnTo>
                    <a:pt x="273" y="271"/>
                  </a:lnTo>
                  <a:cubicBezTo>
                    <a:pt x="283" y="281"/>
                    <a:pt x="300" y="287"/>
                    <a:pt x="316" y="287"/>
                  </a:cubicBezTo>
                  <a:cubicBezTo>
                    <a:pt x="332" y="287"/>
                    <a:pt x="349" y="281"/>
                    <a:pt x="359" y="271"/>
                  </a:cubicBezTo>
                  <a:lnTo>
                    <a:pt x="485" y="206"/>
                  </a:lnTo>
                  <a:cubicBezTo>
                    <a:pt x="505" y="186"/>
                    <a:pt x="505" y="165"/>
                    <a:pt x="485" y="145"/>
                  </a:cubicBezTo>
                  <a:lnTo>
                    <a:pt x="253" y="19"/>
                  </a:lnTo>
                  <a:cubicBezTo>
                    <a:pt x="243" y="7"/>
                    <a:pt x="228" y="0"/>
                    <a:pt x="2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3"/>
            <p:cNvSpPr/>
            <p:nvPr/>
          </p:nvSpPr>
          <p:spPr>
            <a:xfrm>
              <a:off x="6553054" y="2471862"/>
              <a:ext cx="59933" cy="33585"/>
            </a:xfrm>
            <a:custGeom>
              <a:rect b="b" l="l" r="r" t="t"/>
              <a:pathLst>
                <a:path extrusionOk="0" h="283" w="505">
                  <a:moveTo>
                    <a:pt x="192" y="0"/>
                  </a:moveTo>
                  <a:cubicBezTo>
                    <a:pt x="173" y="0"/>
                    <a:pt x="157" y="5"/>
                    <a:pt x="147" y="15"/>
                  </a:cubicBezTo>
                  <a:lnTo>
                    <a:pt x="20" y="76"/>
                  </a:lnTo>
                  <a:cubicBezTo>
                    <a:pt x="0" y="96"/>
                    <a:pt x="0" y="121"/>
                    <a:pt x="20" y="141"/>
                  </a:cubicBezTo>
                  <a:lnTo>
                    <a:pt x="273" y="267"/>
                  </a:lnTo>
                  <a:cubicBezTo>
                    <a:pt x="283" y="277"/>
                    <a:pt x="299" y="282"/>
                    <a:pt x="316" y="282"/>
                  </a:cubicBezTo>
                  <a:cubicBezTo>
                    <a:pt x="332" y="282"/>
                    <a:pt x="348" y="277"/>
                    <a:pt x="358" y="267"/>
                  </a:cubicBezTo>
                  <a:lnTo>
                    <a:pt x="485" y="202"/>
                  </a:lnTo>
                  <a:cubicBezTo>
                    <a:pt x="505" y="182"/>
                    <a:pt x="505" y="161"/>
                    <a:pt x="485" y="141"/>
                  </a:cubicBezTo>
                  <a:lnTo>
                    <a:pt x="253" y="15"/>
                  </a:lnTo>
                  <a:cubicBezTo>
                    <a:pt x="232" y="5"/>
                    <a:pt x="211" y="0"/>
                    <a:pt x="1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3"/>
            <p:cNvSpPr/>
            <p:nvPr/>
          </p:nvSpPr>
          <p:spPr>
            <a:xfrm>
              <a:off x="6505703" y="2444210"/>
              <a:ext cx="60052" cy="33704"/>
            </a:xfrm>
            <a:custGeom>
              <a:rect b="b" l="l" r="r" t="t"/>
              <a:pathLst>
                <a:path extrusionOk="0" h="284" w="506">
                  <a:moveTo>
                    <a:pt x="188" y="1"/>
                  </a:moveTo>
                  <a:cubicBezTo>
                    <a:pt x="172" y="1"/>
                    <a:pt x="157" y="6"/>
                    <a:pt x="147" y="16"/>
                  </a:cubicBezTo>
                  <a:lnTo>
                    <a:pt x="21" y="77"/>
                  </a:lnTo>
                  <a:cubicBezTo>
                    <a:pt x="1" y="102"/>
                    <a:pt x="1" y="122"/>
                    <a:pt x="21" y="142"/>
                  </a:cubicBezTo>
                  <a:lnTo>
                    <a:pt x="273" y="268"/>
                  </a:lnTo>
                  <a:cubicBezTo>
                    <a:pt x="283" y="278"/>
                    <a:pt x="298" y="283"/>
                    <a:pt x="314" y="283"/>
                  </a:cubicBezTo>
                  <a:cubicBezTo>
                    <a:pt x="330" y="283"/>
                    <a:pt x="346" y="278"/>
                    <a:pt x="359" y="268"/>
                  </a:cubicBezTo>
                  <a:lnTo>
                    <a:pt x="485" y="203"/>
                  </a:lnTo>
                  <a:cubicBezTo>
                    <a:pt x="505" y="183"/>
                    <a:pt x="505" y="162"/>
                    <a:pt x="485" y="142"/>
                  </a:cubicBezTo>
                  <a:lnTo>
                    <a:pt x="233" y="16"/>
                  </a:lnTo>
                  <a:cubicBezTo>
                    <a:pt x="220" y="6"/>
                    <a:pt x="204" y="1"/>
                    <a:pt x="1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3"/>
            <p:cNvSpPr/>
            <p:nvPr/>
          </p:nvSpPr>
          <p:spPr>
            <a:xfrm>
              <a:off x="6433310" y="2401724"/>
              <a:ext cx="82127" cy="46877"/>
            </a:xfrm>
            <a:custGeom>
              <a:rect b="b" l="l" r="r" t="t"/>
              <a:pathLst>
                <a:path extrusionOk="0" h="395" w="692">
                  <a:moveTo>
                    <a:pt x="190" y="1"/>
                  </a:moveTo>
                  <a:cubicBezTo>
                    <a:pt x="173" y="1"/>
                    <a:pt x="157" y="6"/>
                    <a:pt x="147" y="16"/>
                  </a:cubicBezTo>
                  <a:lnTo>
                    <a:pt x="21" y="82"/>
                  </a:lnTo>
                  <a:cubicBezTo>
                    <a:pt x="0" y="102"/>
                    <a:pt x="0" y="122"/>
                    <a:pt x="21" y="142"/>
                  </a:cubicBezTo>
                  <a:lnTo>
                    <a:pt x="464" y="394"/>
                  </a:lnTo>
                  <a:lnTo>
                    <a:pt x="545" y="394"/>
                  </a:lnTo>
                  <a:lnTo>
                    <a:pt x="671" y="309"/>
                  </a:lnTo>
                  <a:cubicBezTo>
                    <a:pt x="691" y="309"/>
                    <a:pt x="691" y="288"/>
                    <a:pt x="671" y="268"/>
                  </a:cubicBezTo>
                  <a:lnTo>
                    <a:pt x="232" y="16"/>
                  </a:lnTo>
                  <a:cubicBezTo>
                    <a:pt x="222" y="6"/>
                    <a:pt x="206" y="1"/>
                    <a:pt x="1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3"/>
            <p:cNvSpPr/>
            <p:nvPr/>
          </p:nvSpPr>
          <p:spPr>
            <a:xfrm>
              <a:off x="6849982" y="2602880"/>
              <a:ext cx="59933" cy="34890"/>
            </a:xfrm>
            <a:custGeom>
              <a:rect b="b" l="l" r="r" t="t"/>
              <a:pathLst>
                <a:path extrusionOk="0" h="294" w="505">
                  <a:moveTo>
                    <a:pt x="147" y="1"/>
                  </a:moveTo>
                  <a:lnTo>
                    <a:pt x="21" y="86"/>
                  </a:lnTo>
                  <a:cubicBezTo>
                    <a:pt x="0" y="107"/>
                    <a:pt x="0" y="127"/>
                    <a:pt x="21" y="127"/>
                  </a:cubicBezTo>
                  <a:lnTo>
                    <a:pt x="253" y="278"/>
                  </a:lnTo>
                  <a:cubicBezTo>
                    <a:pt x="273" y="288"/>
                    <a:pt x="293" y="293"/>
                    <a:pt x="311" y="293"/>
                  </a:cubicBezTo>
                  <a:cubicBezTo>
                    <a:pt x="330" y="293"/>
                    <a:pt x="346" y="288"/>
                    <a:pt x="359" y="278"/>
                  </a:cubicBezTo>
                  <a:lnTo>
                    <a:pt x="485" y="213"/>
                  </a:lnTo>
                  <a:cubicBezTo>
                    <a:pt x="505" y="192"/>
                    <a:pt x="505" y="172"/>
                    <a:pt x="485" y="152"/>
                  </a:cubicBezTo>
                  <a:lnTo>
                    <a:pt x="2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3"/>
            <p:cNvSpPr/>
            <p:nvPr/>
          </p:nvSpPr>
          <p:spPr>
            <a:xfrm>
              <a:off x="6799663" y="2575940"/>
              <a:ext cx="63019" cy="34297"/>
            </a:xfrm>
            <a:custGeom>
              <a:rect b="b" l="l" r="r" t="t"/>
              <a:pathLst>
                <a:path extrusionOk="0" h="289" w="531">
                  <a:moveTo>
                    <a:pt x="172" y="1"/>
                  </a:moveTo>
                  <a:lnTo>
                    <a:pt x="46" y="81"/>
                  </a:lnTo>
                  <a:cubicBezTo>
                    <a:pt x="1" y="81"/>
                    <a:pt x="1" y="127"/>
                    <a:pt x="46" y="127"/>
                  </a:cubicBezTo>
                  <a:lnTo>
                    <a:pt x="278" y="273"/>
                  </a:lnTo>
                  <a:cubicBezTo>
                    <a:pt x="288" y="283"/>
                    <a:pt x="303" y="288"/>
                    <a:pt x="321" y="288"/>
                  </a:cubicBezTo>
                  <a:cubicBezTo>
                    <a:pt x="339" y="288"/>
                    <a:pt x="359" y="283"/>
                    <a:pt x="379" y="273"/>
                  </a:cubicBezTo>
                  <a:lnTo>
                    <a:pt x="485" y="208"/>
                  </a:lnTo>
                  <a:cubicBezTo>
                    <a:pt x="530" y="187"/>
                    <a:pt x="530" y="167"/>
                    <a:pt x="485" y="147"/>
                  </a:cubicBezTo>
                  <a:lnTo>
                    <a:pt x="25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3"/>
            <p:cNvSpPr/>
            <p:nvPr/>
          </p:nvSpPr>
          <p:spPr>
            <a:xfrm>
              <a:off x="6752430" y="2548408"/>
              <a:ext cx="62307" cy="34297"/>
            </a:xfrm>
            <a:custGeom>
              <a:rect b="b" l="l" r="r" t="t"/>
              <a:pathLst>
                <a:path extrusionOk="0" h="289" w="525">
                  <a:moveTo>
                    <a:pt x="146" y="1"/>
                  </a:moveTo>
                  <a:lnTo>
                    <a:pt x="46" y="81"/>
                  </a:lnTo>
                  <a:cubicBezTo>
                    <a:pt x="0" y="81"/>
                    <a:pt x="0" y="127"/>
                    <a:pt x="46" y="127"/>
                  </a:cubicBezTo>
                  <a:lnTo>
                    <a:pt x="273" y="273"/>
                  </a:lnTo>
                  <a:cubicBezTo>
                    <a:pt x="285" y="283"/>
                    <a:pt x="302" y="288"/>
                    <a:pt x="317" y="288"/>
                  </a:cubicBezTo>
                  <a:cubicBezTo>
                    <a:pt x="333" y="288"/>
                    <a:pt x="348" y="283"/>
                    <a:pt x="358" y="273"/>
                  </a:cubicBezTo>
                  <a:lnTo>
                    <a:pt x="484" y="187"/>
                  </a:lnTo>
                  <a:cubicBezTo>
                    <a:pt x="525" y="187"/>
                    <a:pt x="525" y="167"/>
                    <a:pt x="484" y="147"/>
                  </a:cubicBezTo>
                  <a:lnTo>
                    <a:pt x="25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3"/>
            <p:cNvSpPr/>
            <p:nvPr/>
          </p:nvSpPr>
          <p:spPr>
            <a:xfrm>
              <a:off x="6705079" y="2519095"/>
              <a:ext cx="60052" cy="34297"/>
            </a:xfrm>
            <a:custGeom>
              <a:rect b="b" l="l" r="r" t="t"/>
              <a:pathLst>
                <a:path extrusionOk="0" h="289" w="506">
                  <a:moveTo>
                    <a:pt x="192" y="1"/>
                  </a:moveTo>
                  <a:cubicBezTo>
                    <a:pt x="173" y="1"/>
                    <a:pt x="157" y="6"/>
                    <a:pt x="147" y="16"/>
                  </a:cubicBezTo>
                  <a:lnTo>
                    <a:pt x="21" y="101"/>
                  </a:lnTo>
                  <a:cubicBezTo>
                    <a:pt x="1" y="101"/>
                    <a:pt x="1" y="122"/>
                    <a:pt x="21" y="142"/>
                  </a:cubicBezTo>
                  <a:lnTo>
                    <a:pt x="273" y="288"/>
                  </a:lnTo>
                  <a:lnTo>
                    <a:pt x="359" y="288"/>
                  </a:lnTo>
                  <a:lnTo>
                    <a:pt x="485" y="202"/>
                  </a:lnTo>
                  <a:cubicBezTo>
                    <a:pt x="505" y="202"/>
                    <a:pt x="505" y="182"/>
                    <a:pt x="485" y="162"/>
                  </a:cubicBezTo>
                  <a:lnTo>
                    <a:pt x="253" y="16"/>
                  </a:lnTo>
                  <a:cubicBezTo>
                    <a:pt x="233" y="6"/>
                    <a:pt x="211" y="1"/>
                    <a:pt x="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3"/>
            <p:cNvSpPr/>
            <p:nvPr/>
          </p:nvSpPr>
          <p:spPr>
            <a:xfrm>
              <a:off x="6657845" y="2491562"/>
              <a:ext cx="59933" cy="34178"/>
            </a:xfrm>
            <a:custGeom>
              <a:rect b="b" l="l" r="r" t="t"/>
              <a:pathLst>
                <a:path extrusionOk="0" h="288" w="505">
                  <a:moveTo>
                    <a:pt x="189" y="0"/>
                  </a:moveTo>
                  <a:cubicBezTo>
                    <a:pt x="173" y="0"/>
                    <a:pt x="156" y="6"/>
                    <a:pt x="146" y="16"/>
                  </a:cubicBezTo>
                  <a:lnTo>
                    <a:pt x="20" y="81"/>
                  </a:lnTo>
                  <a:cubicBezTo>
                    <a:pt x="0" y="101"/>
                    <a:pt x="0" y="122"/>
                    <a:pt x="20" y="142"/>
                  </a:cubicBezTo>
                  <a:lnTo>
                    <a:pt x="272" y="288"/>
                  </a:lnTo>
                  <a:lnTo>
                    <a:pt x="358" y="288"/>
                  </a:lnTo>
                  <a:lnTo>
                    <a:pt x="484" y="207"/>
                  </a:lnTo>
                  <a:cubicBezTo>
                    <a:pt x="505" y="207"/>
                    <a:pt x="505" y="162"/>
                    <a:pt x="484" y="162"/>
                  </a:cubicBezTo>
                  <a:lnTo>
                    <a:pt x="232" y="16"/>
                  </a:lnTo>
                  <a:cubicBezTo>
                    <a:pt x="222" y="6"/>
                    <a:pt x="206" y="0"/>
                    <a:pt x="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3"/>
            <p:cNvSpPr/>
            <p:nvPr/>
          </p:nvSpPr>
          <p:spPr>
            <a:xfrm>
              <a:off x="6610494" y="2464029"/>
              <a:ext cx="60052" cy="34178"/>
            </a:xfrm>
            <a:custGeom>
              <a:rect b="b" l="l" r="r" t="t"/>
              <a:pathLst>
                <a:path extrusionOk="0" h="288" w="506">
                  <a:moveTo>
                    <a:pt x="188" y="0"/>
                  </a:moveTo>
                  <a:cubicBezTo>
                    <a:pt x="172" y="0"/>
                    <a:pt x="157" y="5"/>
                    <a:pt x="147" y="16"/>
                  </a:cubicBezTo>
                  <a:lnTo>
                    <a:pt x="21" y="81"/>
                  </a:lnTo>
                  <a:cubicBezTo>
                    <a:pt x="1" y="101"/>
                    <a:pt x="1" y="121"/>
                    <a:pt x="21" y="142"/>
                  </a:cubicBezTo>
                  <a:lnTo>
                    <a:pt x="253" y="288"/>
                  </a:lnTo>
                  <a:lnTo>
                    <a:pt x="359" y="288"/>
                  </a:lnTo>
                  <a:lnTo>
                    <a:pt x="485" y="207"/>
                  </a:lnTo>
                  <a:cubicBezTo>
                    <a:pt x="505" y="207"/>
                    <a:pt x="505" y="162"/>
                    <a:pt x="485" y="162"/>
                  </a:cubicBezTo>
                  <a:lnTo>
                    <a:pt x="233" y="16"/>
                  </a:lnTo>
                  <a:cubicBezTo>
                    <a:pt x="220" y="5"/>
                    <a:pt x="204" y="0"/>
                    <a:pt x="1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3"/>
            <p:cNvSpPr/>
            <p:nvPr/>
          </p:nvSpPr>
          <p:spPr>
            <a:xfrm>
              <a:off x="6563261" y="2436496"/>
              <a:ext cx="59933" cy="34772"/>
            </a:xfrm>
            <a:custGeom>
              <a:rect b="b" l="l" r="r" t="t"/>
              <a:pathLst>
                <a:path extrusionOk="0" h="293" w="505">
                  <a:moveTo>
                    <a:pt x="187" y="0"/>
                  </a:moveTo>
                  <a:cubicBezTo>
                    <a:pt x="172" y="0"/>
                    <a:pt x="156" y="5"/>
                    <a:pt x="146" y="16"/>
                  </a:cubicBezTo>
                  <a:lnTo>
                    <a:pt x="20" y="81"/>
                  </a:lnTo>
                  <a:cubicBezTo>
                    <a:pt x="0" y="101"/>
                    <a:pt x="0" y="121"/>
                    <a:pt x="20" y="142"/>
                  </a:cubicBezTo>
                  <a:lnTo>
                    <a:pt x="252" y="293"/>
                  </a:lnTo>
                  <a:lnTo>
                    <a:pt x="353" y="293"/>
                  </a:lnTo>
                  <a:lnTo>
                    <a:pt x="479" y="207"/>
                  </a:lnTo>
                  <a:cubicBezTo>
                    <a:pt x="504" y="187"/>
                    <a:pt x="504" y="167"/>
                    <a:pt x="479" y="167"/>
                  </a:cubicBezTo>
                  <a:lnTo>
                    <a:pt x="227" y="16"/>
                  </a:lnTo>
                  <a:cubicBezTo>
                    <a:pt x="217" y="5"/>
                    <a:pt x="202" y="0"/>
                    <a:pt x="1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3"/>
            <p:cNvSpPr/>
            <p:nvPr/>
          </p:nvSpPr>
          <p:spPr>
            <a:xfrm>
              <a:off x="6465590" y="2382024"/>
              <a:ext cx="107287" cy="61118"/>
            </a:xfrm>
            <a:custGeom>
              <a:rect b="b" l="l" r="r" t="t"/>
              <a:pathLst>
                <a:path extrusionOk="0" h="515" w="904">
                  <a:moveTo>
                    <a:pt x="210" y="0"/>
                  </a:moveTo>
                  <a:cubicBezTo>
                    <a:pt x="191" y="0"/>
                    <a:pt x="170" y="5"/>
                    <a:pt x="147" y="15"/>
                  </a:cubicBezTo>
                  <a:lnTo>
                    <a:pt x="21" y="76"/>
                  </a:lnTo>
                  <a:cubicBezTo>
                    <a:pt x="1" y="96"/>
                    <a:pt x="1" y="121"/>
                    <a:pt x="21" y="142"/>
                  </a:cubicBezTo>
                  <a:lnTo>
                    <a:pt x="672" y="500"/>
                  </a:lnTo>
                  <a:cubicBezTo>
                    <a:pt x="684" y="510"/>
                    <a:pt x="701" y="515"/>
                    <a:pt x="716" y="515"/>
                  </a:cubicBezTo>
                  <a:cubicBezTo>
                    <a:pt x="732" y="515"/>
                    <a:pt x="747" y="510"/>
                    <a:pt x="757" y="500"/>
                  </a:cubicBezTo>
                  <a:lnTo>
                    <a:pt x="884" y="434"/>
                  </a:lnTo>
                  <a:cubicBezTo>
                    <a:pt x="904" y="414"/>
                    <a:pt x="904" y="394"/>
                    <a:pt x="884" y="374"/>
                  </a:cubicBezTo>
                  <a:lnTo>
                    <a:pt x="253" y="15"/>
                  </a:lnTo>
                  <a:cubicBezTo>
                    <a:pt x="243" y="5"/>
                    <a:pt x="228" y="0"/>
                    <a:pt x="2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3"/>
            <p:cNvSpPr/>
            <p:nvPr/>
          </p:nvSpPr>
          <p:spPr>
            <a:xfrm>
              <a:off x="6779963" y="2641212"/>
              <a:ext cx="62307" cy="34297"/>
            </a:xfrm>
            <a:custGeom>
              <a:rect b="b" l="l" r="r" t="t"/>
              <a:pathLst>
                <a:path extrusionOk="0" h="289" w="525">
                  <a:moveTo>
                    <a:pt x="211" y="1"/>
                  </a:moveTo>
                  <a:cubicBezTo>
                    <a:pt x="196" y="1"/>
                    <a:pt x="179" y="6"/>
                    <a:pt x="167" y="16"/>
                  </a:cubicBezTo>
                  <a:lnTo>
                    <a:pt x="41" y="81"/>
                  </a:lnTo>
                  <a:cubicBezTo>
                    <a:pt x="0" y="101"/>
                    <a:pt x="0" y="122"/>
                    <a:pt x="41" y="142"/>
                  </a:cubicBezTo>
                  <a:lnTo>
                    <a:pt x="273" y="288"/>
                  </a:lnTo>
                  <a:lnTo>
                    <a:pt x="378" y="288"/>
                  </a:lnTo>
                  <a:lnTo>
                    <a:pt x="484" y="207"/>
                  </a:lnTo>
                  <a:cubicBezTo>
                    <a:pt x="525" y="207"/>
                    <a:pt x="525" y="162"/>
                    <a:pt x="484" y="162"/>
                  </a:cubicBezTo>
                  <a:lnTo>
                    <a:pt x="252" y="16"/>
                  </a:lnTo>
                  <a:cubicBezTo>
                    <a:pt x="242" y="6"/>
                    <a:pt x="227" y="1"/>
                    <a:pt x="2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3"/>
            <p:cNvSpPr/>
            <p:nvPr/>
          </p:nvSpPr>
          <p:spPr>
            <a:xfrm>
              <a:off x="6732611" y="2613679"/>
              <a:ext cx="62426" cy="34297"/>
            </a:xfrm>
            <a:custGeom>
              <a:rect b="b" l="l" r="r" t="t"/>
              <a:pathLst>
                <a:path extrusionOk="0" h="289" w="526">
                  <a:moveTo>
                    <a:pt x="207" y="1"/>
                  </a:moveTo>
                  <a:cubicBezTo>
                    <a:pt x="189" y="1"/>
                    <a:pt x="167" y="6"/>
                    <a:pt x="147" y="16"/>
                  </a:cubicBezTo>
                  <a:lnTo>
                    <a:pt x="41" y="81"/>
                  </a:lnTo>
                  <a:cubicBezTo>
                    <a:pt x="1" y="101"/>
                    <a:pt x="1" y="122"/>
                    <a:pt x="41" y="142"/>
                  </a:cubicBezTo>
                  <a:lnTo>
                    <a:pt x="273" y="288"/>
                  </a:lnTo>
                  <a:lnTo>
                    <a:pt x="359" y="288"/>
                  </a:lnTo>
                  <a:lnTo>
                    <a:pt x="485" y="207"/>
                  </a:lnTo>
                  <a:cubicBezTo>
                    <a:pt x="525" y="207"/>
                    <a:pt x="525" y="162"/>
                    <a:pt x="485" y="162"/>
                  </a:cubicBezTo>
                  <a:lnTo>
                    <a:pt x="253" y="16"/>
                  </a:lnTo>
                  <a:cubicBezTo>
                    <a:pt x="243" y="6"/>
                    <a:pt x="226" y="1"/>
                    <a:pt x="2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3"/>
            <p:cNvSpPr/>
            <p:nvPr/>
          </p:nvSpPr>
          <p:spPr>
            <a:xfrm>
              <a:off x="6542848" y="2504141"/>
              <a:ext cx="202468" cy="116895"/>
            </a:xfrm>
            <a:custGeom>
              <a:rect b="b" l="l" r="r" t="t"/>
              <a:pathLst>
                <a:path extrusionOk="0" h="985" w="1706">
                  <a:moveTo>
                    <a:pt x="192" y="0"/>
                  </a:moveTo>
                  <a:cubicBezTo>
                    <a:pt x="176" y="0"/>
                    <a:pt x="159" y="5"/>
                    <a:pt x="147" y="16"/>
                  </a:cubicBezTo>
                  <a:lnTo>
                    <a:pt x="21" y="76"/>
                  </a:lnTo>
                  <a:cubicBezTo>
                    <a:pt x="1" y="101"/>
                    <a:pt x="1" y="121"/>
                    <a:pt x="21" y="142"/>
                  </a:cubicBezTo>
                  <a:lnTo>
                    <a:pt x="1474" y="984"/>
                  </a:lnTo>
                  <a:lnTo>
                    <a:pt x="1559" y="984"/>
                  </a:lnTo>
                  <a:lnTo>
                    <a:pt x="1685" y="898"/>
                  </a:lnTo>
                  <a:cubicBezTo>
                    <a:pt x="1706" y="878"/>
                    <a:pt x="1706" y="858"/>
                    <a:pt x="1685" y="858"/>
                  </a:cubicBezTo>
                  <a:lnTo>
                    <a:pt x="233" y="16"/>
                  </a:lnTo>
                  <a:cubicBezTo>
                    <a:pt x="222" y="5"/>
                    <a:pt x="207" y="0"/>
                    <a:pt x="1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3"/>
            <p:cNvSpPr/>
            <p:nvPr/>
          </p:nvSpPr>
          <p:spPr>
            <a:xfrm>
              <a:off x="6493123" y="2476609"/>
              <a:ext cx="62426" cy="33585"/>
            </a:xfrm>
            <a:custGeom>
              <a:rect b="b" l="l" r="r" t="t"/>
              <a:pathLst>
                <a:path extrusionOk="0" h="283" w="526">
                  <a:moveTo>
                    <a:pt x="208" y="0"/>
                  </a:moveTo>
                  <a:cubicBezTo>
                    <a:pt x="189" y="0"/>
                    <a:pt x="167" y="5"/>
                    <a:pt x="147" y="15"/>
                  </a:cubicBezTo>
                  <a:lnTo>
                    <a:pt x="41" y="81"/>
                  </a:lnTo>
                  <a:cubicBezTo>
                    <a:pt x="1" y="101"/>
                    <a:pt x="1" y="121"/>
                    <a:pt x="41" y="142"/>
                  </a:cubicBezTo>
                  <a:lnTo>
                    <a:pt x="273" y="268"/>
                  </a:lnTo>
                  <a:cubicBezTo>
                    <a:pt x="283" y="278"/>
                    <a:pt x="300" y="283"/>
                    <a:pt x="319" y="283"/>
                  </a:cubicBezTo>
                  <a:cubicBezTo>
                    <a:pt x="338" y="283"/>
                    <a:pt x="359" y="278"/>
                    <a:pt x="379" y="268"/>
                  </a:cubicBezTo>
                  <a:lnTo>
                    <a:pt x="485" y="207"/>
                  </a:lnTo>
                  <a:cubicBezTo>
                    <a:pt x="525" y="182"/>
                    <a:pt x="525" y="162"/>
                    <a:pt x="485" y="142"/>
                  </a:cubicBezTo>
                  <a:lnTo>
                    <a:pt x="253" y="15"/>
                  </a:lnTo>
                  <a:cubicBezTo>
                    <a:pt x="243" y="5"/>
                    <a:pt x="227" y="0"/>
                    <a:pt x="2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3"/>
            <p:cNvSpPr/>
            <p:nvPr/>
          </p:nvSpPr>
          <p:spPr>
            <a:xfrm>
              <a:off x="6445890" y="2449076"/>
              <a:ext cx="59933" cy="33585"/>
            </a:xfrm>
            <a:custGeom>
              <a:rect b="b" l="l" r="r" t="t"/>
              <a:pathLst>
                <a:path extrusionOk="0" h="283" w="505">
                  <a:moveTo>
                    <a:pt x="207" y="0"/>
                  </a:moveTo>
                  <a:cubicBezTo>
                    <a:pt x="188" y="0"/>
                    <a:pt x="167" y="5"/>
                    <a:pt x="147" y="15"/>
                  </a:cubicBezTo>
                  <a:lnTo>
                    <a:pt x="21" y="81"/>
                  </a:lnTo>
                  <a:cubicBezTo>
                    <a:pt x="0" y="101"/>
                    <a:pt x="0" y="121"/>
                    <a:pt x="21" y="142"/>
                  </a:cubicBezTo>
                  <a:lnTo>
                    <a:pt x="273" y="268"/>
                  </a:lnTo>
                  <a:cubicBezTo>
                    <a:pt x="283" y="278"/>
                    <a:pt x="298" y="283"/>
                    <a:pt x="314" y="283"/>
                  </a:cubicBezTo>
                  <a:cubicBezTo>
                    <a:pt x="329" y="283"/>
                    <a:pt x="346" y="278"/>
                    <a:pt x="358" y="268"/>
                  </a:cubicBezTo>
                  <a:lnTo>
                    <a:pt x="485" y="207"/>
                  </a:lnTo>
                  <a:cubicBezTo>
                    <a:pt x="505" y="187"/>
                    <a:pt x="505" y="162"/>
                    <a:pt x="485" y="142"/>
                  </a:cubicBezTo>
                  <a:lnTo>
                    <a:pt x="253" y="15"/>
                  </a:lnTo>
                  <a:cubicBezTo>
                    <a:pt x="242" y="5"/>
                    <a:pt x="226" y="0"/>
                    <a:pt x="2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3"/>
            <p:cNvSpPr/>
            <p:nvPr/>
          </p:nvSpPr>
          <p:spPr>
            <a:xfrm>
              <a:off x="6398538" y="2421543"/>
              <a:ext cx="60052" cy="34060"/>
            </a:xfrm>
            <a:custGeom>
              <a:rect b="b" l="l" r="r" t="t"/>
              <a:pathLst>
                <a:path extrusionOk="0" h="287" w="506">
                  <a:moveTo>
                    <a:pt x="191" y="0"/>
                  </a:moveTo>
                  <a:cubicBezTo>
                    <a:pt x="172" y="0"/>
                    <a:pt x="157" y="5"/>
                    <a:pt x="147" y="15"/>
                  </a:cubicBezTo>
                  <a:lnTo>
                    <a:pt x="21" y="81"/>
                  </a:lnTo>
                  <a:cubicBezTo>
                    <a:pt x="1" y="101"/>
                    <a:pt x="1" y="121"/>
                    <a:pt x="21" y="121"/>
                  </a:cubicBezTo>
                  <a:lnTo>
                    <a:pt x="273" y="268"/>
                  </a:lnTo>
                  <a:cubicBezTo>
                    <a:pt x="283" y="280"/>
                    <a:pt x="298" y="287"/>
                    <a:pt x="314" y="287"/>
                  </a:cubicBezTo>
                  <a:cubicBezTo>
                    <a:pt x="329" y="287"/>
                    <a:pt x="344" y="280"/>
                    <a:pt x="354" y="268"/>
                  </a:cubicBezTo>
                  <a:lnTo>
                    <a:pt x="480" y="207"/>
                  </a:lnTo>
                  <a:cubicBezTo>
                    <a:pt x="505" y="187"/>
                    <a:pt x="505" y="167"/>
                    <a:pt x="480" y="142"/>
                  </a:cubicBezTo>
                  <a:lnTo>
                    <a:pt x="253" y="15"/>
                  </a:lnTo>
                  <a:cubicBezTo>
                    <a:pt x="230" y="5"/>
                    <a:pt x="209" y="0"/>
                    <a:pt x="1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3"/>
            <p:cNvSpPr/>
            <p:nvPr/>
          </p:nvSpPr>
          <p:spPr>
            <a:xfrm>
              <a:off x="6884635" y="2662811"/>
              <a:ext cx="32518" cy="25278"/>
            </a:xfrm>
            <a:custGeom>
              <a:rect b="b" l="l" r="r" t="t"/>
              <a:pathLst>
                <a:path extrusionOk="0" h="213" w="274">
                  <a:moveTo>
                    <a:pt x="253" y="0"/>
                  </a:moveTo>
                  <a:lnTo>
                    <a:pt x="21" y="126"/>
                  </a:lnTo>
                  <a:cubicBezTo>
                    <a:pt x="1" y="152"/>
                    <a:pt x="1" y="152"/>
                    <a:pt x="1" y="172"/>
                  </a:cubicBezTo>
                  <a:lnTo>
                    <a:pt x="1" y="212"/>
                  </a:lnTo>
                  <a:lnTo>
                    <a:pt x="21" y="212"/>
                  </a:lnTo>
                  <a:lnTo>
                    <a:pt x="253" y="86"/>
                  </a:lnTo>
                  <a:cubicBezTo>
                    <a:pt x="273" y="66"/>
                    <a:pt x="273" y="66"/>
                    <a:pt x="273" y="46"/>
                  </a:cubicBezTo>
                  <a:lnTo>
                    <a:pt x="273" y="0"/>
                  </a:ln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3"/>
            <p:cNvSpPr/>
            <p:nvPr/>
          </p:nvSpPr>
          <p:spPr>
            <a:xfrm>
              <a:off x="6927240" y="2638245"/>
              <a:ext cx="32400" cy="25990"/>
            </a:xfrm>
            <a:custGeom>
              <a:rect b="b" l="l" r="r" t="t"/>
              <a:pathLst>
                <a:path extrusionOk="0" h="219" w="273">
                  <a:moveTo>
                    <a:pt x="252" y="0"/>
                  </a:moveTo>
                  <a:lnTo>
                    <a:pt x="20" y="147"/>
                  </a:lnTo>
                  <a:cubicBezTo>
                    <a:pt x="0" y="147"/>
                    <a:pt x="0" y="147"/>
                    <a:pt x="0" y="167"/>
                  </a:cubicBezTo>
                  <a:lnTo>
                    <a:pt x="0" y="207"/>
                  </a:lnTo>
                  <a:cubicBezTo>
                    <a:pt x="0" y="207"/>
                    <a:pt x="0" y="218"/>
                    <a:pt x="6" y="218"/>
                  </a:cubicBezTo>
                  <a:cubicBezTo>
                    <a:pt x="9" y="218"/>
                    <a:pt x="14" y="216"/>
                    <a:pt x="20" y="207"/>
                  </a:cubicBezTo>
                  <a:lnTo>
                    <a:pt x="252" y="81"/>
                  </a:lnTo>
                  <a:cubicBezTo>
                    <a:pt x="272" y="81"/>
                    <a:pt x="272" y="61"/>
                    <a:pt x="272" y="61"/>
                  </a:cubicBezTo>
                  <a:lnTo>
                    <a:pt x="272" y="21"/>
                  </a:lnTo>
                  <a:cubicBezTo>
                    <a:pt x="272" y="0"/>
                    <a:pt x="272" y="0"/>
                    <a:pt x="252"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3"/>
            <p:cNvSpPr/>
            <p:nvPr/>
          </p:nvSpPr>
          <p:spPr>
            <a:xfrm rot="10800000">
              <a:off x="6572755" y="1286663"/>
              <a:ext cx="451577" cy="1291184"/>
            </a:xfrm>
            <a:custGeom>
              <a:rect b="b" l="l" r="r" t="t"/>
              <a:pathLst>
                <a:path extrusionOk="0" h="10880" w="3805">
                  <a:moveTo>
                    <a:pt x="78" y="0"/>
                  </a:moveTo>
                  <a:cubicBezTo>
                    <a:pt x="35" y="0"/>
                    <a:pt x="1" y="40"/>
                    <a:pt x="1" y="99"/>
                  </a:cubicBezTo>
                  <a:lnTo>
                    <a:pt x="1" y="2581"/>
                  </a:lnTo>
                  <a:lnTo>
                    <a:pt x="1" y="2748"/>
                  </a:lnTo>
                  <a:lnTo>
                    <a:pt x="1" y="8594"/>
                  </a:lnTo>
                  <a:cubicBezTo>
                    <a:pt x="1" y="8675"/>
                    <a:pt x="66" y="8781"/>
                    <a:pt x="127" y="8826"/>
                  </a:cubicBezTo>
                  <a:lnTo>
                    <a:pt x="3678" y="10864"/>
                  </a:lnTo>
                  <a:cubicBezTo>
                    <a:pt x="3696" y="10875"/>
                    <a:pt x="3713" y="10880"/>
                    <a:pt x="3728" y="10880"/>
                  </a:cubicBezTo>
                  <a:cubicBezTo>
                    <a:pt x="3772" y="10880"/>
                    <a:pt x="3804" y="10841"/>
                    <a:pt x="3804" y="10778"/>
                  </a:cubicBezTo>
                  <a:lnTo>
                    <a:pt x="3804" y="4937"/>
                  </a:lnTo>
                  <a:lnTo>
                    <a:pt x="3804" y="4765"/>
                  </a:lnTo>
                  <a:lnTo>
                    <a:pt x="3804" y="2288"/>
                  </a:lnTo>
                  <a:cubicBezTo>
                    <a:pt x="3804" y="2203"/>
                    <a:pt x="3744" y="2097"/>
                    <a:pt x="3678" y="2056"/>
                  </a:cubicBezTo>
                  <a:lnTo>
                    <a:pt x="127" y="18"/>
                  </a:lnTo>
                  <a:cubicBezTo>
                    <a:pt x="110" y="6"/>
                    <a:pt x="93" y="0"/>
                    <a:pt x="78" y="0"/>
                  </a:cubicBezTo>
                  <a:close/>
                </a:path>
              </a:pathLst>
            </a:custGeom>
            <a:gradFill>
              <a:gsLst>
                <a:gs pos="0">
                  <a:schemeClr val="accent5"/>
                </a:gs>
                <a:gs pos="35000">
                  <a:srgbClr val="FF248A">
                    <a:alpha val="36470"/>
                  </a:srgbClr>
                </a:gs>
                <a:gs pos="100000">
                  <a:srgbClr val="FF248A">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33"/>
          <p:cNvGrpSpPr/>
          <p:nvPr/>
        </p:nvGrpSpPr>
        <p:grpSpPr>
          <a:xfrm>
            <a:off x="4524910" y="1776863"/>
            <a:ext cx="1514120" cy="2130117"/>
            <a:chOff x="4524910" y="1776863"/>
            <a:chExt cx="1514120" cy="2130117"/>
          </a:xfrm>
        </p:grpSpPr>
        <p:sp>
          <p:nvSpPr>
            <p:cNvPr id="386" name="Google Shape;386;p33"/>
            <p:cNvSpPr/>
            <p:nvPr/>
          </p:nvSpPr>
          <p:spPr>
            <a:xfrm>
              <a:off x="5373236" y="2673640"/>
              <a:ext cx="413837" cy="1069974"/>
            </a:xfrm>
            <a:custGeom>
              <a:rect b="b" l="l" r="r" t="t"/>
              <a:pathLst>
                <a:path extrusionOk="0" h="9016" w="3487">
                  <a:moveTo>
                    <a:pt x="1" y="1"/>
                  </a:moveTo>
                  <a:lnTo>
                    <a:pt x="1" y="6977"/>
                  </a:lnTo>
                  <a:lnTo>
                    <a:pt x="3486" y="9015"/>
                  </a:lnTo>
                  <a:lnTo>
                    <a:pt x="3486" y="2018"/>
                  </a:lnTo>
                  <a:lnTo>
                    <a:pt x="1" y="1"/>
                  </a:lnTo>
                  <a:close/>
                </a:path>
              </a:pathLst>
            </a:custGeom>
            <a:gradFill>
              <a:gsLst>
                <a:gs pos="0">
                  <a:schemeClr val="accent4"/>
                </a:gs>
                <a:gs pos="50000">
                  <a:schemeClr val="accent3"/>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3"/>
            <p:cNvSpPr/>
            <p:nvPr/>
          </p:nvSpPr>
          <p:spPr>
            <a:xfrm>
              <a:off x="5373236" y="2705920"/>
              <a:ext cx="413837" cy="291703"/>
            </a:xfrm>
            <a:custGeom>
              <a:rect b="b" l="l" r="r" t="t"/>
              <a:pathLst>
                <a:path extrusionOk="0" h="2458" w="3487">
                  <a:moveTo>
                    <a:pt x="1" y="1"/>
                  </a:moveTo>
                  <a:lnTo>
                    <a:pt x="1" y="440"/>
                  </a:lnTo>
                  <a:lnTo>
                    <a:pt x="3486" y="2458"/>
                  </a:lnTo>
                  <a:lnTo>
                    <a:pt x="3486" y="2019"/>
                  </a:lnTo>
                  <a:lnTo>
                    <a:pt x="1"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3"/>
            <p:cNvSpPr/>
            <p:nvPr/>
          </p:nvSpPr>
          <p:spPr>
            <a:xfrm>
              <a:off x="5373236" y="2823290"/>
              <a:ext cx="413837" cy="291703"/>
            </a:xfrm>
            <a:custGeom>
              <a:rect b="b" l="l" r="r" t="t"/>
              <a:pathLst>
                <a:path extrusionOk="0" h="2458" w="3487">
                  <a:moveTo>
                    <a:pt x="1" y="1"/>
                  </a:moveTo>
                  <a:lnTo>
                    <a:pt x="1" y="440"/>
                  </a:lnTo>
                  <a:lnTo>
                    <a:pt x="3486" y="2457"/>
                  </a:lnTo>
                  <a:lnTo>
                    <a:pt x="3486" y="2018"/>
                  </a:lnTo>
                  <a:lnTo>
                    <a:pt x="1"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3"/>
            <p:cNvSpPr/>
            <p:nvPr/>
          </p:nvSpPr>
          <p:spPr>
            <a:xfrm>
              <a:off x="5373236" y="2940660"/>
              <a:ext cx="413837" cy="291703"/>
            </a:xfrm>
            <a:custGeom>
              <a:rect b="b" l="l" r="r" t="t"/>
              <a:pathLst>
                <a:path extrusionOk="0" h="2458" w="3487">
                  <a:moveTo>
                    <a:pt x="1" y="0"/>
                  </a:moveTo>
                  <a:lnTo>
                    <a:pt x="1" y="439"/>
                  </a:lnTo>
                  <a:lnTo>
                    <a:pt x="3486" y="2457"/>
                  </a:lnTo>
                  <a:lnTo>
                    <a:pt x="3486" y="2018"/>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3"/>
            <p:cNvSpPr/>
            <p:nvPr/>
          </p:nvSpPr>
          <p:spPr>
            <a:xfrm>
              <a:off x="5373236" y="3057437"/>
              <a:ext cx="413837" cy="292178"/>
            </a:xfrm>
            <a:custGeom>
              <a:rect b="b" l="l" r="r" t="t"/>
              <a:pathLst>
                <a:path extrusionOk="0" h="2462" w="3487">
                  <a:moveTo>
                    <a:pt x="1" y="0"/>
                  </a:moveTo>
                  <a:lnTo>
                    <a:pt x="1" y="444"/>
                  </a:lnTo>
                  <a:lnTo>
                    <a:pt x="3486" y="2462"/>
                  </a:lnTo>
                  <a:lnTo>
                    <a:pt x="3486" y="2018"/>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3"/>
            <p:cNvSpPr/>
            <p:nvPr/>
          </p:nvSpPr>
          <p:spPr>
            <a:xfrm>
              <a:off x="5373236" y="3174689"/>
              <a:ext cx="413837" cy="292297"/>
            </a:xfrm>
            <a:custGeom>
              <a:rect b="b" l="l" r="r" t="t"/>
              <a:pathLst>
                <a:path extrusionOk="0" h="2463" w="3487">
                  <a:moveTo>
                    <a:pt x="1" y="1"/>
                  </a:moveTo>
                  <a:lnTo>
                    <a:pt x="1" y="445"/>
                  </a:lnTo>
                  <a:lnTo>
                    <a:pt x="3486" y="2462"/>
                  </a:lnTo>
                  <a:lnTo>
                    <a:pt x="3486" y="2019"/>
                  </a:lnTo>
                  <a:lnTo>
                    <a:pt x="1"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3"/>
            <p:cNvSpPr/>
            <p:nvPr/>
          </p:nvSpPr>
          <p:spPr>
            <a:xfrm>
              <a:off x="5373236" y="3292059"/>
              <a:ext cx="413837" cy="292297"/>
            </a:xfrm>
            <a:custGeom>
              <a:rect b="b" l="l" r="r" t="t"/>
              <a:pathLst>
                <a:path extrusionOk="0" h="2463" w="3487">
                  <a:moveTo>
                    <a:pt x="1" y="0"/>
                  </a:moveTo>
                  <a:lnTo>
                    <a:pt x="1" y="444"/>
                  </a:lnTo>
                  <a:lnTo>
                    <a:pt x="3486" y="2462"/>
                  </a:lnTo>
                  <a:lnTo>
                    <a:pt x="3486" y="2018"/>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3"/>
            <p:cNvSpPr/>
            <p:nvPr/>
          </p:nvSpPr>
          <p:spPr>
            <a:xfrm>
              <a:off x="5373236" y="3409430"/>
              <a:ext cx="413837" cy="291584"/>
            </a:xfrm>
            <a:custGeom>
              <a:rect b="b" l="l" r="r" t="t"/>
              <a:pathLst>
                <a:path extrusionOk="0" h="2457" w="3487">
                  <a:moveTo>
                    <a:pt x="1" y="0"/>
                  </a:moveTo>
                  <a:lnTo>
                    <a:pt x="1" y="439"/>
                  </a:lnTo>
                  <a:lnTo>
                    <a:pt x="3486" y="2457"/>
                  </a:lnTo>
                  <a:lnTo>
                    <a:pt x="3486" y="2018"/>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3"/>
            <p:cNvSpPr/>
            <p:nvPr/>
          </p:nvSpPr>
          <p:spPr>
            <a:xfrm>
              <a:off x="5786940" y="2768224"/>
              <a:ext cx="252076" cy="975390"/>
            </a:xfrm>
            <a:custGeom>
              <a:rect b="b" l="l" r="r" t="t"/>
              <a:pathLst>
                <a:path extrusionOk="0" h="8219" w="2124">
                  <a:moveTo>
                    <a:pt x="2124" y="1"/>
                  </a:moveTo>
                  <a:lnTo>
                    <a:pt x="0" y="1221"/>
                  </a:lnTo>
                  <a:lnTo>
                    <a:pt x="0" y="8218"/>
                  </a:lnTo>
                  <a:lnTo>
                    <a:pt x="2124" y="6977"/>
                  </a:lnTo>
                  <a:lnTo>
                    <a:pt x="2124"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3"/>
            <p:cNvSpPr/>
            <p:nvPr/>
          </p:nvSpPr>
          <p:spPr>
            <a:xfrm>
              <a:off x="5786940" y="2800504"/>
              <a:ext cx="252076" cy="197119"/>
            </a:xfrm>
            <a:custGeom>
              <a:rect b="b" l="l" r="r" t="t"/>
              <a:pathLst>
                <a:path extrusionOk="0" h="1661" w="2124">
                  <a:moveTo>
                    <a:pt x="2124" y="1"/>
                  </a:moveTo>
                  <a:lnTo>
                    <a:pt x="0" y="1222"/>
                  </a:lnTo>
                  <a:lnTo>
                    <a:pt x="0" y="1661"/>
                  </a:lnTo>
                  <a:lnTo>
                    <a:pt x="2124" y="445"/>
                  </a:lnTo>
                  <a:lnTo>
                    <a:pt x="2124"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3"/>
            <p:cNvSpPr/>
            <p:nvPr/>
          </p:nvSpPr>
          <p:spPr>
            <a:xfrm>
              <a:off x="5786940" y="2917875"/>
              <a:ext cx="252076" cy="197119"/>
            </a:xfrm>
            <a:custGeom>
              <a:rect b="b" l="l" r="r" t="t"/>
              <a:pathLst>
                <a:path extrusionOk="0" h="1661" w="2124">
                  <a:moveTo>
                    <a:pt x="2124" y="1"/>
                  </a:moveTo>
                  <a:lnTo>
                    <a:pt x="0" y="1221"/>
                  </a:lnTo>
                  <a:lnTo>
                    <a:pt x="0" y="1660"/>
                  </a:lnTo>
                  <a:lnTo>
                    <a:pt x="2124" y="445"/>
                  </a:lnTo>
                  <a:lnTo>
                    <a:pt x="2124"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3"/>
            <p:cNvSpPr/>
            <p:nvPr/>
          </p:nvSpPr>
          <p:spPr>
            <a:xfrm>
              <a:off x="5786940" y="3035245"/>
              <a:ext cx="252076" cy="197119"/>
            </a:xfrm>
            <a:custGeom>
              <a:rect b="b" l="l" r="r" t="t"/>
              <a:pathLst>
                <a:path extrusionOk="0" h="1661" w="2124">
                  <a:moveTo>
                    <a:pt x="2124" y="0"/>
                  </a:moveTo>
                  <a:lnTo>
                    <a:pt x="0" y="1221"/>
                  </a:lnTo>
                  <a:lnTo>
                    <a:pt x="0" y="1660"/>
                  </a:lnTo>
                  <a:lnTo>
                    <a:pt x="2124" y="439"/>
                  </a:lnTo>
                  <a:lnTo>
                    <a:pt x="2124"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3"/>
            <p:cNvSpPr/>
            <p:nvPr/>
          </p:nvSpPr>
          <p:spPr>
            <a:xfrm>
              <a:off x="5786940" y="3152615"/>
              <a:ext cx="252076" cy="197001"/>
            </a:xfrm>
            <a:custGeom>
              <a:rect b="b" l="l" r="r" t="t"/>
              <a:pathLst>
                <a:path extrusionOk="0" h="1660" w="2124">
                  <a:moveTo>
                    <a:pt x="2124" y="0"/>
                  </a:moveTo>
                  <a:lnTo>
                    <a:pt x="0" y="1216"/>
                  </a:lnTo>
                  <a:lnTo>
                    <a:pt x="0" y="1660"/>
                  </a:lnTo>
                  <a:lnTo>
                    <a:pt x="2124" y="439"/>
                  </a:lnTo>
                  <a:lnTo>
                    <a:pt x="2124"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3"/>
            <p:cNvSpPr/>
            <p:nvPr/>
          </p:nvSpPr>
          <p:spPr>
            <a:xfrm>
              <a:off x="5786940" y="3269867"/>
              <a:ext cx="252076" cy="197119"/>
            </a:xfrm>
            <a:custGeom>
              <a:rect b="b" l="l" r="r" t="t"/>
              <a:pathLst>
                <a:path extrusionOk="0" h="1661" w="2124">
                  <a:moveTo>
                    <a:pt x="2124" y="1"/>
                  </a:moveTo>
                  <a:lnTo>
                    <a:pt x="0" y="1217"/>
                  </a:lnTo>
                  <a:lnTo>
                    <a:pt x="0" y="1660"/>
                  </a:lnTo>
                  <a:lnTo>
                    <a:pt x="2124" y="440"/>
                  </a:lnTo>
                  <a:lnTo>
                    <a:pt x="2124"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3"/>
            <p:cNvSpPr/>
            <p:nvPr/>
          </p:nvSpPr>
          <p:spPr>
            <a:xfrm>
              <a:off x="5786940" y="3386644"/>
              <a:ext cx="252076" cy="197713"/>
            </a:xfrm>
            <a:custGeom>
              <a:rect b="b" l="l" r="r" t="t"/>
              <a:pathLst>
                <a:path extrusionOk="0" h="1666" w="2124">
                  <a:moveTo>
                    <a:pt x="2124" y="1"/>
                  </a:moveTo>
                  <a:lnTo>
                    <a:pt x="0" y="1221"/>
                  </a:lnTo>
                  <a:lnTo>
                    <a:pt x="0" y="1665"/>
                  </a:lnTo>
                  <a:lnTo>
                    <a:pt x="2124" y="444"/>
                  </a:lnTo>
                  <a:lnTo>
                    <a:pt x="2124"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3"/>
            <p:cNvSpPr/>
            <p:nvPr/>
          </p:nvSpPr>
          <p:spPr>
            <a:xfrm>
              <a:off x="5786940" y="3504014"/>
              <a:ext cx="252076" cy="197000"/>
            </a:xfrm>
            <a:custGeom>
              <a:rect b="b" l="l" r="r" t="t"/>
              <a:pathLst>
                <a:path extrusionOk="0" h="1660" w="2124">
                  <a:moveTo>
                    <a:pt x="2124" y="0"/>
                  </a:moveTo>
                  <a:lnTo>
                    <a:pt x="0" y="1221"/>
                  </a:lnTo>
                  <a:lnTo>
                    <a:pt x="0" y="1660"/>
                  </a:lnTo>
                  <a:lnTo>
                    <a:pt x="2124" y="444"/>
                  </a:lnTo>
                  <a:lnTo>
                    <a:pt x="2124"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3"/>
            <p:cNvSpPr/>
            <p:nvPr/>
          </p:nvSpPr>
          <p:spPr>
            <a:xfrm>
              <a:off x="5373236" y="2528737"/>
              <a:ext cx="665795" cy="384507"/>
            </a:xfrm>
            <a:custGeom>
              <a:rect b="b" l="l" r="r" t="t"/>
              <a:pathLst>
                <a:path extrusionOk="0" h="3240" w="5610">
                  <a:moveTo>
                    <a:pt x="2119" y="1"/>
                  </a:moveTo>
                  <a:lnTo>
                    <a:pt x="1" y="1222"/>
                  </a:lnTo>
                  <a:lnTo>
                    <a:pt x="3486" y="3239"/>
                  </a:lnTo>
                  <a:lnTo>
                    <a:pt x="5610" y="2019"/>
                  </a:lnTo>
                  <a:lnTo>
                    <a:pt x="2119" y="1"/>
                  </a:lnTo>
                  <a:close/>
                </a:path>
              </a:pathLst>
            </a:custGeom>
            <a:gradFill>
              <a:gsLst>
                <a:gs pos="0">
                  <a:schemeClr val="accen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3"/>
            <p:cNvSpPr/>
            <p:nvPr/>
          </p:nvSpPr>
          <p:spPr>
            <a:xfrm>
              <a:off x="5457614" y="2626407"/>
              <a:ext cx="167220" cy="97076"/>
            </a:xfrm>
            <a:custGeom>
              <a:rect b="b" l="l" r="r" t="t"/>
              <a:pathLst>
                <a:path extrusionOk="0" h="818" w="1409">
                  <a:moveTo>
                    <a:pt x="717" y="0"/>
                  </a:moveTo>
                  <a:lnTo>
                    <a:pt x="1" y="419"/>
                  </a:lnTo>
                  <a:lnTo>
                    <a:pt x="717" y="817"/>
                  </a:lnTo>
                  <a:lnTo>
                    <a:pt x="1408" y="419"/>
                  </a:lnTo>
                  <a:lnTo>
                    <a:pt x="717" y="0"/>
                  </a:lnTo>
                  <a:close/>
                </a:path>
              </a:pathLst>
            </a:custGeom>
            <a:gradFill>
              <a:gsLst>
                <a:gs pos="0">
                  <a:schemeClr val="accent1"/>
                </a:gs>
                <a:gs pos="100000">
                  <a:schemeClr val="dk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3"/>
            <p:cNvSpPr/>
            <p:nvPr/>
          </p:nvSpPr>
          <p:spPr>
            <a:xfrm>
              <a:off x="5754542" y="2722890"/>
              <a:ext cx="162354" cy="86039"/>
            </a:xfrm>
            <a:custGeom>
              <a:rect b="b" l="l" r="r" t="t"/>
              <a:pathLst>
                <a:path extrusionOk="0" h="725" w="1368">
                  <a:moveTo>
                    <a:pt x="687" y="0"/>
                  </a:moveTo>
                  <a:cubicBezTo>
                    <a:pt x="527" y="0"/>
                    <a:pt x="369" y="37"/>
                    <a:pt x="253" y="110"/>
                  </a:cubicBezTo>
                  <a:cubicBezTo>
                    <a:pt x="1" y="236"/>
                    <a:pt x="1" y="468"/>
                    <a:pt x="253" y="615"/>
                  </a:cubicBezTo>
                  <a:cubicBezTo>
                    <a:pt x="369" y="688"/>
                    <a:pt x="527" y="724"/>
                    <a:pt x="687" y="724"/>
                  </a:cubicBezTo>
                  <a:cubicBezTo>
                    <a:pt x="847" y="724"/>
                    <a:pt x="1010" y="688"/>
                    <a:pt x="1136" y="615"/>
                  </a:cubicBezTo>
                  <a:cubicBezTo>
                    <a:pt x="1368" y="468"/>
                    <a:pt x="1368" y="236"/>
                    <a:pt x="1136" y="110"/>
                  </a:cubicBezTo>
                  <a:cubicBezTo>
                    <a:pt x="1010" y="37"/>
                    <a:pt x="847" y="0"/>
                    <a:pt x="687" y="0"/>
                  </a:cubicBezTo>
                  <a:close/>
                </a:path>
              </a:pathLst>
            </a:custGeom>
            <a:gradFill>
              <a:gsLst>
                <a:gs pos="0">
                  <a:schemeClr val="accent1"/>
                </a:gs>
                <a:gs pos="100000">
                  <a:schemeClr val="dk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3"/>
            <p:cNvSpPr/>
            <p:nvPr/>
          </p:nvSpPr>
          <p:spPr>
            <a:xfrm>
              <a:off x="5373236" y="1776863"/>
              <a:ext cx="665795" cy="1134533"/>
            </a:xfrm>
            <a:custGeom>
              <a:rect b="b" l="l" r="r" t="t"/>
              <a:pathLst>
                <a:path extrusionOk="0" h="9560" w="5610">
                  <a:moveTo>
                    <a:pt x="2119" y="0"/>
                  </a:moveTo>
                  <a:lnTo>
                    <a:pt x="1" y="1216"/>
                  </a:lnTo>
                  <a:lnTo>
                    <a:pt x="1" y="7542"/>
                  </a:lnTo>
                  <a:lnTo>
                    <a:pt x="3486" y="9559"/>
                  </a:lnTo>
                  <a:lnTo>
                    <a:pt x="5610" y="8344"/>
                  </a:lnTo>
                  <a:lnTo>
                    <a:pt x="5610" y="2018"/>
                  </a:lnTo>
                  <a:lnTo>
                    <a:pt x="2119" y="0"/>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3"/>
            <p:cNvSpPr/>
            <p:nvPr/>
          </p:nvSpPr>
          <p:spPr>
            <a:xfrm rot="10800000">
              <a:off x="4524910" y="3060945"/>
              <a:ext cx="1135174" cy="846034"/>
            </a:xfrm>
            <a:custGeom>
              <a:rect b="b" l="l" r="r" t="t"/>
              <a:pathLst>
                <a:path extrusionOk="0" h="7129" w="9565">
                  <a:moveTo>
                    <a:pt x="8178" y="1"/>
                  </a:moveTo>
                  <a:lnTo>
                    <a:pt x="0" y="4732"/>
                  </a:lnTo>
                  <a:lnTo>
                    <a:pt x="0" y="6331"/>
                  </a:lnTo>
                  <a:lnTo>
                    <a:pt x="1388" y="7128"/>
                  </a:lnTo>
                  <a:lnTo>
                    <a:pt x="9565" y="2397"/>
                  </a:lnTo>
                  <a:lnTo>
                    <a:pt x="9565" y="803"/>
                  </a:lnTo>
                  <a:lnTo>
                    <a:pt x="8178" y="1"/>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7" name="Google Shape;407;p33"/>
          <p:cNvGrpSpPr/>
          <p:nvPr/>
        </p:nvGrpSpPr>
        <p:grpSpPr>
          <a:xfrm>
            <a:off x="5445290" y="2712676"/>
            <a:ext cx="1704012" cy="1958393"/>
            <a:chOff x="5445290" y="2712676"/>
            <a:chExt cx="1704012" cy="1958393"/>
          </a:xfrm>
        </p:grpSpPr>
        <p:sp>
          <p:nvSpPr>
            <p:cNvPr id="408" name="Google Shape;408;p33"/>
            <p:cNvSpPr/>
            <p:nvPr/>
          </p:nvSpPr>
          <p:spPr>
            <a:xfrm>
              <a:off x="6188350" y="3579547"/>
              <a:ext cx="646687" cy="818501"/>
            </a:xfrm>
            <a:custGeom>
              <a:rect b="b" l="l" r="r" t="t"/>
              <a:pathLst>
                <a:path extrusionOk="0" h="6897" w="5449">
                  <a:moveTo>
                    <a:pt x="0" y="1"/>
                  </a:moveTo>
                  <a:lnTo>
                    <a:pt x="0" y="3744"/>
                  </a:lnTo>
                  <a:lnTo>
                    <a:pt x="5448" y="6897"/>
                  </a:lnTo>
                  <a:lnTo>
                    <a:pt x="5448" y="3154"/>
                  </a:lnTo>
                  <a:lnTo>
                    <a:pt x="0" y="1"/>
                  </a:lnTo>
                  <a:close/>
                </a:path>
              </a:pathLst>
            </a:custGeom>
            <a:gradFill>
              <a:gsLst>
                <a:gs pos="0">
                  <a:schemeClr val="accen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3"/>
            <p:cNvSpPr/>
            <p:nvPr/>
          </p:nvSpPr>
          <p:spPr>
            <a:xfrm>
              <a:off x="6682161" y="3919078"/>
              <a:ext cx="48065" cy="124609"/>
            </a:xfrm>
            <a:custGeom>
              <a:rect b="b" l="l" r="r" t="t"/>
              <a:pathLst>
                <a:path extrusionOk="0" h="1050" w="405">
                  <a:moveTo>
                    <a:pt x="1" y="0"/>
                  </a:moveTo>
                  <a:lnTo>
                    <a:pt x="1" y="817"/>
                  </a:lnTo>
                  <a:lnTo>
                    <a:pt x="404" y="1049"/>
                  </a:lnTo>
                  <a:lnTo>
                    <a:pt x="404" y="227"/>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3"/>
            <p:cNvSpPr/>
            <p:nvPr/>
          </p:nvSpPr>
          <p:spPr>
            <a:xfrm>
              <a:off x="6617483" y="3881339"/>
              <a:ext cx="47472" cy="124609"/>
            </a:xfrm>
            <a:custGeom>
              <a:rect b="b" l="l" r="r" t="t"/>
              <a:pathLst>
                <a:path extrusionOk="0" h="1050" w="400">
                  <a:moveTo>
                    <a:pt x="1" y="0"/>
                  </a:moveTo>
                  <a:lnTo>
                    <a:pt x="1" y="823"/>
                  </a:lnTo>
                  <a:lnTo>
                    <a:pt x="399" y="1050"/>
                  </a:lnTo>
                  <a:lnTo>
                    <a:pt x="399" y="232"/>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3"/>
            <p:cNvSpPr/>
            <p:nvPr/>
          </p:nvSpPr>
          <p:spPr>
            <a:xfrm>
              <a:off x="6749807" y="3956105"/>
              <a:ext cx="45098" cy="124727"/>
            </a:xfrm>
            <a:custGeom>
              <a:rect b="b" l="l" r="r" t="t"/>
              <a:pathLst>
                <a:path extrusionOk="0" h="1051" w="380">
                  <a:moveTo>
                    <a:pt x="1" y="1"/>
                  </a:moveTo>
                  <a:lnTo>
                    <a:pt x="1" y="823"/>
                  </a:lnTo>
                  <a:lnTo>
                    <a:pt x="379" y="1050"/>
                  </a:lnTo>
                  <a:lnTo>
                    <a:pt x="379" y="233"/>
                  </a:lnTo>
                  <a:lnTo>
                    <a:pt x="1"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a:off x="6682161" y="4041196"/>
              <a:ext cx="48065" cy="122235"/>
            </a:xfrm>
            <a:custGeom>
              <a:rect b="b" l="l" r="r" t="t"/>
              <a:pathLst>
                <a:path extrusionOk="0" h="1030" w="405">
                  <a:moveTo>
                    <a:pt x="1" y="0"/>
                  </a:moveTo>
                  <a:lnTo>
                    <a:pt x="1" y="817"/>
                  </a:lnTo>
                  <a:lnTo>
                    <a:pt x="404" y="1029"/>
                  </a:lnTo>
                  <a:lnTo>
                    <a:pt x="404" y="232"/>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3"/>
            <p:cNvSpPr/>
            <p:nvPr/>
          </p:nvSpPr>
          <p:spPr>
            <a:xfrm>
              <a:off x="6617483" y="4003457"/>
              <a:ext cx="47472" cy="122235"/>
            </a:xfrm>
            <a:custGeom>
              <a:rect b="b" l="l" r="r" t="t"/>
              <a:pathLst>
                <a:path extrusionOk="0" h="1030" w="400">
                  <a:moveTo>
                    <a:pt x="1" y="0"/>
                  </a:moveTo>
                  <a:lnTo>
                    <a:pt x="1" y="823"/>
                  </a:lnTo>
                  <a:lnTo>
                    <a:pt x="399" y="1030"/>
                  </a:lnTo>
                  <a:lnTo>
                    <a:pt x="399" y="212"/>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3"/>
            <p:cNvSpPr/>
            <p:nvPr/>
          </p:nvSpPr>
          <p:spPr>
            <a:xfrm>
              <a:off x="6749807" y="4078341"/>
              <a:ext cx="45098" cy="125202"/>
            </a:xfrm>
            <a:custGeom>
              <a:rect b="b" l="l" r="r" t="t"/>
              <a:pathLst>
                <a:path extrusionOk="0" h="1055" w="380">
                  <a:moveTo>
                    <a:pt x="1" y="0"/>
                  </a:moveTo>
                  <a:lnTo>
                    <a:pt x="1" y="822"/>
                  </a:lnTo>
                  <a:lnTo>
                    <a:pt x="379" y="1054"/>
                  </a:lnTo>
                  <a:lnTo>
                    <a:pt x="379" y="232"/>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3"/>
            <p:cNvSpPr/>
            <p:nvPr/>
          </p:nvSpPr>
          <p:spPr>
            <a:xfrm>
              <a:off x="6682161" y="4160940"/>
              <a:ext cx="48065" cy="124609"/>
            </a:xfrm>
            <a:custGeom>
              <a:rect b="b" l="l" r="r" t="t"/>
              <a:pathLst>
                <a:path extrusionOk="0" h="1050" w="405">
                  <a:moveTo>
                    <a:pt x="1" y="0"/>
                  </a:moveTo>
                  <a:lnTo>
                    <a:pt x="1" y="817"/>
                  </a:lnTo>
                  <a:lnTo>
                    <a:pt x="404" y="1049"/>
                  </a:lnTo>
                  <a:lnTo>
                    <a:pt x="404" y="232"/>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3"/>
            <p:cNvSpPr/>
            <p:nvPr/>
          </p:nvSpPr>
          <p:spPr>
            <a:xfrm>
              <a:off x="6617483" y="4123201"/>
              <a:ext cx="47472" cy="125202"/>
            </a:xfrm>
            <a:custGeom>
              <a:rect b="b" l="l" r="r" t="t"/>
              <a:pathLst>
                <a:path extrusionOk="0" h="1055" w="400">
                  <a:moveTo>
                    <a:pt x="1" y="0"/>
                  </a:moveTo>
                  <a:lnTo>
                    <a:pt x="1" y="823"/>
                  </a:lnTo>
                  <a:lnTo>
                    <a:pt x="399" y="1055"/>
                  </a:lnTo>
                  <a:lnTo>
                    <a:pt x="399" y="232"/>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3"/>
            <p:cNvSpPr/>
            <p:nvPr/>
          </p:nvSpPr>
          <p:spPr>
            <a:xfrm>
              <a:off x="6749807" y="4200459"/>
              <a:ext cx="45098" cy="122829"/>
            </a:xfrm>
            <a:custGeom>
              <a:rect b="b" l="l" r="r" t="t"/>
              <a:pathLst>
                <a:path extrusionOk="0" h="1035" w="380">
                  <a:moveTo>
                    <a:pt x="1" y="0"/>
                  </a:moveTo>
                  <a:lnTo>
                    <a:pt x="1" y="802"/>
                  </a:lnTo>
                  <a:lnTo>
                    <a:pt x="379" y="1034"/>
                  </a:lnTo>
                  <a:lnTo>
                    <a:pt x="379" y="212"/>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3"/>
            <p:cNvSpPr/>
            <p:nvPr/>
          </p:nvSpPr>
          <p:spPr>
            <a:xfrm>
              <a:off x="6552923" y="3844194"/>
              <a:ext cx="47353" cy="124609"/>
            </a:xfrm>
            <a:custGeom>
              <a:rect b="b" l="l" r="r" t="t"/>
              <a:pathLst>
                <a:path extrusionOk="0" h="1050" w="399">
                  <a:moveTo>
                    <a:pt x="0" y="1"/>
                  </a:moveTo>
                  <a:lnTo>
                    <a:pt x="0" y="818"/>
                  </a:lnTo>
                  <a:lnTo>
                    <a:pt x="399" y="1050"/>
                  </a:lnTo>
                  <a:lnTo>
                    <a:pt x="399" y="228"/>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3"/>
            <p:cNvSpPr/>
            <p:nvPr/>
          </p:nvSpPr>
          <p:spPr>
            <a:xfrm>
              <a:off x="6487651" y="3806455"/>
              <a:ext cx="47947" cy="124727"/>
            </a:xfrm>
            <a:custGeom>
              <a:rect b="b" l="l" r="r" t="t"/>
              <a:pathLst>
                <a:path extrusionOk="0" h="1051" w="404">
                  <a:moveTo>
                    <a:pt x="0" y="1"/>
                  </a:moveTo>
                  <a:lnTo>
                    <a:pt x="0" y="823"/>
                  </a:lnTo>
                  <a:lnTo>
                    <a:pt x="404" y="1050"/>
                  </a:lnTo>
                  <a:lnTo>
                    <a:pt x="404" y="233"/>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3"/>
            <p:cNvSpPr/>
            <p:nvPr/>
          </p:nvSpPr>
          <p:spPr>
            <a:xfrm>
              <a:off x="6552923" y="3966311"/>
              <a:ext cx="47353" cy="122235"/>
            </a:xfrm>
            <a:custGeom>
              <a:rect b="b" l="l" r="r" t="t"/>
              <a:pathLst>
                <a:path extrusionOk="0" h="1030" w="399">
                  <a:moveTo>
                    <a:pt x="0" y="1"/>
                  </a:moveTo>
                  <a:lnTo>
                    <a:pt x="0" y="798"/>
                  </a:lnTo>
                  <a:lnTo>
                    <a:pt x="399" y="1030"/>
                  </a:lnTo>
                  <a:lnTo>
                    <a:pt x="399" y="208"/>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3"/>
            <p:cNvSpPr/>
            <p:nvPr/>
          </p:nvSpPr>
          <p:spPr>
            <a:xfrm>
              <a:off x="6487651" y="3926199"/>
              <a:ext cx="47947" cy="124609"/>
            </a:xfrm>
            <a:custGeom>
              <a:rect b="b" l="l" r="r" t="t"/>
              <a:pathLst>
                <a:path extrusionOk="0" h="1050" w="404">
                  <a:moveTo>
                    <a:pt x="0" y="1"/>
                  </a:moveTo>
                  <a:lnTo>
                    <a:pt x="0" y="823"/>
                  </a:lnTo>
                  <a:lnTo>
                    <a:pt x="404" y="1050"/>
                  </a:lnTo>
                  <a:lnTo>
                    <a:pt x="404" y="233"/>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3"/>
            <p:cNvSpPr/>
            <p:nvPr/>
          </p:nvSpPr>
          <p:spPr>
            <a:xfrm>
              <a:off x="6552923" y="4086055"/>
              <a:ext cx="47353" cy="124609"/>
            </a:xfrm>
            <a:custGeom>
              <a:rect b="b" l="l" r="r" t="t"/>
              <a:pathLst>
                <a:path extrusionOk="0" h="1050" w="399">
                  <a:moveTo>
                    <a:pt x="0" y="1"/>
                  </a:moveTo>
                  <a:lnTo>
                    <a:pt x="0" y="818"/>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3"/>
            <p:cNvSpPr/>
            <p:nvPr/>
          </p:nvSpPr>
          <p:spPr>
            <a:xfrm>
              <a:off x="6487651" y="4048316"/>
              <a:ext cx="47947" cy="125321"/>
            </a:xfrm>
            <a:custGeom>
              <a:rect b="b" l="l" r="r" t="t"/>
              <a:pathLst>
                <a:path extrusionOk="0" h="1056" w="404">
                  <a:moveTo>
                    <a:pt x="0" y="1"/>
                  </a:moveTo>
                  <a:lnTo>
                    <a:pt x="0" y="823"/>
                  </a:lnTo>
                  <a:lnTo>
                    <a:pt x="404" y="1055"/>
                  </a:lnTo>
                  <a:lnTo>
                    <a:pt x="404" y="233"/>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3"/>
            <p:cNvSpPr/>
            <p:nvPr/>
          </p:nvSpPr>
          <p:spPr>
            <a:xfrm>
              <a:off x="6422973" y="3769428"/>
              <a:ext cx="44980" cy="122235"/>
            </a:xfrm>
            <a:custGeom>
              <a:rect b="b" l="l" r="r" t="t"/>
              <a:pathLst>
                <a:path extrusionOk="0" h="1030" w="379">
                  <a:moveTo>
                    <a:pt x="0" y="0"/>
                  </a:moveTo>
                  <a:lnTo>
                    <a:pt x="0" y="817"/>
                  </a:lnTo>
                  <a:lnTo>
                    <a:pt x="379" y="1029"/>
                  </a:lnTo>
                  <a:lnTo>
                    <a:pt x="379" y="227"/>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3"/>
            <p:cNvSpPr/>
            <p:nvPr/>
          </p:nvSpPr>
          <p:spPr>
            <a:xfrm>
              <a:off x="6358294" y="3731689"/>
              <a:ext cx="44980" cy="122235"/>
            </a:xfrm>
            <a:custGeom>
              <a:rect b="b" l="l" r="r" t="t"/>
              <a:pathLst>
                <a:path extrusionOk="0" h="1030" w="379">
                  <a:moveTo>
                    <a:pt x="1" y="0"/>
                  </a:moveTo>
                  <a:lnTo>
                    <a:pt x="1" y="823"/>
                  </a:lnTo>
                  <a:lnTo>
                    <a:pt x="379" y="1029"/>
                  </a:lnTo>
                  <a:lnTo>
                    <a:pt x="379" y="212"/>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3"/>
            <p:cNvSpPr/>
            <p:nvPr/>
          </p:nvSpPr>
          <p:spPr>
            <a:xfrm>
              <a:off x="6422973" y="3889053"/>
              <a:ext cx="44980" cy="124727"/>
            </a:xfrm>
            <a:custGeom>
              <a:rect b="b" l="l" r="r" t="t"/>
              <a:pathLst>
                <a:path extrusionOk="0" h="1051" w="379">
                  <a:moveTo>
                    <a:pt x="0" y="1"/>
                  </a:moveTo>
                  <a:lnTo>
                    <a:pt x="0" y="818"/>
                  </a:lnTo>
                  <a:lnTo>
                    <a:pt x="379" y="1050"/>
                  </a:lnTo>
                  <a:lnTo>
                    <a:pt x="379" y="228"/>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3"/>
            <p:cNvSpPr/>
            <p:nvPr/>
          </p:nvSpPr>
          <p:spPr>
            <a:xfrm>
              <a:off x="6358294" y="3851433"/>
              <a:ext cx="44980" cy="124609"/>
            </a:xfrm>
            <a:custGeom>
              <a:rect b="b" l="l" r="r" t="t"/>
              <a:pathLst>
                <a:path extrusionOk="0" h="1050" w="379">
                  <a:moveTo>
                    <a:pt x="1" y="0"/>
                  </a:moveTo>
                  <a:lnTo>
                    <a:pt x="1" y="822"/>
                  </a:lnTo>
                  <a:lnTo>
                    <a:pt x="379" y="1049"/>
                  </a:lnTo>
                  <a:lnTo>
                    <a:pt x="379" y="232"/>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3"/>
            <p:cNvSpPr/>
            <p:nvPr/>
          </p:nvSpPr>
          <p:spPr>
            <a:xfrm>
              <a:off x="6422973" y="4011289"/>
              <a:ext cx="44980" cy="124609"/>
            </a:xfrm>
            <a:custGeom>
              <a:rect b="b" l="l" r="r" t="t"/>
              <a:pathLst>
                <a:path extrusionOk="0" h="1050" w="379">
                  <a:moveTo>
                    <a:pt x="0" y="0"/>
                  </a:moveTo>
                  <a:lnTo>
                    <a:pt x="0" y="817"/>
                  </a:lnTo>
                  <a:lnTo>
                    <a:pt x="379" y="1049"/>
                  </a:lnTo>
                  <a:lnTo>
                    <a:pt x="379" y="232"/>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3"/>
            <p:cNvSpPr/>
            <p:nvPr/>
          </p:nvSpPr>
          <p:spPr>
            <a:xfrm>
              <a:off x="6358294" y="3973551"/>
              <a:ext cx="44980" cy="122235"/>
            </a:xfrm>
            <a:custGeom>
              <a:rect b="b" l="l" r="r" t="t"/>
              <a:pathLst>
                <a:path extrusionOk="0" h="1030" w="379">
                  <a:moveTo>
                    <a:pt x="1" y="0"/>
                  </a:moveTo>
                  <a:lnTo>
                    <a:pt x="1" y="823"/>
                  </a:lnTo>
                  <a:lnTo>
                    <a:pt x="379" y="1029"/>
                  </a:lnTo>
                  <a:lnTo>
                    <a:pt x="379" y="232"/>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3"/>
            <p:cNvSpPr/>
            <p:nvPr/>
          </p:nvSpPr>
          <p:spPr>
            <a:xfrm>
              <a:off x="6290649" y="3694544"/>
              <a:ext cx="47472" cy="122235"/>
            </a:xfrm>
            <a:custGeom>
              <a:rect b="b" l="l" r="r" t="t"/>
              <a:pathLst>
                <a:path extrusionOk="0" h="1030" w="400">
                  <a:moveTo>
                    <a:pt x="1" y="1"/>
                  </a:moveTo>
                  <a:lnTo>
                    <a:pt x="1" y="798"/>
                  </a:lnTo>
                  <a:lnTo>
                    <a:pt x="399" y="1030"/>
                  </a:lnTo>
                  <a:lnTo>
                    <a:pt x="399" y="207"/>
                  </a:lnTo>
                  <a:lnTo>
                    <a:pt x="1"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3"/>
            <p:cNvSpPr/>
            <p:nvPr/>
          </p:nvSpPr>
          <p:spPr>
            <a:xfrm>
              <a:off x="6225971" y="3654431"/>
              <a:ext cx="47472" cy="124609"/>
            </a:xfrm>
            <a:custGeom>
              <a:rect b="b" l="l" r="r" t="t"/>
              <a:pathLst>
                <a:path extrusionOk="0" h="1050" w="400">
                  <a:moveTo>
                    <a:pt x="1" y="1"/>
                  </a:moveTo>
                  <a:lnTo>
                    <a:pt x="1" y="818"/>
                  </a:lnTo>
                  <a:lnTo>
                    <a:pt x="399" y="1050"/>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3"/>
            <p:cNvSpPr/>
            <p:nvPr/>
          </p:nvSpPr>
          <p:spPr>
            <a:xfrm>
              <a:off x="6290649" y="3814288"/>
              <a:ext cx="47472" cy="124609"/>
            </a:xfrm>
            <a:custGeom>
              <a:rect b="b" l="l" r="r" t="t"/>
              <a:pathLst>
                <a:path extrusionOk="0" h="1050" w="400">
                  <a:moveTo>
                    <a:pt x="1" y="0"/>
                  </a:moveTo>
                  <a:lnTo>
                    <a:pt x="1" y="818"/>
                  </a:lnTo>
                  <a:lnTo>
                    <a:pt x="399" y="1050"/>
                  </a:lnTo>
                  <a:lnTo>
                    <a:pt x="399" y="227"/>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3"/>
            <p:cNvSpPr/>
            <p:nvPr/>
          </p:nvSpPr>
          <p:spPr>
            <a:xfrm>
              <a:off x="6225971" y="3776549"/>
              <a:ext cx="47472" cy="124609"/>
            </a:xfrm>
            <a:custGeom>
              <a:rect b="b" l="l" r="r" t="t"/>
              <a:pathLst>
                <a:path extrusionOk="0" h="1050" w="400">
                  <a:moveTo>
                    <a:pt x="1" y="1"/>
                  </a:moveTo>
                  <a:lnTo>
                    <a:pt x="1" y="823"/>
                  </a:lnTo>
                  <a:lnTo>
                    <a:pt x="399" y="1050"/>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3"/>
            <p:cNvSpPr/>
            <p:nvPr/>
          </p:nvSpPr>
          <p:spPr>
            <a:xfrm>
              <a:off x="6290649" y="3936405"/>
              <a:ext cx="47472" cy="122235"/>
            </a:xfrm>
            <a:custGeom>
              <a:rect b="b" l="l" r="r" t="t"/>
              <a:pathLst>
                <a:path extrusionOk="0" h="1030" w="400">
                  <a:moveTo>
                    <a:pt x="1" y="0"/>
                  </a:moveTo>
                  <a:lnTo>
                    <a:pt x="1" y="818"/>
                  </a:lnTo>
                  <a:lnTo>
                    <a:pt x="399" y="1030"/>
                  </a:lnTo>
                  <a:lnTo>
                    <a:pt x="399" y="233"/>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3"/>
            <p:cNvSpPr/>
            <p:nvPr/>
          </p:nvSpPr>
          <p:spPr>
            <a:xfrm>
              <a:off x="6225971" y="3898666"/>
              <a:ext cx="47472" cy="122235"/>
            </a:xfrm>
            <a:custGeom>
              <a:rect b="b" l="l" r="r" t="t"/>
              <a:pathLst>
                <a:path extrusionOk="0" h="1030" w="400">
                  <a:moveTo>
                    <a:pt x="1" y="1"/>
                  </a:moveTo>
                  <a:lnTo>
                    <a:pt x="1" y="803"/>
                  </a:lnTo>
                  <a:lnTo>
                    <a:pt x="399" y="1030"/>
                  </a:lnTo>
                  <a:lnTo>
                    <a:pt x="399" y="213"/>
                  </a:lnTo>
                  <a:lnTo>
                    <a:pt x="1"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3"/>
            <p:cNvSpPr/>
            <p:nvPr/>
          </p:nvSpPr>
          <p:spPr>
            <a:xfrm>
              <a:off x="6834898" y="3771802"/>
              <a:ext cx="314383" cy="626248"/>
            </a:xfrm>
            <a:custGeom>
              <a:rect b="b" l="l" r="r" t="t"/>
              <a:pathLst>
                <a:path extrusionOk="0" h="5277" w="2649">
                  <a:moveTo>
                    <a:pt x="2648" y="0"/>
                  </a:moveTo>
                  <a:lnTo>
                    <a:pt x="0" y="1534"/>
                  </a:lnTo>
                  <a:lnTo>
                    <a:pt x="0" y="5277"/>
                  </a:lnTo>
                  <a:lnTo>
                    <a:pt x="2648" y="3763"/>
                  </a:lnTo>
                  <a:lnTo>
                    <a:pt x="2648" y="0"/>
                  </a:lnTo>
                  <a:close/>
                </a:path>
              </a:pathLst>
            </a:custGeom>
            <a:gradFill>
              <a:gsLst>
                <a:gs pos="0">
                  <a:schemeClr val="accent1"/>
                </a:gs>
                <a:gs pos="100000">
                  <a:schemeClr val="dk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3"/>
            <p:cNvSpPr/>
            <p:nvPr/>
          </p:nvSpPr>
          <p:spPr>
            <a:xfrm>
              <a:off x="7068927" y="3844194"/>
              <a:ext cx="47353" cy="124609"/>
            </a:xfrm>
            <a:custGeom>
              <a:rect b="b" l="l" r="r" t="t"/>
              <a:pathLst>
                <a:path extrusionOk="0" h="1050" w="399">
                  <a:moveTo>
                    <a:pt x="399" y="1"/>
                  </a:moveTo>
                  <a:lnTo>
                    <a:pt x="0" y="228"/>
                  </a:lnTo>
                  <a:lnTo>
                    <a:pt x="0" y="1050"/>
                  </a:lnTo>
                  <a:lnTo>
                    <a:pt x="399" y="818"/>
                  </a:lnTo>
                  <a:lnTo>
                    <a:pt x="399" y="1"/>
                  </a:lnTo>
                  <a:close/>
                </a:path>
              </a:pathLst>
            </a:custGeom>
            <a:gradFill>
              <a:gsLst>
                <a:gs pos="0">
                  <a:schemeClr val="accent4"/>
                </a:gs>
                <a:gs pos="50000">
                  <a:schemeClr val="accent3"/>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3"/>
            <p:cNvSpPr/>
            <p:nvPr/>
          </p:nvSpPr>
          <p:spPr>
            <a:xfrm>
              <a:off x="7004248" y="3881339"/>
              <a:ext cx="47472" cy="124609"/>
            </a:xfrm>
            <a:custGeom>
              <a:rect b="b" l="l" r="r" t="t"/>
              <a:pathLst>
                <a:path extrusionOk="0" h="1050" w="400">
                  <a:moveTo>
                    <a:pt x="399" y="0"/>
                  </a:moveTo>
                  <a:lnTo>
                    <a:pt x="1" y="232"/>
                  </a:lnTo>
                  <a:lnTo>
                    <a:pt x="1" y="1050"/>
                  </a:lnTo>
                  <a:lnTo>
                    <a:pt x="399" y="823"/>
                  </a:lnTo>
                  <a:lnTo>
                    <a:pt x="399" y="0"/>
                  </a:lnTo>
                  <a:close/>
                </a:path>
              </a:pathLst>
            </a:custGeom>
            <a:gradFill>
              <a:gsLst>
                <a:gs pos="0">
                  <a:schemeClr val="accent4"/>
                </a:gs>
                <a:gs pos="50000">
                  <a:schemeClr val="accent3"/>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3"/>
            <p:cNvSpPr/>
            <p:nvPr/>
          </p:nvSpPr>
          <p:spPr>
            <a:xfrm>
              <a:off x="7068927" y="3966311"/>
              <a:ext cx="47353" cy="124609"/>
            </a:xfrm>
            <a:custGeom>
              <a:rect b="b" l="l" r="r" t="t"/>
              <a:pathLst>
                <a:path extrusionOk="0" h="1050" w="399">
                  <a:moveTo>
                    <a:pt x="399" y="1"/>
                  </a:moveTo>
                  <a:lnTo>
                    <a:pt x="0" y="233"/>
                  </a:lnTo>
                  <a:lnTo>
                    <a:pt x="0" y="1050"/>
                  </a:lnTo>
                  <a:lnTo>
                    <a:pt x="399" y="818"/>
                  </a:lnTo>
                  <a:lnTo>
                    <a:pt x="399" y="1"/>
                  </a:lnTo>
                  <a:close/>
                </a:path>
              </a:pathLst>
            </a:custGeom>
            <a:gradFill>
              <a:gsLst>
                <a:gs pos="0">
                  <a:schemeClr val="accent4"/>
                </a:gs>
                <a:gs pos="50000">
                  <a:schemeClr val="accent3"/>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3"/>
            <p:cNvSpPr/>
            <p:nvPr/>
          </p:nvSpPr>
          <p:spPr>
            <a:xfrm>
              <a:off x="7004248" y="4003457"/>
              <a:ext cx="47472" cy="125202"/>
            </a:xfrm>
            <a:custGeom>
              <a:rect b="b" l="l" r="r" t="t"/>
              <a:pathLst>
                <a:path extrusionOk="0" h="1055" w="400">
                  <a:moveTo>
                    <a:pt x="399" y="0"/>
                  </a:moveTo>
                  <a:lnTo>
                    <a:pt x="1" y="233"/>
                  </a:lnTo>
                  <a:lnTo>
                    <a:pt x="1" y="1055"/>
                  </a:lnTo>
                  <a:lnTo>
                    <a:pt x="399" y="823"/>
                  </a:lnTo>
                  <a:lnTo>
                    <a:pt x="399" y="0"/>
                  </a:lnTo>
                  <a:close/>
                </a:path>
              </a:pathLst>
            </a:custGeom>
            <a:gradFill>
              <a:gsLst>
                <a:gs pos="0">
                  <a:schemeClr val="accent4"/>
                </a:gs>
                <a:gs pos="50000">
                  <a:schemeClr val="accent3"/>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3"/>
            <p:cNvSpPr/>
            <p:nvPr/>
          </p:nvSpPr>
          <p:spPr>
            <a:xfrm>
              <a:off x="7068927" y="4088429"/>
              <a:ext cx="47353" cy="122235"/>
            </a:xfrm>
            <a:custGeom>
              <a:rect b="b" l="l" r="r" t="t"/>
              <a:pathLst>
                <a:path extrusionOk="0" h="1030" w="399">
                  <a:moveTo>
                    <a:pt x="399" y="1"/>
                  </a:moveTo>
                  <a:lnTo>
                    <a:pt x="0" y="213"/>
                  </a:lnTo>
                  <a:lnTo>
                    <a:pt x="0" y="1030"/>
                  </a:lnTo>
                  <a:lnTo>
                    <a:pt x="399" y="798"/>
                  </a:lnTo>
                  <a:lnTo>
                    <a:pt x="399" y="1"/>
                  </a:lnTo>
                  <a:close/>
                </a:path>
              </a:pathLst>
            </a:custGeom>
            <a:gradFill>
              <a:gsLst>
                <a:gs pos="0">
                  <a:schemeClr val="accent4"/>
                </a:gs>
                <a:gs pos="50000">
                  <a:schemeClr val="accent3"/>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3"/>
            <p:cNvSpPr/>
            <p:nvPr/>
          </p:nvSpPr>
          <p:spPr>
            <a:xfrm>
              <a:off x="7004248" y="4125574"/>
              <a:ext cx="47472" cy="122829"/>
            </a:xfrm>
            <a:custGeom>
              <a:rect b="b" l="l" r="r" t="t"/>
              <a:pathLst>
                <a:path extrusionOk="0" h="1035" w="400">
                  <a:moveTo>
                    <a:pt x="399" y="1"/>
                  </a:moveTo>
                  <a:lnTo>
                    <a:pt x="1" y="212"/>
                  </a:lnTo>
                  <a:lnTo>
                    <a:pt x="1" y="1035"/>
                  </a:lnTo>
                  <a:lnTo>
                    <a:pt x="399" y="823"/>
                  </a:lnTo>
                  <a:lnTo>
                    <a:pt x="399" y="1"/>
                  </a:lnTo>
                  <a:close/>
                </a:path>
              </a:pathLst>
            </a:custGeom>
            <a:gradFill>
              <a:gsLst>
                <a:gs pos="0">
                  <a:schemeClr val="accent4"/>
                </a:gs>
                <a:gs pos="50000">
                  <a:schemeClr val="accent3"/>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3"/>
            <p:cNvSpPr/>
            <p:nvPr/>
          </p:nvSpPr>
          <p:spPr>
            <a:xfrm>
              <a:off x="6939570" y="3921452"/>
              <a:ext cx="45098" cy="122235"/>
            </a:xfrm>
            <a:custGeom>
              <a:rect b="b" l="l" r="r" t="t"/>
              <a:pathLst>
                <a:path extrusionOk="0" h="1030" w="380">
                  <a:moveTo>
                    <a:pt x="379" y="0"/>
                  </a:moveTo>
                  <a:lnTo>
                    <a:pt x="1" y="207"/>
                  </a:lnTo>
                  <a:lnTo>
                    <a:pt x="1" y="1029"/>
                  </a:lnTo>
                  <a:lnTo>
                    <a:pt x="379" y="797"/>
                  </a:lnTo>
                  <a:lnTo>
                    <a:pt x="379" y="0"/>
                  </a:lnTo>
                  <a:close/>
                </a:path>
              </a:pathLst>
            </a:custGeom>
            <a:gradFill>
              <a:gsLst>
                <a:gs pos="0">
                  <a:schemeClr val="accent4"/>
                </a:gs>
                <a:gs pos="50000">
                  <a:schemeClr val="accent3"/>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3"/>
            <p:cNvSpPr/>
            <p:nvPr/>
          </p:nvSpPr>
          <p:spPr>
            <a:xfrm>
              <a:off x="6871924" y="3958597"/>
              <a:ext cx="47472" cy="122235"/>
            </a:xfrm>
            <a:custGeom>
              <a:rect b="b" l="l" r="r" t="t"/>
              <a:pathLst>
                <a:path extrusionOk="0" h="1030" w="400">
                  <a:moveTo>
                    <a:pt x="399" y="0"/>
                  </a:moveTo>
                  <a:lnTo>
                    <a:pt x="1" y="232"/>
                  </a:lnTo>
                  <a:lnTo>
                    <a:pt x="1" y="1029"/>
                  </a:lnTo>
                  <a:lnTo>
                    <a:pt x="399" y="822"/>
                  </a:lnTo>
                  <a:lnTo>
                    <a:pt x="399" y="0"/>
                  </a:lnTo>
                  <a:close/>
                </a:path>
              </a:pathLst>
            </a:custGeom>
            <a:gradFill>
              <a:gsLst>
                <a:gs pos="0">
                  <a:schemeClr val="accent4"/>
                </a:gs>
                <a:gs pos="50000">
                  <a:schemeClr val="accent3"/>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3"/>
            <p:cNvSpPr/>
            <p:nvPr/>
          </p:nvSpPr>
          <p:spPr>
            <a:xfrm>
              <a:off x="6939570" y="4041196"/>
              <a:ext cx="45098" cy="124609"/>
            </a:xfrm>
            <a:custGeom>
              <a:rect b="b" l="l" r="r" t="t"/>
              <a:pathLst>
                <a:path extrusionOk="0" h="1050" w="380">
                  <a:moveTo>
                    <a:pt x="379" y="0"/>
                  </a:moveTo>
                  <a:lnTo>
                    <a:pt x="1" y="232"/>
                  </a:lnTo>
                  <a:lnTo>
                    <a:pt x="1" y="1050"/>
                  </a:lnTo>
                  <a:lnTo>
                    <a:pt x="379" y="817"/>
                  </a:lnTo>
                  <a:lnTo>
                    <a:pt x="379" y="0"/>
                  </a:lnTo>
                  <a:close/>
                </a:path>
              </a:pathLst>
            </a:custGeom>
            <a:gradFill>
              <a:gsLst>
                <a:gs pos="0">
                  <a:schemeClr val="accent4"/>
                </a:gs>
                <a:gs pos="50000">
                  <a:schemeClr val="accent3"/>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3"/>
            <p:cNvSpPr/>
            <p:nvPr/>
          </p:nvSpPr>
          <p:spPr>
            <a:xfrm>
              <a:off x="6871924" y="4078341"/>
              <a:ext cx="47472" cy="125202"/>
            </a:xfrm>
            <a:custGeom>
              <a:rect b="b" l="l" r="r" t="t"/>
              <a:pathLst>
                <a:path extrusionOk="0" h="1055" w="400">
                  <a:moveTo>
                    <a:pt x="399" y="0"/>
                  </a:moveTo>
                  <a:lnTo>
                    <a:pt x="1" y="232"/>
                  </a:lnTo>
                  <a:lnTo>
                    <a:pt x="1" y="1054"/>
                  </a:lnTo>
                  <a:lnTo>
                    <a:pt x="399" y="822"/>
                  </a:lnTo>
                  <a:lnTo>
                    <a:pt x="399" y="0"/>
                  </a:lnTo>
                  <a:close/>
                </a:path>
              </a:pathLst>
            </a:custGeom>
            <a:gradFill>
              <a:gsLst>
                <a:gs pos="0">
                  <a:schemeClr val="accent4"/>
                </a:gs>
                <a:gs pos="50000">
                  <a:schemeClr val="accent3"/>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3"/>
            <p:cNvSpPr/>
            <p:nvPr/>
          </p:nvSpPr>
          <p:spPr>
            <a:xfrm>
              <a:off x="6939570" y="4163313"/>
              <a:ext cx="45098" cy="122235"/>
            </a:xfrm>
            <a:custGeom>
              <a:rect b="b" l="l" r="r" t="t"/>
              <a:pathLst>
                <a:path extrusionOk="0" h="1030" w="380">
                  <a:moveTo>
                    <a:pt x="379" y="0"/>
                  </a:moveTo>
                  <a:lnTo>
                    <a:pt x="1" y="232"/>
                  </a:lnTo>
                  <a:lnTo>
                    <a:pt x="1" y="1029"/>
                  </a:lnTo>
                  <a:lnTo>
                    <a:pt x="379" y="818"/>
                  </a:lnTo>
                  <a:lnTo>
                    <a:pt x="379" y="0"/>
                  </a:lnTo>
                  <a:close/>
                </a:path>
              </a:pathLst>
            </a:custGeom>
            <a:gradFill>
              <a:gsLst>
                <a:gs pos="0">
                  <a:schemeClr val="accent4"/>
                </a:gs>
                <a:gs pos="50000">
                  <a:schemeClr val="accent3"/>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3"/>
            <p:cNvSpPr/>
            <p:nvPr/>
          </p:nvSpPr>
          <p:spPr>
            <a:xfrm>
              <a:off x="6871924" y="4200459"/>
              <a:ext cx="47472" cy="125202"/>
            </a:xfrm>
            <a:custGeom>
              <a:rect b="b" l="l" r="r" t="t"/>
              <a:pathLst>
                <a:path extrusionOk="0" h="1055" w="400">
                  <a:moveTo>
                    <a:pt x="399" y="0"/>
                  </a:moveTo>
                  <a:lnTo>
                    <a:pt x="1" y="232"/>
                  </a:lnTo>
                  <a:lnTo>
                    <a:pt x="1" y="1054"/>
                  </a:lnTo>
                  <a:lnTo>
                    <a:pt x="399" y="822"/>
                  </a:lnTo>
                  <a:lnTo>
                    <a:pt x="399" y="0"/>
                  </a:lnTo>
                  <a:close/>
                </a:path>
              </a:pathLst>
            </a:custGeom>
            <a:gradFill>
              <a:gsLst>
                <a:gs pos="0">
                  <a:schemeClr val="accent4"/>
                </a:gs>
                <a:gs pos="50000">
                  <a:schemeClr val="accent3"/>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3"/>
            <p:cNvSpPr/>
            <p:nvPr/>
          </p:nvSpPr>
          <p:spPr>
            <a:xfrm>
              <a:off x="6188350" y="3399991"/>
              <a:ext cx="960952" cy="553856"/>
            </a:xfrm>
            <a:custGeom>
              <a:rect b="b" l="l" r="r" t="t"/>
              <a:pathLst>
                <a:path extrusionOk="0" h="4667" w="8097">
                  <a:moveTo>
                    <a:pt x="2628" y="1"/>
                  </a:moveTo>
                  <a:lnTo>
                    <a:pt x="0" y="1514"/>
                  </a:lnTo>
                  <a:lnTo>
                    <a:pt x="5448" y="4667"/>
                  </a:lnTo>
                  <a:lnTo>
                    <a:pt x="8096" y="3133"/>
                  </a:lnTo>
                  <a:lnTo>
                    <a:pt x="2628" y="1"/>
                  </a:lnTo>
                  <a:close/>
                </a:path>
              </a:pathLst>
            </a:custGeom>
            <a:gradFill>
              <a:gsLst>
                <a:gs pos="0">
                  <a:schemeClr val="accent1"/>
                </a:gs>
                <a:gs pos="100000">
                  <a:schemeClr val="dk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3"/>
            <p:cNvSpPr/>
            <p:nvPr/>
          </p:nvSpPr>
          <p:spPr>
            <a:xfrm>
              <a:off x="6410393" y="3519734"/>
              <a:ext cx="112627" cy="64797"/>
            </a:xfrm>
            <a:custGeom>
              <a:rect b="b" l="l" r="r" t="t"/>
              <a:pathLst>
                <a:path extrusionOk="0" h="546" w="949">
                  <a:moveTo>
                    <a:pt x="465" y="1"/>
                  </a:moveTo>
                  <a:lnTo>
                    <a:pt x="1" y="273"/>
                  </a:lnTo>
                  <a:lnTo>
                    <a:pt x="465" y="545"/>
                  </a:lnTo>
                  <a:lnTo>
                    <a:pt x="949" y="273"/>
                  </a:lnTo>
                  <a:lnTo>
                    <a:pt x="465" y="1"/>
                  </a:lnTo>
                  <a:close/>
                </a:path>
              </a:pathLst>
            </a:custGeom>
            <a:gradFill>
              <a:gsLst>
                <a:gs pos="0">
                  <a:schemeClr val="accent6"/>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3"/>
            <p:cNvSpPr/>
            <p:nvPr/>
          </p:nvSpPr>
          <p:spPr>
            <a:xfrm>
              <a:off x="6617483" y="3639478"/>
              <a:ext cx="112746" cy="64797"/>
            </a:xfrm>
            <a:custGeom>
              <a:rect b="b" l="l" r="r" t="t"/>
              <a:pathLst>
                <a:path extrusionOk="0" h="546" w="950">
                  <a:moveTo>
                    <a:pt x="485" y="0"/>
                  </a:moveTo>
                  <a:lnTo>
                    <a:pt x="1" y="273"/>
                  </a:lnTo>
                  <a:lnTo>
                    <a:pt x="485" y="545"/>
                  </a:lnTo>
                  <a:lnTo>
                    <a:pt x="949" y="273"/>
                  </a:lnTo>
                  <a:lnTo>
                    <a:pt x="485" y="0"/>
                  </a:lnTo>
                  <a:close/>
                </a:path>
              </a:pathLst>
            </a:custGeom>
            <a:gradFill>
              <a:gsLst>
                <a:gs pos="0">
                  <a:schemeClr val="accent6"/>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3"/>
            <p:cNvSpPr/>
            <p:nvPr/>
          </p:nvSpPr>
          <p:spPr>
            <a:xfrm>
              <a:off x="6824691" y="3759222"/>
              <a:ext cx="112034" cy="64797"/>
            </a:xfrm>
            <a:custGeom>
              <a:rect b="b" l="l" r="r" t="t"/>
              <a:pathLst>
                <a:path extrusionOk="0" h="546" w="944">
                  <a:moveTo>
                    <a:pt x="485" y="0"/>
                  </a:moveTo>
                  <a:lnTo>
                    <a:pt x="0" y="273"/>
                  </a:lnTo>
                  <a:lnTo>
                    <a:pt x="485" y="545"/>
                  </a:lnTo>
                  <a:lnTo>
                    <a:pt x="944" y="273"/>
                  </a:lnTo>
                  <a:lnTo>
                    <a:pt x="485" y="0"/>
                  </a:lnTo>
                  <a:close/>
                </a:path>
              </a:pathLst>
            </a:custGeom>
            <a:gradFill>
              <a:gsLst>
                <a:gs pos="0">
                  <a:schemeClr val="accent6"/>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3"/>
            <p:cNvSpPr/>
            <p:nvPr/>
          </p:nvSpPr>
          <p:spPr>
            <a:xfrm>
              <a:off x="6188350" y="2712676"/>
              <a:ext cx="960952" cy="1239916"/>
            </a:xfrm>
            <a:custGeom>
              <a:rect b="b" l="l" r="r" t="t"/>
              <a:pathLst>
                <a:path extrusionOk="0" h="10448" w="8097">
                  <a:moveTo>
                    <a:pt x="2628" y="1"/>
                  </a:moveTo>
                  <a:lnTo>
                    <a:pt x="0" y="1514"/>
                  </a:lnTo>
                  <a:lnTo>
                    <a:pt x="0" y="7295"/>
                  </a:lnTo>
                  <a:lnTo>
                    <a:pt x="5448" y="10448"/>
                  </a:lnTo>
                  <a:lnTo>
                    <a:pt x="8096" y="8909"/>
                  </a:lnTo>
                  <a:lnTo>
                    <a:pt x="8096" y="3154"/>
                  </a:lnTo>
                  <a:lnTo>
                    <a:pt x="2628" y="1"/>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3"/>
            <p:cNvSpPr/>
            <p:nvPr/>
          </p:nvSpPr>
          <p:spPr>
            <a:xfrm rot="10800000">
              <a:off x="5445290" y="3825035"/>
              <a:ext cx="1135293" cy="846034"/>
            </a:xfrm>
            <a:custGeom>
              <a:rect b="b" l="l" r="r" t="t"/>
              <a:pathLst>
                <a:path extrusionOk="0" h="7129" w="9566">
                  <a:moveTo>
                    <a:pt x="8178" y="0"/>
                  </a:moveTo>
                  <a:lnTo>
                    <a:pt x="1" y="4732"/>
                  </a:lnTo>
                  <a:lnTo>
                    <a:pt x="1" y="6326"/>
                  </a:lnTo>
                  <a:lnTo>
                    <a:pt x="1388" y="7128"/>
                  </a:lnTo>
                  <a:lnTo>
                    <a:pt x="9565" y="2397"/>
                  </a:lnTo>
                  <a:lnTo>
                    <a:pt x="9565" y="798"/>
                  </a:lnTo>
                  <a:lnTo>
                    <a:pt x="8178" y="0"/>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5" name="Google Shape;455;p33"/>
          <p:cNvSpPr txBox="1"/>
          <p:nvPr>
            <p:ph type="ctrTitle"/>
          </p:nvPr>
        </p:nvSpPr>
        <p:spPr>
          <a:xfrm>
            <a:off x="720000" y="1397475"/>
            <a:ext cx="5501400" cy="150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Quantum Computing</a:t>
            </a:r>
            <a:endParaRPr/>
          </a:p>
        </p:txBody>
      </p:sp>
      <p:sp>
        <p:nvSpPr>
          <p:cNvPr id="456" name="Google Shape;456;p33"/>
          <p:cNvSpPr txBox="1"/>
          <p:nvPr>
            <p:ph idx="1" type="subTitle"/>
          </p:nvPr>
        </p:nvSpPr>
        <p:spPr>
          <a:xfrm>
            <a:off x="2077875" y="2477775"/>
            <a:ext cx="2558100" cy="429600"/>
          </a:xfrm>
          <a:prstGeom prst="rect">
            <a:avLst/>
          </a:prstGeom>
        </p:spPr>
        <p:txBody>
          <a:bodyPr anchorCtr="0" anchor="t" bIns="91425" lIns="91425" spcFirstLastPara="1" rIns="91425" wrap="square" tIns="91425">
            <a:noAutofit/>
          </a:bodyPr>
          <a:lstStyle/>
          <a:p>
            <a:pPr indent="-342900" lvl="0" marL="914400" rtl="0" algn="l">
              <a:spcBef>
                <a:spcPts val="0"/>
              </a:spcBef>
              <a:spcAft>
                <a:spcPts val="0"/>
              </a:spcAft>
              <a:buSzPts val="1800"/>
              <a:buChar char="-"/>
            </a:pPr>
            <a:r>
              <a:rPr lang="en"/>
              <a:t>Stanley Ngugi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2"/>
          <p:cNvSpPr txBox="1"/>
          <p:nvPr>
            <p:ph idx="4294967295" type="ctrTitle"/>
          </p:nvPr>
        </p:nvSpPr>
        <p:spPr>
          <a:xfrm flipH="1">
            <a:off x="4560875" y="3523775"/>
            <a:ext cx="3852000" cy="107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End</a:t>
            </a:r>
            <a:r>
              <a:rPr lang="en"/>
              <a:t>!</a:t>
            </a:r>
            <a:endParaRPr/>
          </a:p>
        </p:txBody>
      </p:sp>
      <p:grpSp>
        <p:nvGrpSpPr>
          <p:cNvPr id="511" name="Google Shape;511;p42"/>
          <p:cNvGrpSpPr/>
          <p:nvPr/>
        </p:nvGrpSpPr>
        <p:grpSpPr>
          <a:xfrm>
            <a:off x="898758" y="2549525"/>
            <a:ext cx="4000417" cy="1983250"/>
            <a:chOff x="898758" y="2549525"/>
            <a:chExt cx="4000417" cy="1983250"/>
          </a:xfrm>
        </p:grpSpPr>
        <p:sp>
          <p:nvSpPr>
            <p:cNvPr id="512" name="Google Shape;512;p42"/>
            <p:cNvSpPr/>
            <p:nvPr/>
          </p:nvSpPr>
          <p:spPr>
            <a:xfrm flipH="1">
              <a:off x="2358409" y="3526304"/>
              <a:ext cx="2540765" cy="634127"/>
            </a:xfrm>
            <a:prstGeom prst="flowChartDecision">
              <a:avLst/>
            </a:prstGeom>
            <a:solidFill>
              <a:srgbClr val="FFFFFF">
                <a:alpha val="14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2"/>
            <p:cNvSpPr/>
            <p:nvPr/>
          </p:nvSpPr>
          <p:spPr>
            <a:xfrm flipH="1">
              <a:off x="2789178" y="3817452"/>
              <a:ext cx="1309818" cy="203374"/>
            </a:xfrm>
            <a:custGeom>
              <a:rect b="b" l="l" r="r" t="t"/>
              <a:pathLst>
                <a:path extrusionOk="0" h="1746" w="11245">
                  <a:moveTo>
                    <a:pt x="2311" y="0"/>
                  </a:moveTo>
                  <a:lnTo>
                    <a:pt x="1" y="545"/>
                  </a:lnTo>
                  <a:lnTo>
                    <a:pt x="1" y="591"/>
                  </a:lnTo>
                  <a:lnTo>
                    <a:pt x="2311" y="41"/>
                  </a:lnTo>
                  <a:lnTo>
                    <a:pt x="11245" y="1746"/>
                  </a:lnTo>
                  <a:lnTo>
                    <a:pt x="11245" y="1700"/>
                  </a:lnTo>
                  <a:lnTo>
                    <a:pt x="11225" y="1700"/>
                  </a:lnTo>
                  <a:lnTo>
                    <a:pt x="23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2"/>
            <p:cNvSpPr/>
            <p:nvPr/>
          </p:nvSpPr>
          <p:spPr>
            <a:xfrm flipH="1">
              <a:off x="2816194" y="3761078"/>
              <a:ext cx="1515405" cy="203374"/>
            </a:xfrm>
            <a:custGeom>
              <a:rect b="b" l="l" r="r" t="t"/>
              <a:pathLst>
                <a:path extrusionOk="0" h="1746" w="13010">
                  <a:moveTo>
                    <a:pt x="4056" y="0"/>
                  </a:moveTo>
                  <a:lnTo>
                    <a:pt x="0" y="843"/>
                  </a:lnTo>
                  <a:lnTo>
                    <a:pt x="20" y="883"/>
                  </a:lnTo>
                  <a:lnTo>
                    <a:pt x="4056" y="41"/>
                  </a:lnTo>
                  <a:lnTo>
                    <a:pt x="13010" y="1746"/>
                  </a:lnTo>
                  <a:lnTo>
                    <a:pt x="13010" y="1705"/>
                  </a:lnTo>
                  <a:lnTo>
                    <a:pt x="12990" y="1705"/>
                  </a:lnTo>
                  <a:lnTo>
                    <a:pt x="40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2"/>
            <p:cNvSpPr/>
            <p:nvPr/>
          </p:nvSpPr>
          <p:spPr>
            <a:xfrm flipH="1">
              <a:off x="2808519" y="3675235"/>
              <a:ext cx="1109472" cy="218167"/>
            </a:xfrm>
            <a:custGeom>
              <a:rect b="b" l="l" r="r" t="t"/>
              <a:pathLst>
                <a:path extrusionOk="0" h="1873" w="9525">
                  <a:moveTo>
                    <a:pt x="21" y="1"/>
                  </a:moveTo>
                  <a:lnTo>
                    <a:pt x="0" y="46"/>
                  </a:lnTo>
                  <a:lnTo>
                    <a:pt x="9499" y="1872"/>
                  </a:lnTo>
                  <a:lnTo>
                    <a:pt x="9524" y="1832"/>
                  </a:lnTo>
                  <a:lnTo>
                    <a:pt x="2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2"/>
            <p:cNvSpPr/>
            <p:nvPr/>
          </p:nvSpPr>
          <p:spPr>
            <a:xfrm flipH="1">
              <a:off x="4067079" y="3868585"/>
              <a:ext cx="58939" cy="29469"/>
            </a:xfrm>
            <a:custGeom>
              <a:rect b="b" l="l" r="r" t="t"/>
              <a:pathLst>
                <a:path extrusionOk="0" h="253" w="506">
                  <a:moveTo>
                    <a:pt x="253" y="0"/>
                  </a:moveTo>
                  <a:cubicBezTo>
                    <a:pt x="107" y="0"/>
                    <a:pt x="1" y="46"/>
                    <a:pt x="1" y="126"/>
                  </a:cubicBezTo>
                  <a:cubicBezTo>
                    <a:pt x="1" y="192"/>
                    <a:pt x="107" y="253"/>
                    <a:pt x="253" y="253"/>
                  </a:cubicBezTo>
                  <a:cubicBezTo>
                    <a:pt x="399" y="253"/>
                    <a:pt x="505" y="192"/>
                    <a:pt x="505" y="126"/>
                  </a:cubicBezTo>
                  <a:cubicBezTo>
                    <a:pt x="505" y="46"/>
                    <a:pt x="399" y="0"/>
                    <a:pt x="253" y="0"/>
                  </a:cubicBezTo>
                  <a:close/>
                </a:path>
              </a:pathLst>
            </a:custGeom>
            <a:solidFill>
              <a:srgbClr val="00C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2"/>
            <p:cNvSpPr/>
            <p:nvPr/>
          </p:nvSpPr>
          <p:spPr>
            <a:xfrm flipH="1">
              <a:off x="4299798" y="3846804"/>
              <a:ext cx="58822" cy="29469"/>
            </a:xfrm>
            <a:custGeom>
              <a:rect b="b" l="l" r="r" t="t"/>
              <a:pathLst>
                <a:path extrusionOk="0" h="253" w="505">
                  <a:moveTo>
                    <a:pt x="252" y="1"/>
                  </a:moveTo>
                  <a:cubicBezTo>
                    <a:pt x="126" y="1"/>
                    <a:pt x="0" y="61"/>
                    <a:pt x="0" y="127"/>
                  </a:cubicBezTo>
                  <a:cubicBezTo>
                    <a:pt x="0" y="213"/>
                    <a:pt x="126" y="253"/>
                    <a:pt x="252" y="253"/>
                  </a:cubicBezTo>
                  <a:cubicBezTo>
                    <a:pt x="399" y="253"/>
                    <a:pt x="504" y="213"/>
                    <a:pt x="504" y="127"/>
                  </a:cubicBezTo>
                  <a:cubicBezTo>
                    <a:pt x="504" y="61"/>
                    <a:pt x="399" y="1"/>
                    <a:pt x="252" y="1"/>
                  </a:cubicBezTo>
                  <a:close/>
                </a:path>
              </a:pathLst>
            </a:custGeom>
            <a:solidFill>
              <a:srgbClr val="00C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2"/>
            <p:cNvSpPr/>
            <p:nvPr/>
          </p:nvSpPr>
          <p:spPr>
            <a:xfrm flipH="1">
              <a:off x="3886191" y="3658230"/>
              <a:ext cx="58822" cy="29469"/>
            </a:xfrm>
            <a:custGeom>
              <a:rect b="b" l="l" r="r" t="t"/>
              <a:pathLst>
                <a:path extrusionOk="0" h="253" w="505">
                  <a:moveTo>
                    <a:pt x="253" y="0"/>
                  </a:moveTo>
                  <a:cubicBezTo>
                    <a:pt x="106" y="0"/>
                    <a:pt x="0" y="41"/>
                    <a:pt x="0" y="127"/>
                  </a:cubicBezTo>
                  <a:cubicBezTo>
                    <a:pt x="0" y="192"/>
                    <a:pt x="106" y="253"/>
                    <a:pt x="253" y="253"/>
                  </a:cubicBezTo>
                  <a:cubicBezTo>
                    <a:pt x="379" y="253"/>
                    <a:pt x="505" y="192"/>
                    <a:pt x="505" y="127"/>
                  </a:cubicBezTo>
                  <a:cubicBezTo>
                    <a:pt x="505" y="41"/>
                    <a:pt x="379" y="0"/>
                    <a:pt x="253" y="0"/>
                  </a:cubicBezTo>
                  <a:close/>
                </a:path>
              </a:pathLst>
            </a:custGeom>
            <a:solidFill>
              <a:srgbClr val="00C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2"/>
            <p:cNvSpPr/>
            <p:nvPr/>
          </p:nvSpPr>
          <p:spPr>
            <a:xfrm flipH="1">
              <a:off x="4057401" y="3751285"/>
              <a:ext cx="543612" cy="220497"/>
            </a:xfrm>
            <a:custGeom>
              <a:rect b="b" l="l" r="r" t="t"/>
              <a:pathLst>
                <a:path extrusionOk="0" h="1893" w="4667">
                  <a:moveTo>
                    <a:pt x="2336" y="1"/>
                  </a:moveTo>
                  <a:cubicBezTo>
                    <a:pt x="1049" y="1"/>
                    <a:pt x="0" y="420"/>
                    <a:pt x="0" y="944"/>
                  </a:cubicBezTo>
                  <a:cubicBezTo>
                    <a:pt x="0" y="1474"/>
                    <a:pt x="1049" y="1893"/>
                    <a:pt x="2336" y="1893"/>
                  </a:cubicBezTo>
                  <a:cubicBezTo>
                    <a:pt x="3617" y="1893"/>
                    <a:pt x="4666" y="1474"/>
                    <a:pt x="4666" y="944"/>
                  </a:cubicBezTo>
                  <a:cubicBezTo>
                    <a:pt x="4666" y="420"/>
                    <a:pt x="3617" y="1"/>
                    <a:pt x="2336" y="1"/>
                  </a:cubicBezTo>
                  <a:close/>
                </a:path>
              </a:pathLst>
            </a:custGeom>
            <a:gradFill>
              <a:gsLst>
                <a:gs pos="0">
                  <a:schemeClr val="accent4"/>
                </a:gs>
                <a:gs pos="46000">
                  <a:srgbClr val="FFFFFF">
                    <a:alpha val="1686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2"/>
            <p:cNvSpPr/>
            <p:nvPr/>
          </p:nvSpPr>
          <p:spPr>
            <a:xfrm flipH="1">
              <a:off x="4290137" y="3844116"/>
              <a:ext cx="61268" cy="29586"/>
            </a:xfrm>
            <a:custGeom>
              <a:rect b="b" l="l" r="r" t="t"/>
              <a:pathLst>
                <a:path extrusionOk="0" h="254" w="526">
                  <a:moveTo>
                    <a:pt x="253" y="1"/>
                  </a:moveTo>
                  <a:cubicBezTo>
                    <a:pt x="127" y="1"/>
                    <a:pt x="1" y="46"/>
                    <a:pt x="1" y="127"/>
                  </a:cubicBezTo>
                  <a:cubicBezTo>
                    <a:pt x="1" y="193"/>
                    <a:pt x="127" y="253"/>
                    <a:pt x="253" y="253"/>
                  </a:cubicBezTo>
                  <a:cubicBezTo>
                    <a:pt x="399" y="253"/>
                    <a:pt x="526" y="193"/>
                    <a:pt x="526" y="127"/>
                  </a:cubicBezTo>
                  <a:cubicBezTo>
                    <a:pt x="526" y="46"/>
                    <a:pt x="399" y="1"/>
                    <a:pt x="253" y="1"/>
                  </a:cubicBezTo>
                  <a:close/>
                </a:path>
              </a:pathLst>
            </a:custGeom>
            <a:solidFill>
              <a:srgbClr val="FF2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2"/>
            <p:cNvSpPr/>
            <p:nvPr/>
          </p:nvSpPr>
          <p:spPr>
            <a:xfrm flipH="1">
              <a:off x="898758" y="4053110"/>
              <a:ext cx="2203569" cy="479665"/>
            </a:xfrm>
            <a:custGeom>
              <a:rect b="b" l="l" r="r" t="t"/>
              <a:pathLst>
                <a:path extrusionOk="0" h="4118" w="18918">
                  <a:moveTo>
                    <a:pt x="10070" y="1"/>
                  </a:moveTo>
                  <a:lnTo>
                    <a:pt x="1" y="1872"/>
                  </a:lnTo>
                  <a:lnTo>
                    <a:pt x="12299" y="4117"/>
                  </a:lnTo>
                  <a:lnTo>
                    <a:pt x="18918" y="1368"/>
                  </a:lnTo>
                  <a:lnTo>
                    <a:pt x="10070" y="1"/>
                  </a:lnTo>
                  <a:close/>
                </a:path>
              </a:pathLst>
            </a:custGeom>
            <a:solidFill>
              <a:srgbClr val="FFFFFF">
                <a:alpha val="14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2"/>
            <p:cNvSpPr/>
            <p:nvPr/>
          </p:nvSpPr>
          <p:spPr>
            <a:xfrm flipH="1">
              <a:off x="2240155" y="4194745"/>
              <a:ext cx="428530" cy="157015"/>
            </a:xfrm>
            <a:custGeom>
              <a:rect b="b" l="l" r="r" t="t"/>
              <a:pathLst>
                <a:path extrusionOk="0" h="1348" w="3679">
                  <a:moveTo>
                    <a:pt x="1" y="0"/>
                  </a:moveTo>
                  <a:lnTo>
                    <a:pt x="1" y="46"/>
                  </a:lnTo>
                  <a:lnTo>
                    <a:pt x="21" y="46"/>
                  </a:lnTo>
                  <a:lnTo>
                    <a:pt x="3491" y="656"/>
                  </a:lnTo>
                  <a:lnTo>
                    <a:pt x="1282" y="1307"/>
                  </a:lnTo>
                  <a:lnTo>
                    <a:pt x="1302" y="1347"/>
                  </a:lnTo>
                  <a:lnTo>
                    <a:pt x="3678" y="631"/>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2"/>
            <p:cNvSpPr/>
            <p:nvPr/>
          </p:nvSpPr>
          <p:spPr>
            <a:xfrm flipH="1">
              <a:off x="1789498" y="4168305"/>
              <a:ext cx="766322" cy="225156"/>
            </a:xfrm>
            <a:custGeom>
              <a:rect b="b" l="l" r="r" t="t"/>
              <a:pathLst>
                <a:path extrusionOk="0" h="1933" w="6579">
                  <a:moveTo>
                    <a:pt x="0" y="0"/>
                  </a:moveTo>
                  <a:lnTo>
                    <a:pt x="0" y="41"/>
                  </a:lnTo>
                  <a:lnTo>
                    <a:pt x="20" y="41"/>
                  </a:lnTo>
                  <a:lnTo>
                    <a:pt x="6387" y="1176"/>
                  </a:lnTo>
                  <a:lnTo>
                    <a:pt x="3612" y="1892"/>
                  </a:lnTo>
                  <a:lnTo>
                    <a:pt x="3632" y="1933"/>
                  </a:lnTo>
                  <a:lnTo>
                    <a:pt x="6578" y="1156"/>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2"/>
            <p:cNvSpPr/>
            <p:nvPr/>
          </p:nvSpPr>
          <p:spPr>
            <a:xfrm flipH="1">
              <a:off x="1253693" y="4145941"/>
              <a:ext cx="1189960" cy="213391"/>
            </a:xfrm>
            <a:custGeom>
              <a:rect b="b" l="l" r="r" t="t"/>
              <a:pathLst>
                <a:path extrusionOk="0" h="1832" w="10216">
                  <a:moveTo>
                    <a:pt x="21" y="1"/>
                  </a:moveTo>
                  <a:lnTo>
                    <a:pt x="1" y="21"/>
                  </a:lnTo>
                  <a:lnTo>
                    <a:pt x="10216" y="1832"/>
                  </a:lnTo>
                  <a:lnTo>
                    <a:pt x="10216" y="1787"/>
                  </a:lnTo>
                  <a:lnTo>
                    <a:pt x="2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2"/>
            <p:cNvSpPr/>
            <p:nvPr/>
          </p:nvSpPr>
          <p:spPr>
            <a:xfrm flipH="1">
              <a:off x="1239020" y="4121249"/>
              <a:ext cx="1099455" cy="132321"/>
            </a:xfrm>
            <a:custGeom>
              <a:rect b="b" l="l" r="r" t="t"/>
              <a:pathLst>
                <a:path extrusionOk="0" h="1136" w="9439">
                  <a:moveTo>
                    <a:pt x="1" y="1"/>
                  </a:moveTo>
                  <a:lnTo>
                    <a:pt x="1" y="46"/>
                  </a:lnTo>
                  <a:lnTo>
                    <a:pt x="6432" y="1136"/>
                  </a:lnTo>
                  <a:lnTo>
                    <a:pt x="9439" y="379"/>
                  </a:lnTo>
                  <a:lnTo>
                    <a:pt x="9439" y="339"/>
                  </a:lnTo>
                  <a:lnTo>
                    <a:pt x="9419" y="339"/>
                  </a:lnTo>
                  <a:lnTo>
                    <a:pt x="6432" y="1096"/>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2"/>
            <p:cNvSpPr/>
            <p:nvPr/>
          </p:nvSpPr>
          <p:spPr>
            <a:xfrm flipH="1">
              <a:off x="1640298" y="4091897"/>
              <a:ext cx="585312" cy="78857"/>
            </a:xfrm>
            <a:custGeom>
              <a:rect b="b" l="l" r="r" t="t"/>
              <a:pathLst>
                <a:path extrusionOk="0" h="677" w="5025">
                  <a:moveTo>
                    <a:pt x="20" y="1"/>
                  </a:moveTo>
                  <a:lnTo>
                    <a:pt x="0" y="46"/>
                  </a:lnTo>
                  <a:lnTo>
                    <a:pt x="20" y="46"/>
                  </a:lnTo>
                  <a:lnTo>
                    <a:pt x="3572" y="677"/>
                  </a:lnTo>
                  <a:lnTo>
                    <a:pt x="5025" y="339"/>
                  </a:lnTo>
                  <a:lnTo>
                    <a:pt x="5004" y="298"/>
                  </a:lnTo>
                  <a:lnTo>
                    <a:pt x="3572" y="631"/>
                  </a:lnTo>
                  <a:lnTo>
                    <a:pt x="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2"/>
            <p:cNvSpPr/>
            <p:nvPr/>
          </p:nvSpPr>
          <p:spPr>
            <a:xfrm flipH="1">
              <a:off x="3099164" y="2767567"/>
              <a:ext cx="543729" cy="1503757"/>
            </a:xfrm>
            <a:custGeom>
              <a:rect b="b" l="l" r="r" t="t"/>
              <a:pathLst>
                <a:path extrusionOk="0" h="12910" w="4668">
                  <a:moveTo>
                    <a:pt x="1" y="0"/>
                  </a:moveTo>
                  <a:lnTo>
                    <a:pt x="82" y="12153"/>
                  </a:lnTo>
                  <a:lnTo>
                    <a:pt x="4667" y="12909"/>
                  </a:lnTo>
                  <a:lnTo>
                    <a:pt x="4561" y="757"/>
                  </a:lnTo>
                  <a:lnTo>
                    <a:pt x="1"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2"/>
            <p:cNvSpPr/>
            <p:nvPr/>
          </p:nvSpPr>
          <p:spPr>
            <a:xfrm flipH="1">
              <a:off x="3140981" y="2831629"/>
              <a:ext cx="460678" cy="1375629"/>
            </a:xfrm>
            <a:custGeom>
              <a:rect b="b" l="l" r="r" t="t"/>
              <a:pathLst>
                <a:path extrusionOk="0" h="11810" w="3955">
                  <a:moveTo>
                    <a:pt x="0" y="0"/>
                  </a:moveTo>
                  <a:lnTo>
                    <a:pt x="86" y="11159"/>
                  </a:lnTo>
                  <a:lnTo>
                    <a:pt x="3955" y="11809"/>
                  </a:lnTo>
                  <a:lnTo>
                    <a:pt x="3955" y="11809"/>
                  </a:lnTo>
                  <a:lnTo>
                    <a:pt x="3869" y="651"/>
                  </a:lnTo>
                  <a:lnTo>
                    <a:pt x="0" y="0"/>
                  </a:lnTo>
                  <a:close/>
                </a:path>
              </a:pathLst>
            </a:custGeom>
            <a:gradFill>
              <a:gsLst>
                <a:gs pos="0">
                  <a:srgbClr val="1501A9"/>
                </a:gs>
                <a:gs pos="100000">
                  <a:srgbClr val="17163E"/>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2"/>
            <p:cNvSpPr/>
            <p:nvPr/>
          </p:nvSpPr>
          <p:spPr>
            <a:xfrm flipH="1">
              <a:off x="3140982" y="3134815"/>
              <a:ext cx="453107" cy="266856"/>
            </a:xfrm>
            <a:custGeom>
              <a:rect b="b" l="l" r="r" t="t"/>
              <a:pathLst>
                <a:path extrusionOk="0" h="2291" w="3890">
                  <a:moveTo>
                    <a:pt x="1" y="0"/>
                  </a:moveTo>
                  <a:lnTo>
                    <a:pt x="21" y="1640"/>
                  </a:lnTo>
                  <a:lnTo>
                    <a:pt x="3890" y="2290"/>
                  </a:lnTo>
                  <a:lnTo>
                    <a:pt x="3870" y="651"/>
                  </a:lnTo>
                  <a:lnTo>
                    <a:pt x="1"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2"/>
            <p:cNvSpPr/>
            <p:nvPr/>
          </p:nvSpPr>
          <p:spPr>
            <a:xfrm flipH="1">
              <a:off x="3140982" y="3409232"/>
              <a:ext cx="453107" cy="266856"/>
            </a:xfrm>
            <a:custGeom>
              <a:rect b="b" l="l" r="r" t="t"/>
              <a:pathLst>
                <a:path extrusionOk="0" h="2291" w="3890">
                  <a:moveTo>
                    <a:pt x="1" y="0"/>
                  </a:moveTo>
                  <a:lnTo>
                    <a:pt x="21" y="1639"/>
                  </a:lnTo>
                  <a:lnTo>
                    <a:pt x="3890" y="2290"/>
                  </a:lnTo>
                  <a:lnTo>
                    <a:pt x="3890" y="2290"/>
                  </a:lnTo>
                  <a:lnTo>
                    <a:pt x="3870" y="651"/>
                  </a:lnTo>
                  <a:lnTo>
                    <a:pt x="1"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2"/>
            <p:cNvSpPr/>
            <p:nvPr/>
          </p:nvSpPr>
          <p:spPr>
            <a:xfrm flipH="1">
              <a:off x="3140981" y="3360429"/>
              <a:ext cx="463124" cy="124634"/>
            </a:xfrm>
            <a:custGeom>
              <a:rect b="b" l="l" r="r" t="t"/>
              <a:pathLst>
                <a:path extrusionOk="0" h="1070" w="3976">
                  <a:moveTo>
                    <a:pt x="1" y="0"/>
                  </a:moveTo>
                  <a:lnTo>
                    <a:pt x="1" y="399"/>
                  </a:lnTo>
                  <a:lnTo>
                    <a:pt x="3976" y="1070"/>
                  </a:lnTo>
                  <a:lnTo>
                    <a:pt x="3976" y="651"/>
                  </a:lnTo>
                  <a:lnTo>
                    <a:pt x="1" y="0"/>
                  </a:lnTo>
                  <a:close/>
                </a:path>
              </a:pathLst>
            </a:custGeom>
            <a:gradFill>
              <a:gsLst>
                <a:gs pos="0">
                  <a:srgbClr val="B0A1FB"/>
                </a:gs>
                <a:gs pos="50000">
                  <a:srgbClr val="4CEEFD"/>
                </a:gs>
                <a:gs pos="100000">
                  <a:srgbClr val="4CEEF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2"/>
            <p:cNvSpPr/>
            <p:nvPr/>
          </p:nvSpPr>
          <p:spPr>
            <a:xfrm flipH="1">
              <a:off x="3140981" y="3044314"/>
              <a:ext cx="463124" cy="122304"/>
            </a:xfrm>
            <a:custGeom>
              <a:rect b="b" l="l" r="r" t="t"/>
              <a:pathLst>
                <a:path extrusionOk="0" h="1050" w="3976">
                  <a:moveTo>
                    <a:pt x="1" y="0"/>
                  </a:moveTo>
                  <a:lnTo>
                    <a:pt x="1" y="399"/>
                  </a:lnTo>
                  <a:lnTo>
                    <a:pt x="3976" y="1050"/>
                  </a:lnTo>
                  <a:lnTo>
                    <a:pt x="3976" y="651"/>
                  </a:lnTo>
                  <a:lnTo>
                    <a:pt x="1" y="0"/>
                  </a:lnTo>
                  <a:close/>
                </a:path>
              </a:pathLst>
            </a:custGeom>
            <a:gradFill>
              <a:gsLst>
                <a:gs pos="0">
                  <a:srgbClr val="B0A1FB"/>
                </a:gs>
                <a:gs pos="50000">
                  <a:srgbClr val="4CEEFD"/>
                </a:gs>
                <a:gs pos="100000">
                  <a:srgbClr val="4CEEF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2"/>
            <p:cNvSpPr/>
            <p:nvPr/>
          </p:nvSpPr>
          <p:spPr>
            <a:xfrm flipH="1">
              <a:off x="3140981" y="3621917"/>
              <a:ext cx="463124" cy="122886"/>
            </a:xfrm>
            <a:custGeom>
              <a:rect b="b" l="l" r="r" t="t"/>
              <a:pathLst>
                <a:path extrusionOk="0" h="1055" w="3976">
                  <a:moveTo>
                    <a:pt x="1" y="0"/>
                  </a:moveTo>
                  <a:lnTo>
                    <a:pt x="1" y="404"/>
                  </a:lnTo>
                  <a:lnTo>
                    <a:pt x="3976" y="1054"/>
                  </a:lnTo>
                  <a:lnTo>
                    <a:pt x="3976" y="656"/>
                  </a:lnTo>
                  <a:lnTo>
                    <a:pt x="1" y="0"/>
                  </a:lnTo>
                  <a:close/>
                </a:path>
              </a:pathLst>
            </a:custGeom>
            <a:gradFill>
              <a:gsLst>
                <a:gs pos="0">
                  <a:srgbClr val="B0A1FB"/>
                </a:gs>
                <a:gs pos="50000">
                  <a:srgbClr val="4CEEFD"/>
                </a:gs>
                <a:gs pos="100000">
                  <a:srgbClr val="4CEEF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2"/>
            <p:cNvSpPr/>
            <p:nvPr/>
          </p:nvSpPr>
          <p:spPr>
            <a:xfrm flipH="1">
              <a:off x="3140982" y="3700655"/>
              <a:ext cx="453107" cy="266856"/>
            </a:xfrm>
            <a:custGeom>
              <a:rect b="b" l="l" r="r" t="t"/>
              <a:pathLst>
                <a:path extrusionOk="0" h="2291" w="3890">
                  <a:moveTo>
                    <a:pt x="1" y="0"/>
                  </a:moveTo>
                  <a:lnTo>
                    <a:pt x="21" y="1640"/>
                  </a:lnTo>
                  <a:lnTo>
                    <a:pt x="3890" y="2290"/>
                  </a:lnTo>
                  <a:lnTo>
                    <a:pt x="3890" y="2290"/>
                  </a:lnTo>
                  <a:lnTo>
                    <a:pt x="3870" y="631"/>
                  </a:lnTo>
                  <a:lnTo>
                    <a:pt x="1"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2"/>
            <p:cNvSpPr/>
            <p:nvPr/>
          </p:nvSpPr>
          <p:spPr>
            <a:xfrm flipH="1">
              <a:off x="3204931" y="2958471"/>
              <a:ext cx="342684" cy="88292"/>
            </a:xfrm>
            <a:custGeom>
              <a:rect b="b" l="l" r="r" t="t"/>
              <a:pathLst>
                <a:path extrusionOk="0" h="758" w="2942">
                  <a:moveTo>
                    <a:pt x="0" y="1"/>
                  </a:moveTo>
                  <a:lnTo>
                    <a:pt x="0" y="273"/>
                  </a:lnTo>
                  <a:lnTo>
                    <a:pt x="2941" y="758"/>
                  </a:lnTo>
                  <a:lnTo>
                    <a:pt x="2941" y="485"/>
                  </a:lnTo>
                  <a:lnTo>
                    <a:pt x="0" y="1"/>
                  </a:lnTo>
                  <a:close/>
                </a:path>
              </a:pathLst>
            </a:custGeom>
            <a:gradFill>
              <a:gsLst>
                <a:gs pos="0">
                  <a:srgbClr val="B0A1FB"/>
                </a:gs>
                <a:gs pos="50000">
                  <a:srgbClr val="4CEEFD"/>
                </a:gs>
                <a:gs pos="100000">
                  <a:srgbClr val="4CEEF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2"/>
            <p:cNvSpPr/>
            <p:nvPr/>
          </p:nvSpPr>
          <p:spPr>
            <a:xfrm flipH="1">
              <a:off x="1927026" y="2549525"/>
              <a:ext cx="1715867" cy="306342"/>
            </a:xfrm>
            <a:custGeom>
              <a:rect b="b" l="l" r="r" t="t"/>
              <a:pathLst>
                <a:path extrusionOk="0" h="2630" w="14731">
                  <a:moveTo>
                    <a:pt x="10171" y="1"/>
                  </a:moveTo>
                  <a:lnTo>
                    <a:pt x="1" y="1872"/>
                  </a:lnTo>
                  <a:lnTo>
                    <a:pt x="4561" y="2629"/>
                  </a:lnTo>
                  <a:lnTo>
                    <a:pt x="14731" y="783"/>
                  </a:lnTo>
                  <a:lnTo>
                    <a:pt x="10171" y="1"/>
                  </a:lnTo>
                  <a:close/>
                </a:path>
              </a:pathLst>
            </a:custGeom>
            <a:gradFill>
              <a:gsLst>
                <a:gs pos="0">
                  <a:schemeClr val="accen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2"/>
            <p:cNvSpPr/>
            <p:nvPr/>
          </p:nvSpPr>
          <p:spPr>
            <a:xfrm flipH="1">
              <a:off x="1914696" y="2640609"/>
              <a:ext cx="1196948" cy="1630720"/>
            </a:xfrm>
            <a:custGeom>
              <a:rect b="b" l="l" r="r" t="t"/>
              <a:pathLst>
                <a:path extrusionOk="0" h="14000" w="10276">
                  <a:moveTo>
                    <a:pt x="10170" y="1"/>
                  </a:moveTo>
                  <a:lnTo>
                    <a:pt x="0" y="1847"/>
                  </a:lnTo>
                  <a:lnTo>
                    <a:pt x="106" y="13999"/>
                  </a:lnTo>
                  <a:lnTo>
                    <a:pt x="10276" y="12148"/>
                  </a:lnTo>
                  <a:lnTo>
                    <a:pt x="10170" y="1"/>
                  </a:lnTo>
                  <a:close/>
                </a:path>
              </a:pathLst>
            </a:custGeom>
            <a:gradFill>
              <a:gsLst>
                <a:gs pos="0">
                  <a:schemeClr val="accen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2"/>
            <p:cNvSpPr/>
            <p:nvPr/>
          </p:nvSpPr>
          <p:spPr>
            <a:xfrm flipH="1">
              <a:off x="1975733" y="2725869"/>
              <a:ext cx="1072548" cy="1459611"/>
            </a:xfrm>
            <a:custGeom>
              <a:rect b="b" l="l" r="r" t="t"/>
              <a:pathLst>
                <a:path extrusionOk="0" h="12531" w="9208">
                  <a:moveTo>
                    <a:pt x="9101" y="0"/>
                  </a:moveTo>
                  <a:lnTo>
                    <a:pt x="1" y="1665"/>
                  </a:lnTo>
                  <a:lnTo>
                    <a:pt x="87" y="12531"/>
                  </a:lnTo>
                  <a:lnTo>
                    <a:pt x="9207" y="10871"/>
                  </a:lnTo>
                  <a:lnTo>
                    <a:pt x="9101" y="0"/>
                  </a:lnTo>
                  <a:close/>
                </a:path>
              </a:pathLst>
            </a:custGeom>
            <a:gradFill>
              <a:gsLst>
                <a:gs pos="0">
                  <a:schemeClr val="accent1"/>
                </a:gs>
                <a:gs pos="100000">
                  <a:schemeClr val="dk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2"/>
            <p:cNvSpPr/>
            <p:nvPr/>
          </p:nvSpPr>
          <p:spPr>
            <a:xfrm flipH="1">
              <a:off x="2156749" y="2863311"/>
              <a:ext cx="722292" cy="159345"/>
            </a:xfrm>
            <a:custGeom>
              <a:rect b="b" l="l" r="r" t="t"/>
              <a:pathLst>
                <a:path extrusionOk="0" h="1368" w="6201">
                  <a:moveTo>
                    <a:pt x="6200" y="1"/>
                  </a:moveTo>
                  <a:lnTo>
                    <a:pt x="1" y="1136"/>
                  </a:lnTo>
                  <a:lnTo>
                    <a:pt x="1" y="1368"/>
                  </a:lnTo>
                  <a:lnTo>
                    <a:pt x="6200" y="253"/>
                  </a:lnTo>
                  <a:lnTo>
                    <a:pt x="6200" y="1"/>
                  </a:ln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2"/>
            <p:cNvSpPr/>
            <p:nvPr/>
          </p:nvSpPr>
          <p:spPr>
            <a:xfrm flipH="1">
              <a:off x="2156749" y="3010186"/>
              <a:ext cx="722292" cy="161791"/>
            </a:xfrm>
            <a:custGeom>
              <a:rect b="b" l="l" r="r" t="t"/>
              <a:pathLst>
                <a:path extrusionOk="0" h="1389" w="6201">
                  <a:moveTo>
                    <a:pt x="6200" y="1"/>
                  </a:moveTo>
                  <a:lnTo>
                    <a:pt x="1" y="1136"/>
                  </a:lnTo>
                  <a:lnTo>
                    <a:pt x="1" y="1388"/>
                  </a:lnTo>
                  <a:lnTo>
                    <a:pt x="6200" y="253"/>
                  </a:lnTo>
                  <a:lnTo>
                    <a:pt x="6200" y="1"/>
                  </a:ln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2"/>
            <p:cNvSpPr/>
            <p:nvPr/>
          </p:nvSpPr>
          <p:spPr>
            <a:xfrm flipH="1">
              <a:off x="2156749" y="3157062"/>
              <a:ext cx="722292" cy="161791"/>
            </a:xfrm>
            <a:custGeom>
              <a:rect b="b" l="l" r="r" t="t"/>
              <a:pathLst>
                <a:path extrusionOk="0" h="1389" w="6201">
                  <a:moveTo>
                    <a:pt x="6200" y="1"/>
                  </a:moveTo>
                  <a:lnTo>
                    <a:pt x="1" y="1136"/>
                  </a:lnTo>
                  <a:lnTo>
                    <a:pt x="1" y="1388"/>
                  </a:lnTo>
                  <a:lnTo>
                    <a:pt x="6200" y="253"/>
                  </a:lnTo>
                  <a:lnTo>
                    <a:pt x="6200" y="1"/>
                  </a:ln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2"/>
            <p:cNvSpPr/>
            <p:nvPr/>
          </p:nvSpPr>
          <p:spPr>
            <a:xfrm flipH="1">
              <a:off x="2156749" y="3306384"/>
              <a:ext cx="722292" cy="159345"/>
            </a:xfrm>
            <a:custGeom>
              <a:rect b="b" l="l" r="r" t="t"/>
              <a:pathLst>
                <a:path extrusionOk="0" h="1368" w="6201">
                  <a:moveTo>
                    <a:pt x="6200" y="0"/>
                  </a:moveTo>
                  <a:lnTo>
                    <a:pt x="1" y="1115"/>
                  </a:lnTo>
                  <a:lnTo>
                    <a:pt x="1" y="1367"/>
                  </a:lnTo>
                  <a:lnTo>
                    <a:pt x="6200" y="232"/>
                  </a:lnTo>
                  <a:lnTo>
                    <a:pt x="6200" y="0"/>
                  </a:ln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2"/>
            <p:cNvSpPr/>
            <p:nvPr/>
          </p:nvSpPr>
          <p:spPr>
            <a:xfrm flipH="1">
              <a:off x="2156749" y="3453260"/>
              <a:ext cx="722292" cy="159345"/>
            </a:xfrm>
            <a:custGeom>
              <a:rect b="b" l="l" r="r" t="t"/>
              <a:pathLst>
                <a:path extrusionOk="0" h="1368" w="6201">
                  <a:moveTo>
                    <a:pt x="6200" y="0"/>
                  </a:moveTo>
                  <a:lnTo>
                    <a:pt x="1" y="1135"/>
                  </a:lnTo>
                  <a:lnTo>
                    <a:pt x="1" y="1367"/>
                  </a:lnTo>
                  <a:lnTo>
                    <a:pt x="6200" y="232"/>
                  </a:lnTo>
                  <a:lnTo>
                    <a:pt x="6200" y="0"/>
                  </a:ln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2"/>
            <p:cNvSpPr/>
            <p:nvPr/>
          </p:nvSpPr>
          <p:spPr>
            <a:xfrm flipH="1">
              <a:off x="2156749" y="3600136"/>
              <a:ext cx="722292" cy="161674"/>
            </a:xfrm>
            <a:custGeom>
              <a:rect b="b" l="l" r="r" t="t"/>
              <a:pathLst>
                <a:path extrusionOk="0" h="1388" w="6201">
                  <a:moveTo>
                    <a:pt x="6200" y="0"/>
                  </a:moveTo>
                  <a:lnTo>
                    <a:pt x="1" y="1135"/>
                  </a:lnTo>
                  <a:lnTo>
                    <a:pt x="1" y="1388"/>
                  </a:lnTo>
                  <a:lnTo>
                    <a:pt x="6200" y="253"/>
                  </a:lnTo>
                  <a:lnTo>
                    <a:pt x="6200" y="0"/>
                  </a:ln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2"/>
            <p:cNvSpPr/>
            <p:nvPr/>
          </p:nvSpPr>
          <p:spPr>
            <a:xfrm flipH="1">
              <a:off x="2156749" y="3747012"/>
              <a:ext cx="722292" cy="161674"/>
            </a:xfrm>
            <a:custGeom>
              <a:rect b="b" l="l" r="r" t="t"/>
              <a:pathLst>
                <a:path extrusionOk="0" h="1388" w="6201">
                  <a:moveTo>
                    <a:pt x="6200" y="1"/>
                  </a:moveTo>
                  <a:lnTo>
                    <a:pt x="1" y="1136"/>
                  </a:lnTo>
                  <a:lnTo>
                    <a:pt x="1" y="1388"/>
                  </a:lnTo>
                  <a:lnTo>
                    <a:pt x="6200" y="253"/>
                  </a:lnTo>
                  <a:lnTo>
                    <a:pt x="6200" y="1"/>
                  </a:ln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2"/>
            <p:cNvSpPr/>
            <p:nvPr/>
          </p:nvSpPr>
          <p:spPr>
            <a:xfrm flipH="1">
              <a:off x="2156749" y="3893888"/>
              <a:ext cx="722292" cy="161674"/>
            </a:xfrm>
            <a:custGeom>
              <a:rect b="b" l="l" r="r" t="t"/>
              <a:pathLst>
                <a:path extrusionOk="0" h="1388" w="6201">
                  <a:moveTo>
                    <a:pt x="6200" y="1"/>
                  </a:moveTo>
                  <a:lnTo>
                    <a:pt x="1" y="1136"/>
                  </a:lnTo>
                  <a:lnTo>
                    <a:pt x="1" y="1388"/>
                  </a:lnTo>
                  <a:lnTo>
                    <a:pt x="6200" y="253"/>
                  </a:lnTo>
                  <a:lnTo>
                    <a:pt x="6200" y="1"/>
                  </a:ln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2"/>
            <p:cNvSpPr/>
            <p:nvPr/>
          </p:nvSpPr>
          <p:spPr>
            <a:xfrm flipH="1">
              <a:off x="2932969" y="3007857"/>
              <a:ext cx="29469" cy="29469"/>
            </a:xfrm>
            <a:custGeom>
              <a:rect b="b" l="l" r="r" t="t"/>
              <a:pathLst>
                <a:path extrusionOk="0" h="253" w="253">
                  <a:moveTo>
                    <a:pt x="127" y="1"/>
                  </a:moveTo>
                  <a:cubicBezTo>
                    <a:pt x="61" y="1"/>
                    <a:pt x="0" y="41"/>
                    <a:pt x="0" y="127"/>
                  </a:cubicBezTo>
                  <a:cubicBezTo>
                    <a:pt x="0" y="187"/>
                    <a:pt x="61" y="253"/>
                    <a:pt x="127" y="253"/>
                  </a:cubicBezTo>
                  <a:cubicBezTo>
                    <a:pt x="212" y="253"/>
                    <a:pt x="253" y="187"/>
                    <a:pt x="253" y="127"/>
                  </a:cubicBezTo>
                  <a:cubicBezTo>
                    <a:pt x="253" y="41"/>
                    <a:pt x="212" y="1"/>
                    <a:pt x="127" y="1"/>
                  </a:cubicBez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2"/>
            <p:cNvSpPr/>
            <p:nvPr/>
          </p:nvSpPr>
          <p:spPr>
            <a:xfrm flipH="1">
              <a:off x="2932969" y="3149491"/>
              <a:ext cx="29469" cy="29469"/>
            </a:xfrm>
            <a:custGeom>
              <a:rect b="b" l="l" r="r" t="t"/>
              <a:pathLst>
                <a:path extrusionOk="0" h="253" w="253">
                  <a:moveTo>
                    <a:pt x="127" y="0"/>
                  </a:moveTo>
                  <a:cubicBezTo>
                    <a:pt x="61" y="0"/>
                    <a:pt x="0" y="66"/>
                    <a:pt x="0" y="126"/>
                  </a:cubicBezTo>
                  <a:cubicBezTo>
                    <a:pt x="0" y="192"/>
                    <a:pt x="61" y="253"/>
                    <a:pt x="127" y="253"/>
                  </a:cubicBezTo>
                  <a:cubicBezTo>
                    <a:pt x="212" y="253"/>
                    <a:pt x="253" y="192"/>
                    <a:pt x="253" y="126"/>
                  </a:cubicBezTo>
                  <a:cubicBezTo>
                    <a:pt x="253" y="66"/>
                    <a:pt x="212" y="0"/>
                    <a:pt x="127" y="0"/>
                  </a:cubicBez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2"/>
            <p:cNvSpPr/>
            <p:nvPr/>
          </p:nvSpPr>
          <p:spPr>
            <a:xfrm flipH="1">
              <a:off x="2932969" y="3291708"/>
              <a:ext cx="29469" cy="31799"/>
            </a:xfrm>
            <a:custGeom>
              <a:rect b="b" l="l" r="r" t="t"/>
              <a:pathLst>
                <a:path extrusionOk="0" h="273" w="253">
                  <a:moveTo>
                    <a:pt x="127" y="0"/>
                  </a:moveTo>
                  <a:cubicBezTo>
                    <a:pt x="61" y="0"/>
                    <a:pt x="0" y="61"/>
                    <a:pt x="0" y="126"/>
                  </a:cubicBezTo>
                  <a:cubicBezTo>
                    <a:pt x="0" y="212"/>
                    <a:pt x="61" y="273"/>
                    <a:pt x="127" y="273"/>
                  </a:cubicBezTo>
                  <a:cubicBezTo>
                    <a:pt x="212" y="273"/>
                    <a:pt x="253" y="212"/>
                    <a:pt x="253" y="126"/>
                  </a:cubicBezTo>
                  <a:cubicBezTo>
                    <a:pt x="253" y="61"/>
                    <a:pt x="212" y="0"/>
                    <a:pt x="127" y="0"/>
                  </a:cubicBez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2"/>
            <p:cNvSpPr/>
            <p:nvPr/>
          </p:nvSpPr>
          <p:spPr>
            <a:xfrm flipH="1">
              <a:off x="2932969" y="3436255"/>
              <a:ext cx="29469" cy="29469"/>
            </a:xfrm>
            <a:custGeom>
              <a:rect b="b" l="l" r="r" t="t"/>
              <a:pathLst>
                <a:path extrusionOk="0" h="253" w="253">
                  <a:moveTo>
                    <a:pt x="127" y="0"/>
                  </a:moveTo>
                  <a:cubicBezTo>
                    <a:pt x="61" y="0"/>
                    <a:pt x="0" y="61"/>
                    <a:pt x="0" y="126"/>
                  </a:cubicBezTo>
                  <a:cubicBezTo>
                    <a:pt x="0" y="187"/>
                    <a:pt x="61" y="252"/>
                    <a:pt x="127" y="252"/>
                  </a:cubicBezTo>
                  <a:cubicBezTo>
                    <a:pt x="212" y="252"/>
                    <a:pt x="253" y="187"/>
                    <a:pt x="253" y="126"/>
                  </a:cubicBezTo>
                  <a:cubicBezTo>
                    <a:pt x="253" y="61"/>
                    <a:pt x="212" y="0"/>
                    <a:pt x="127" y="0"/>
                  </a:cubicBez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2"/>
            <p:cNvSpPr/>
            <p:nvPr/>
          </p:nvSpPr>
          <p:spPr>
            <a:xfrm flipH="1">
              <a:off x="2932969" y="3577773"/>
              <a:ext cx="29469" cy="29469"/>
            </a:xfrm>
            <a:custGeom>
              <a:rect b="b" l="l" r="r" t="t"/>
              <a:pathLst>
                <a:path extrusionOk="0" h="253" w="253">
                  <a:moveTo>
                    <a:pt x="127" y="1"/>
                  </a:moveTo>
                  <a:cubicBezTo>
                    <a:pt x="61" y="1"/>
                    <a:pt x="0" y="66"/>
                    <a:pt x="0" y="127"/>
                  </a:cubicBezTo>
                  <a:cubicBezTo>
                    <a:pt x="0" y="213"/>
                    <a:pt x="61" y="253"/>
                    <a:pt x="127" y="253"/>
                  </a:cubicBezTo>
                  <a:cubicBezTo>
                    <a:pt x="212" y="253"/>
                    <a:pt x="253" y="213"/>
                    <a:pt x="253" y="127"/>
                  </a:cubicBezTo>
                  <a:cubicBezTo>
                    <a:pt x="253" y="66"/>
                    <a:pt x="212" y="1"/>
                    <a:pt x="127" y="1"/>
                  </a:cubicBez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2"/>
            <p:cNvSpPr/>
            <p:nvPr/>
          </p:nvSpPr>
          <p:spPr>
            <a:xfrm flipH="1">
              <a:off x="2932969" y="3722319"/>
              <a:ext cx="29469" cy="29469"/>
            </a:xfrm>
            <a:custGeom>
              <a:rect b="b" l="l" r="r" t="t"/>
              <a:pathLst>
                <a:path extrusionOk="0" h="253" w="253">
                  <a:moveTo>
                    <a:pt x="127" y="1"/>
                  </a:moveTo>
                  <a:cubicBezTo>
                    <a:pt x="61" y="1"/>
                    <a:pt x="0" y="46"/>
                    <a:pt x="0" y="127"/>
                  </a:cubicBezTo>
                  <a:cubicBezTo>
                    <a:pt x="0" y="192"/>
                    <a:pt x="61" y="253"/>
                    <a:pt x="127" y="253"/>
                  </a:cubicBezTo>
                  <a:cubicBezTo>
                    <a:pt x="212" y="253"/>
                    <a:pt x="253" y="192"/>
                    <a:pt x="253" y="127"/>
                  </a:cubicBezTo>
                  <a:cubicBezTo>
                    <a:pt x="253" y="46"/>
                    <a:pt x="212" y="1"/>
                    <a:pt x="127" y="1"/>
                  </a:cubicBez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2"/>
            <p:cNvSpPr/>
            <p:nvPr/>
          </p:nvSpPr>
          <p:spPr>
            <a:xfrm flipH="1">
              <a:off x="2932969" y="3864536"/>
              <a:ext cx="29469" cy="29469"/>
            </a:xfrm>
            <a:custGeom>
              <a:rect b="b" l="l" r="r" t="t"/>
              <a:pathLst>
                <a:path extrusionOk="0" h="253" w="253">
                  <a:moveTo>
                    <a:pt x="127" y="0"/>
                  </a:moveTo>
                  <a:cubicBezTo>
                    <a:pt x="61" y="0"/>
                    <a:pt x="0" y="61"/>
                    <a:pt x="0" y="127"/>
                  </a:cubicBezTo>
                  <a:cubicBezTo>
                    <a:pt x="0" y="187"/>
                    <a:pt x="61" y="253"/>
                    <a:pt x="127" y="253"/>
                  </a:cubicBezTo>
                  <a:cubicBezTo>
                    <a:pt x="212" y="253"/>
                    <a:pt x="253" y="187"/>
                    <a:pt x="253" y="127"/>
                  </a:cubicBezTo>
                  <a:cubicBezTo>
                    <a:pt x="253" y="61"/>
                    <a:pt x="212" y="0"/>
                    <a:pt x="127" y="0"/>
                  </a:cubicBez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2"/>
            <p:cNvSpPr/>
            <p:nvPr/>
          </p:nvSpPr>
          <p:spPr>
            <a:xfrm flipH="1">
              <a:off x="2932969" y="4006753"/>
              <a:ext cx="29469" cy="31799"/>
            </a:xfrm>
            <a:custGeom>
              <a:rect b="b" l="l" r="r" t="t"/>
              <a:pathLst>
                <a:path extrusionOk="0" h="273" w="253">
                  <a:moveTo>
                    <a:pt x="127" y="0"/>
                  </a:moveTo>
                  <a:cubicBezTo>
                    <a:pt x="61" y="0"/>
                    <a:pt x="0" y="61"/>
                    <a:pt x="0" y="126"/>
                  </a:cubicBezTo>
                  <a:cubicBezTo>
                    <a:pt x="0" y="207"/>
                    <a:pt x="61" y="273"/>
                    <a:pt x="127" y="273"/>
                  </a:cubicBezTo>
                  <a:cubicBezTo>
                    <a:pt x="212" y="273"/>
                    <a:pt x="253" y="207"/>
                    <a:pt x="253" y="126"/>
                  </a:cubicBezTo>
                  <a:cubicBezTo>
                    <a:pt x="253" y="61"/>
                    <a:pt x="212" y="0"/>
                    <a:pt x="127" y="0"/>
                  </a:cubicBez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2"/>
            <p:cNvSpPr/>
            <p:nvPr/>
          </p:nvSpPr>
          <p:spPr>
            <a:xfrm flipH="1">
              <a:off x="1880601" y="4292948"/>
              <a:ext cx="543612" cy="222826"/>
            </a:xfrm>
            <a:custGeom>
              <a:rect b="b" l="l" r="r" t="t"/>
              <a:pathLst>
                <a:path extrusionOk="0" h="1913" w="4667">
                  <a:moveTo>
                    <a:pt x="2336" y="1"/>
                  </a:moveTo>
                  <a:cubicBezTo>
                    <a:pt x="1055" y="1"/>
                    <a:pt x="1" y="445"/>
                    <a:pt x="1" y="949"/>
                  </a:cubicBezTo>
                  <a:cubicBezTo>
                    <a:pt x="1" y="1474"/>
                    <a:pt x="1055" y="1913"/>
                    <a:pt x="2336" y="1913"/>
                  </a:cubicBezTo>
                  <a:cubicBezTo>
                    <a:pt x="3617" y="1913"/>
                    <a:pt x="4667" y="1474"/>
                    <a:pt x="4667" y="949"/>
                  </a:cubicBezTo>
                  <a:cubicBezTo>
                    <a:pt x="4667" y="445"/>
                    <a:pt x="3617" y="1"/>
                    <a:pt x="2336" y="1"/>
                  </a:cubicBezTo>
                  <a:close/>
                </a:path>
              </a:pathLst>
            </a:custGeom>
            <a:gradFill>
              <a:gsLst>
                <a:gs pos="0">
                  <a:schemeClr val="accent4"/>
                </a:gs>
                <a:gs pos="46000">
                  <a:srgbClr val="FFFFFF">
                    <a:alpha val="1686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2"/>
            <p:cNvSpPr/>
            <p:nvPr/>
          </p:nvSpPr>
          <p:spPr>
            <a:xfrm flipH="1">
              <a:off x="989208" y="4055570"/>
              <a:ext cx="543612" cy="220497"/>
            </a:xfrm>
            <a:custGeom>
              <a:rect b="b" l="l" r="r" t="t"/>
              <a:pathLst>
                <a:path extrusionOk="0" h="1893" w="4667">
                  <a:moveTo>
                    <a:pt x="2336" y="1"/>
                  </a:moveTo>
                  <a:cubicBezTo>
                    <a:pt x="1049" y="1"/>
                    <a:pt x="0" y="420"/>
                    <a:pt x="0" y="944"/>
                  </a:cubicBezTo>
                  <a:cubicBezTo>
                    <a:pt x="0" y="1474"/>
                    <a:pt x="1049" y="1893"/>
                    <a:pt x="2336" y="1893"/>
                  </a:cubicBezTo>
                  <a:cubicBezTo>
                    <a:pt x="3617" y="1893"/>
                    <a:pt x="4666" y="1474"/>
                    <a:pt x="4666" y="944"/>
                  </a:cubicBezTo>
                  <a:cubicBezTo>
                    <a:pt x="4666" y="420"/>
                    <a:pt x="3617" y="1"/>
                    <a:pt x="2336" y="1"/>
                  </a:cubicBezTo>
                  <a:close/>
                </a:path>
              </a:pathLst>
            </a:custGeom>
            <a:gradFill>
              <a:gsLst>
                <a:gs pos="0">
                  <a:schemeClr val="accent4"/>
                </a:gs>
                <a:gs pos="46000">
                  <a:srgbClr val="FFFFFF">
                    <a:alpha val="1686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2"/>
            <p:cNvSpPr/>
            <p:nvPr/>
          </p:nvSpPr>
          <p:spPr>
            <a:xfrm flipH="1">
              <a:off x="1204938" y="4346993"/>
              <a:ext cx="73499" cy="36575"/>
            </a:xfrm>
            <a:custGeom>
              <a:rect b="b" l="l" r="r" t="t"/>
              <a:pathLst>
                <a:path extrusionOk="0" h="314" w="631">
                  <a:moveTo>
                    <a:pt x="318" y="1"/>
                  </a:moveTo>
                  <a:cubicBezTo>
                    <a:pt x="126" y="1"/>
                    <a:pt x="0" y="62"/>
                    <a:pt x="0" y="147"/>
                  </a:cubicBezTo>
                  <a:cubicBezTo>
                    <a:pt x="0" y="233"/>
                    <a:pt x="126" y="314"/>
                    <a:pt x="318" y="314"/>
                  </a:cubicBezTo>
                  <a:cubicBezTo>
                    <a:pt x="485" y="314"/>
                    <a:pt x="631" y="233"/>
                    <a:pt x="631" y="147"/>
                  </a:cubicBezTo>
                  <a:cubicBezTo>
                    <a:pt x="631" y="62"/>
                    <a:pt x="485" y="1"/>
                    <a:pt x="318" y="1"/>
                  </a:cubicBezTo>
                  <a:close/>
                </a:path>
              </a:pathLst>
            </a:custGeom>
            <a:solidFill>
              <a:srgbClr val="FF2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2"/>
            <p:cNvSpPr/>
            <p:nvPr/>
          </p:nvSpPr>
          <p:spPr>
            <a:xfrm flipH="1">
              <a:off x="1221944" y="4148402"/>
              <a:ext cx="61268" cy="29586"/>
            </a:xfrm>
            <a:custGeom>
              <a:rect b="b" l="l" r="r" t="t"/>
              <a:pathLst>
                <a:path extrusionOk="0" h="254" w="526">
                  <a:moveTo>
                    <a:pt x="253" y="1"/>
                  </a:moveTo>
                  <a:cubicBezTo>
                    <a:pt x="127" y="1"/>
                    <a:pt x="1" y="46"/>
                    <a:pt x="1" y="127"/>
                  </a:cubicBezTo>
                  <a:cubicBezTo>
                    <a:pt x="1" y="193"/>
                    <a:pt x="127" y="253"/>
                    <a:pt x="253" y="253"/>
                  </a:cubicBezTo>
                  <a:cubicBezTo>
                    <a:pt x="399" y="253"/>
                    <a:pt x="526" y="193"/>
                    <a:pt x="526" y="127"/>
                  </a:cubicBezTo>
                  <a:cubicBezTo>
                    <a:pt x="526" y="46"/>
                    <a:pt x="399" y="1"/>
                    <a:pt x="253" y="1"/>
                  </a:cubicBezTo>
                  <a:close/>
                </a:path>
              </a:pathLst>
            </a:custGeom>
            <a:solidFill>
              <a:srgbClr val="FF2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2"/>
            <p:cNvSpPr/>
            <p:nvPr/>
          </p:nvSpPr>
          <p:spPr>
            <a:xfrm flipH="1">
              <a:off x="2127430" y="4381120"/>
              <a:ext cx="61734" cy="29469"/>
            </a:xfrm>
            <a:custGeom>
              <a:rect b="b" l="l" r="r" t="t"/>
              <a:pathLst>
                <a:path extrusionOk="0" h="253" w="530">
                  <a:moveTo>
                    <a:pt x="278" y="1"/>
                  </a:moveTo>
                  <a:cubicBezTo>
                    <a:pt x="126" y="1"/>
                    <a:pt x="0" y="66"/>
                    <a:pt x="0" y="127"/>
                  </a:cubicBezTo>
                  <a:cubicBezTo>
                    <a:pt x="0" y="192"/>
                    <a:pt x="126" y="253"/>
                    <a:pt x="278" y="253"/>
                  </a:cubicBezTo>
                  <a:cubicBezTo>
                    <a:pt x="404" y="253"/>
                    <a:pt x="530" y="192"/>
                    <a:pt x="530" y="127"/>
                  </a:cubicBezTo>
                  <a:cubicBezTo>
                    <a:pt x="530" y="66"/>
                    <a:pt x="404" y="1"/>
                    <a:pt x="278" y="1"/>
                  </a:cubicBezTo>
                  <a:close/>
                </a:path>
              </a:pathLst>
            </a:custGeom>
            <a:solidFill>
              <a:srgbClr val="FF2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2"/>
            <p:cNvSpPr/>
            <p:nvPr/>
          </p:nvSpPr>
          <p:spPr>
            <a:xfrm flipH="1">
              <a:off x="1618545" y="4109732"/>
              <a:ext cx="58822" cy="29469"/>
            </a:xfrm>
            <a:custGeom>
              <a:rect b="b" l="l" r="r" t="t"/>
              <a:pathLst>
                <a:path extrusionOk="0" h="253" w="505">
                  <a:moveTo>
                    <a:pt x="252" y="0"/>
                  </a:moveTo>
                  <a:cubicBezTo>
                    <a:pt x="106" y="0"/>
                    <a:pt x="0" y="40"/>
                    <a:pt x="0" y="126"/>
                  </a:cubicBezTo>
                  <a:cubicBezTo>
                    <a:pt x="0" y="187"/>
                    <a:pt x="106" y="252"/>
                    <a:pt x="252" y="252"/>
                  </a:cubicBezTo>
                  <a:cubicBezTo>
                    <a:pt x="399" y="252"/>
                    <a:pt x="505" y="187"/>
                    <a:pt x="505" y="126"/>
                  </a:cubicBezTo>
                  <a:cubicBezTo>
                    <a:pt x="505" y="40"/>
                    <a:pt x="399" y="0"/>
                    <a:pt x="252" y="0"/>
                  </a:cubicBezTo>
                  <a:close/>
                </a:path>
              </a:pathLst>
            </a:custGeom>
            <a:solidFill>
              <a:srgbClr val="FF2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2"/>
            <p:cNvSpPr/>
            <p:nvPr/>
          </p:nvSpPr>
          <p:spPr>
            <a:xfrm flipH="1">
              <a:off x="2506910" y="4341751"/>
              <a:ext cx="58939" cy="29469"/>
            </a:xfrm>
            <a:custGeom>
              <a:rect b="b" l="l" r="r" t="t"/>
              <a:pathLst>
                <a:path extrusionOk="0" h="253" w="506">
                  <a:moveTo>
                    <a:pt x="253" y="1"/>
                  </a:moveTo>
                  <a:cubicBezTo>
                    <a:pt x="107" y="1"/>
                    <a:pt x="1" y="66"/>
                    <a:pt x="1" y="127"/>
                  </a:cubicBezTo>
                  <a:cubicBezTo>
                    <a:pt x="1" y="212"/>
                    <a:pt x="107" y="253"/>
                    <a:pt x="253" y="253"/>
                  </a:cubicBezTo>
                  <a:cubicBezTo>
                    <a:pt x="379" y="253"/>
                    <a:pt x="505" y="212"/>
                    <a:pt x="505" y="127"/>
                  </a:cubicBezTo>
                  <a:cubicBezTo>
                    <a:pt x="505" y="66"/>
                    <a:pt x="379" y="1"/>
                    <a:pt x="253" y="1"/>
                  </a:cubicBezTo>
                  <a:close/>
                </a:path>
              </a:pathLst>
            </a:custGeom>
            <a:solidFill>
              <a:srgbClr val="FF2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2"/>
            <p:cNvSpPr/>
            <p:nvPr/>
          </p:nvSpPr>
          <p:spPr>
            <a:xfrm flipH="1">
              <a:off x="2192198" y="3672020"/>
              <a:ext cx="213391" cy="585428"/>
            </a:xfrm>
            <a:custGeom>
              <a:rect b="b" l="l" r="r" t="t"/>
              <a:pathLst>
                <a:path extrusionOk="0" h="5026" w="1832">
                  <a:moveTo>
                    <a:pt x="0" y="1"/>
                  </a:moveTo>
                  <a:lnTo>
                    <a:pt x="46" y="4732"/>
                  </a:lnTo>
                  <a:lnTo>
                    <a:pt x="1832" y="5025"/>
                  </a:lnTo>
                  <a:lnTo>
                    <a:pt x="1832" y="5025"/>
                  </a:lnTo>
                  <a:lnTo>
                    <a:pt x="1786" y="293"/>
                  </a:lnTo>
                  <a:lnTo>
                    <a:pt x="0" y="1"/>
                  </a:lnTo>
                  <a:close/>
                </a:path>
              </a:pathLst>
            </a:custGeom>
            <a:gradFill>
              <a:gsLst>
                <a:gs pos="0">
                  <a:srgbClr val="B0A1FB"/>
                </a:gs>
                <a:gs pos="50000">
                  <a:srgbClr val="AD95E6"/>
                </a:gs>
                <a:gs pos="100000">
                  <a:srgbClr val="1501A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2"/>
            <p:cNvSpPr/>
            <p:nvPr/>
          </p:nvSpPr>
          <p:spPr>
            <a:xfrm flipH="1">
              <a:off x="2209204" y="3696713"/>
              <a:ext cx="179379" cy="536041"/>
            </a:xfrm>
            <a:custGeom>
              <a:rect b="b" l="l" r="r" t="t"/>
              <a:pathLst>
                <a:path extrusionOk="0" h="4602" w="1540">
                  <a:moveTo>
                    <a:pt x="1" y="1"/>
                  </a:moveTo>
                  <a:lnTo>
                    <a:pt x="46" y="4349"/>
                  </a:lnTo>
                  <a:lnTo>
                    <a:pt x="1539" y="4601"/>
                  </a:lnTo>
                  <a:lnTo>
                    <a:pt x="1494" y="253"/>
                  </a:lnTo>
                  <a:lnTo>
                    <a:pt x="1" y="1"/>
                  </a:lnTo>
                  <a:close/>
                </a:path>
              </a:pathLst>
            </a:custGeom>
            <a:gradFill>
              <a:gsLst>
                <a:gs pos="0">
                  <a:srgbClr val="B0A1FB"/>
                </a:gs>
                <a:gs pos="100000">
                  <a:srgbClr val="1501A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2"/>
            <p:cNvSpPr/>
            <p:nvPr/>
          </p:nvSpPr>
          <p:spPr>
            <a:xfrm flipH="1">
              <a:off x="2209204" y="3816566"/>
              <a:ext cx="176467" cy="102968"/>
            </a:xfrm>
            <a:custGeom>
              <a:rect b="b" l="l" r="r" t="t"/>
              <a:pathLst>
                <a:path extrusionOk="0" h="884" w="1515">
                  <a:moveTo>
                    <a:pt x="1" y="1"/>
                  </a:moveTo>
                  <a:lnTo>
                    <a:pt x="21" y="631"/>
                  </a:lnTo>
                  <a:lnTo>
                    <a:pt x="1514" y="883"/>
                  </a:lnTo>
                  <a:lnTo>
                    <a:pt x="1514" y="253"/>
                  </a:lnTo>
                  <a:lnTo>
                    <a:pt x="1" y="1"/>
                  </a:lnTo>
                  <a:close/>
                </a:path>
              </a:pathLst>
            </a:custGeom>
            <a:gradFill>
              <a:gsLst>
                <a:gs pos="0">
                  <a:schemeClr val="accen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2"/>
            <p:cNvSpPr/>
            <p:nvPr/>
          </p:nvSpPr>
          <p:spPr>
            <a:xfrm flipH="1">
              <a:off x="2209204" y="3921744"/>
              <a:ext cx="176467" cy="105298"/>
            </a:xfrm>
            <a:custGeom>
              <a:rect b="b" l="l" r="r" t="t"/>
              <a:pathLst>
                <a:path extrusionOk="0" h="904" w="1515">
                  <a:moveTo>
                    <a:pt x="1" y="1"/>
                  </a:moveTo>
                  <a:lnTo>
                    <a:pt x="21" y="651"/>
                  </a:lnTo>
                  <a:lnTo>
                    <a:pt x="1514" y="904"/>
                  </a:lnTo>
                  <a:lnTo>
                    <a:pt x="1514" y="253"/>
                  </a:lnTo>
                  <a:lnTo>
                    <a:pt x="1" y="1"/>
                  </a:lnTo>
                  <a:close/>
                </a:path>
              </a:pathLst>
            </a:custGeom>
            <a:gradFill>
              <a:gsLst>
                <a:gs pos="0">
                  <a:schemeClr val="accen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2"/>
            <p:cNvSpPr/>
            <p:nvPr/>
          </p:nvSpPr>
          <p:spPr>
            <a:xfrm flipH="1">
              <a:off x="2209204" y="3902409"/>
              <a:ext cx="179379" cy="48805"/>
            </a:xfrm>
            <a:custGeom>
              <a:rect b="b" l="l" r="r" t="t"/>
              <a:pathLst>
                <a:path extrusionOk="0" h="419" w="1540">
                  <a:moveTo>
                    <a:pt x="1" y="0"/>
                  </a:moveTo>
                  <a:lnTo>
                    <a:pt x="1" y="167"/>
                  </a:lnTo>
                  <a:lnTo>
                    <a:pt x="1539" y="419"/>
                  </a:lnTo>
                  <a:lnTo>
                    <a:pt x="1539" y="273"/>
                  </a:lnTo>
                  <a:lnTo>
                    <a:pt x="1" y="0"/>
                  </a:lnTo>
                  <a:close/>
                </a:path>
              </a:pathLst>
            </a:custGeom>
            <a:gradFill>
              <a:gsLst>
                <a:gs pos="0">
                  <a:srgbClr val="B0A1FB"/>
                </a:gs>
                <a:gs pos="50000">
                  <a:srgbClr val="4CEEFD"/>
                </a:gs>
                <a:gs pos="100000">
                  <a:srgbClr val="4CEEF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2"/>
            <p:cNvSpPr/>
            <p:nvPr/>
          </p:nvSpPr>
          <p:spPr>
            <a:xfrm flipH="1">
              <a:off x="2209204" y="3779527"/>
              <a:ext cx="179379" cy="49504"/>
            </a:xfrm>
            <a:custGeom>
              <a:rect b="b" l="l" r="r" t="t"/>
              <a:pathLst>
                <a:path extrusionOk="0" h="425" w="1540">
                  <a:moveTo>
                    <a:pt x="1" y="1"/>
                  </a:moveTo>
                  <a:lnTo>
                    <a:pt x="1" y="172"/>
                  </a:lnTo>
                  <a:lnTo>
                    <a:pt x="1539" y="425"/>
                  </a:lnTo>
                  <a:lnTo>
                    <a:pt x="1539" y="253"/>
                  </a:lnTo>
                  <a:lnTo>
                    <a:pt x="1" y="1"/>
                  </a:lnTo>
                  <a:close/>
                </a:path>
              </a:pathLst>
            </a:custGeom>
            <a:gradFill>
              <a:gsLst>
                <a:gs pos="0">
                  <a:srgbClr val="B0A1FB"/>
                </a:gs>
                <a:gs pos="50000">
                  <a:srgbClr val="4CEEFD"/>
                </a:gs>
                <a:gs pos="100000">
                  <a:srgbClr val="4CEEF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2"/>
            <p:cNvSpPr/>
            <p:nvPr/>
          </p:nvSpPr>
          <p:spPr>
            <a:xfrm flipH="1">
              <a:off x="2209204" y="4005141"/>
              <a:ext cx="179379" cy="46592"/>
            </a:xfrm>
            <a:custGeom>
              <a:rect b="b" l="l" r="r" t="t"/>
              <a:pathLst>
                <a:path extrusionOk="0" h="400" w="1540">
                  <a:moveTo>
                    <a:pt x="1" y="1"/>
                  </a:moveTo>
                  <a:lnTo>
                    <a:pt x="1" y="147"/>
                  </a:lnTo>
                  <a:lnTo>
                    <a:pt x="1539" y="399"/>
                  </a:lnTo>
                  <a:lnTo>
                    <a:pt x="1539" y="253"/>
                  </a:lnTo>
                  <a:lnTo>
                    <a:pt x="1" y="1"/>
                  </a:lnTo>
                  <a:close/>
                </a:path>
              </a:pathLst>
            </a:custGeom>
            <a:gradFill>
              <a:gsLst>
                <a:gs pos="0">
                  <a:srgbClr val="B0A1FB"/>
                </a:gs>
                <a:gs pos="50000">
                  <a:srgbClr val="4CEEFD"/>
                </a:gs>
                <a:gs pos="100000">
                  <a:srgbClr val="4CEEF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2"/>
            <p:cNvSpPr/>
            <p:nvPr/>
          </p:nvSpPr>
          <p:spPr>
            <a:xfrm flipH="1">
              <a:off x="2209204" y="4034609"/>
              <a:ext cx="176467" cy="105298"/>
            </a:xfrm>
            <a:custGeom>
              <a:rect b="b" l="l" r="r" t="t"/>
              <a:pathLst>
                <a:path extrusionOk="0" h="904" w="1515">
                  <a:moveTo>
                    <a:pt x="1" y="0"/>
                  </a:moveTo>
                  <a:lnTo>
                    <a:pt x="21" y="651"/>
                  </a:lnTo>
                  <a:lnTo>
                    <a:pt x="1514" y="903"/>
                  </a:lnTo>
                  <a:lnTo>
                    <a:pt x="1514" y="252"/>
                  </a:lnTo>
                  <a:lnTo>
                    <a:pt x="1" y="0"/>
                  </a:lnTo>
                  <a:close/>
                </a:path>
              </a:pathLst>
            </a:custGeom>
            <a:gradFill>
              <a:gsLst>
                <a:gs pos="0">
                  <a:schemeClr val="accen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2"/>
            <p:cNvSpPr/>
            <p:nvPr/>
          </p:nvSpPr>
          <p:spPr>
            <a:xfrm flipH="1">
              <a:off x="2233899" y="3745516"/>
              <a:ext cx="132321" cy="37157"/>
            </a:xfrm>
            <a:custGeom>
              <a:rect b="b" l="l" r="r" t="t"/>
              <a:pathLst>
                <a:path extrusionOk="0" h="319" w="1136">
                  <a:moveTo>
                    <a:pt x="0" y="0"/>
                  </a:moveTo>
                  <a:lnTo>
                    <a:pt x="0" y="126"/>
                  </a:lnTo>
                  <a:lnTo>
                    <a:pt x="1135" y="318"/>
                  </a:lnTo>
                  <a:lnTo>
                    <a:pt x="1135" y="212"/>
                  </a:lnTo>
                  <a:lnTo>
                    <a:pt x="0" y="0"/>
                  </a:lnTo>
                  <a:close/>
                </a:path>
              </a:pathLst>
            </a:custGeom>
            <a:gradFill>
              <a:gsLst>
                <a:gs pos="0">
                  <a:srgbClr val="B0A1FB"/>
                </a:gs>
                <a:gs pos="50000">
                  <a:srgbClr val="4CEEFD"/>
                </a:gs>
                <a:gs pos="100000">
                  <a:srgbClr val="4CEEF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2"/>
            <p:cNvSpPr/>
            <p:nvPr/>
          </p:nvSpPr>
          <p:spPr>
            <a:xfrm flipH="1">
              <a:off x="1736761" y="3588623"/>
              <a:ext cx="668828" cy="117645"/>
            </a:xfrm>
            <a:custGeom>
              <a:rect b="b" l="l" r="r" t="t"/>
              <a:pathLst>
                <a:path extrusionOk="0" h="1010" w="5742">
                  <a:moveTo>
                    <a:pt x="3976" y="0"/>
                  </a:moveTo>
                  <a:lnTo>
                    <a:pt x="0" y="717"/>
                  </a:lnTo>
                  <a:lnTo>
                    <a:pt x="1786" y="1009"/>
                  </a:lnTo>
                  <a:lnTo>
                    <a:pt x="5741" y="298"/>
                  </a:lnTo>
                  <a:lnTo>
                    <a:pt x="3976" y="0"/>
                  </a:lnTo>
                  <a:close/>
                </a:path>
              </a:pathLst>
            </a:custGeom>
            <a:gradFill>
              <a:gsLst>
                <a:gs pos="0">
                  <a:srgbClr val="B0A1FB"/>
                </a:gs>
                <a:gs pos="100000">
                  <a:srgbClr val="1501A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2"/>
            <p:cNvSpPr/>
            <p:nvPr/>
          </p:nvSpPr>
          <p:spPr>
            <a:xfrm flipH="1">
              <a:off x="1732108" y="3623333"/>
              <a:ext cx="465454" cy="634117"/>
            </a:xfrm>
            <a:custGeom>
              <a:rect b="b" l="l" r="r" t="t"/>
              <a:pathLst>
                <a:path extrusionOk="0" h="5444" w="3996">
                  <a:moveTo>
                    <a:pt x="3955" y="0"/>
                  </a:moveTo>
                  <a:lnTo>
                    <a:pt x="0" y="711"/>
                  </a:lnTo>
                  <a:lnTo>
                    <a:pt x="46" y="5443"/>
                  </a:lnTo>
                  <a:lnTo>
                    <a:pt x="3995" y="4727"/>
                  </a:lnTo>
                  <a:lnTo>
                    <a:pt x="3955" y="0"/>
                  </a:lnTo>
                  <a:close/>
                </a:path>
              </a:pathLst>
            </a:custGeom>
            <a:gradFill>
              <a:gsLst>
                <a:gs pos="0">
                  <a:schemeClr val="accent1"/>
                </a:gs>
                <a:gs pos="100000">
                  <a:schemeClr val="dk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2"/>
            <p:cNvSpPr/>
            <p:nvPr/>
          </p:nvSpPr>
          <p:spPr>
            <a:xfrm flipH="1">
              <a:off x="1756803" y="3657344"/>
              <a:ext cx="416067" cy="568306"/>
            </a:xfrm>
            <a:custGeom>
              <a:rect b="b" l="l" r="r" t="t"/>
              <a:pathLst>
                <a:path extrusionOk="0" h="4879" w="3572">
                  <a:moveTo>
                    <a:pt x="3531" y="1"/>
                  </a:moveTo>
                  <a:lnTo>
                    <a:pt x="0" y="631"/>
                  </a:lnTo>
                  <a:lnTo>
                    <a:pt x="20" y="4879"/>
                  </a:lnTo>
                  <a:lnTo>
                    <a:pt x="3572" y="4228"/>
                  </a:lnTo>
                  <a:lnTo>
                    <a:pt x="3531" y="1"/>
                  </a:lnTo>
                  <a:close/>
                </a:path>
              </a:pathLst>
            </a:custGeom>
            <a:gradFill>
              <a:gsLst>
                <a:gs pos="0">
                  <a:srgbClr val="8C74F9"/>
                </a:gs>
                <a:gs pos="100000">
                  <a:srgbClr val="1501A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2"/>
            <p:cNvSpPr/>
            <p:nvPr/>
          </p:nvSpPr>
          <p:spPr>
            <a:xfrm flipH="1">
              <a:off x="1827276" y="3709059"/>
              <a:ext cx="279203" cy="63598"/>
            </a:xfrm>
            <a:custGeom>
              <a:rect b="b" l="l" r="r" t="t"/>
              <a:pathLst>
                <a:path extrusionOk="0" h="546" w="2397">
                  <a:moveTo>
                    <a:pt x="2396" y="1"/>
                  </a:moveTo>
                  <a:lnTo>
                    <a:pt x="0" y="439"/>
                  </a:lnTo>
                  <a:lnTo>
                    <a:pt x="0" y="545"/>
                  </a:lnTo>
                  <a:lnTo>
                    <a:pt x="2396" y="101"/>
                  </a:lnTo>
                  <a:lnTo>
                    <a:pt x="2396" y="1"/>
                  </a:ln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2"/>
            <p:cNvSpPr/>
            <p:nvPr/>
          </p:nvSpPr>
          <p:spPr>
            <a:xfrm flipH="1">
              <a:off x="1827276" y="3767880"/>
              <a:ext cx="279203" cy="61152"/>
            </a:xfrm>
            <a:custGeom>
              <a:rect b="b" l="l" r="r" t="t"/>
              <a:pathLst>
                <a:path extrusionOk="0" h="525" w="2397">
                  <a:moveTo>
                    <a:pt x="2396" y="0"/>
                  </a:moveTo>
                  <a:lnTo>
                    <a:pt x="0" y="439"/>
                  </a:lnTo>
                  <a:lnTo>
                    <a:pt x="0" y="525"/>
                  </a:lnTo>
                  <a:lnTo>
                    <a:pt x="2396" y="81"/>
                  </a:lnTo>
                  <a:lnTo>
                    <a:pt x="2396" y="0"/>
                  </a:ln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2"/>
            <p:cNvSpPr/>
            <p:nvPr/>
          </p:nvSpPr>
          <p:spPr>
            <a:xfrm flipH="1">
              <a:off x="1827276" y="3823671"/>
              <a:ext cx="279203" cy="64180"/>
            </a:xfrm>
            <a:custGeom>
              <a:rect b="b" l="l" r="r" t="t"/>
              <a:pathLst>
                <a:path extrusionOk="0" h="551" w="2397">
                  <a:moveTo>
                    <a:pt x="2396" y="0"/>
                  </a:moveTo>
                  <a:lnTo>
                    <a:pt x="0" y="444"/>
                  </a:lnTo>
                  <a:lnTo>
                    <a:pt x="0" y="550"/>
                  </a:lnTo>
                  <a:lnTo>
                    <a:pt x="2396" y="106"/>
                  </a:lnTo>
                  <a:lnTo>
                    <a:pt x="2396" y="0"/>
                  </a:ln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2"/>
            <p:cNvSpPr/>
            <p:nvPr/>
          </p:nvSpPr>
          <p:spPr>
            <a:xfrm flipH="1">
              <a:off x="1827276" y="3882375"/>
              <a:ext cx="279203" cy="61851"/>
            </a:xfrm>
            <a:custGeom>
              <a:rect b="b" l="l" r="r" t="t"/>
              <a:pathLst>
                <a:path extrusionOk="0" h="531" w="2397">
                  <a:moveTo>
                    <a:pt x="2396" y="1"/>
                  </a:moveTo>
                  <a:lnTo>
                    <a:pt x="0" y="445"/>
                  </a:lnTo>
                  <a:lnTo>
                    <a:pt x="0" y="530"/>
                  </a:lnTo>
                  <a:lnTo>
                    <a:pt x="2396" y="86"/>
                  </a:lnTo>
                  <a:lnTo>
                    <a:pt x="2396" y="1"/>
                  </a:ln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2"/>
            <p:cNvSpPr/>
            <p:nvPr/>
          </p:nvSpPr>
          <p:spPr>
            <a:xfrm flipH="1">
              <a:off x="1827276" y="3938749"/>
              <a:ext cx="279203" cy="64180"/>
            </a:xfrm>
            <a:custGeom>
              <a:rect b="b" l="l" r="r" t="t"/>
              <a:pathLst>
                <a:path extrusionOk="0" h="551" w="2397">
                  <a:moveTo>
                    <a:pt x="2396" y="1"/>
                  </a:moveTo>
                  <a:lnTo>
                    <a:pt x="0" y="445"/>
                  </a:lnTo>
                  <a:lnTo>
                    <a:pt x="0" y="551"/>
                  </a:lnTo>
                  <a:lnTo>
                    <a:pt x="2396" y="107"/>
                  </a:lnTo>
                  <a:lnTo>
                    <a:pt x="2396" y="1"/>
                  </a:ln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2"/>
            <p:cNvSpPr/>
            <p:nvPr/>
          </p:nvSpPr>
          <p:spPr>
            <a:xfrm flipH="1">
              <a:off x="1827276" y="3995240"/>
              <a:ext cx="279203" cy="63598"/>
            </a:xfrm>
            <a:custGeom>
              <a:rect b="b" l="l" r="r" t="t"/>
              <a:pathLst>
                <a:path extrusionOk="0" h="546" w="2397">
                  <a:moveTo>
                    <a:pt x="2396" y="0"/>
                  </a:moveTo>
                  <a:lnTo>
                    <a:pt x="0" y="444"/>
                  </a:lnTo>
                  <a:lnTo>
                    <a:pt x="0" y="545"/>
                  </a:lnTo>
                  <a:lnTo>
                    <a:pt x="2396" y="106"/>
                  </a:lnTo>
                  <a:lnTo>
                    <a:pt x="2396" y="0"/>
                  </a:ln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2"/>
            <p:cNvSpPr/>
            <p:nvPr/>
          </p:nvSpPr>
          <p:spPr>
            <a:xfrm flipH="1">
              <a:off x="1827276" y="4053944"/>
              <a:ext cx="279203" cy="61268"/>
            </a:xfrm>
            <a:custGeom>
              <a:rect b="b" l="l" r="r" t="t"/>
              <a:pathLst>
                <a:path extrusionOk="0" h="526" w="2397">
                  <a:moveTo>
                    <a:pt x="2396" y="1"/>
                  </a:moveTo>
                  <a:lnTo>
                    <a:pt x="0" y="445"/>
                  </a:lnTo>
                  <a:lnTo>
                    <a:pt x="0" y="525"/>
                  </a:lnTo>
                  <a:lnTo>
                    <a:pt x="2396" y="86"/>
                  </a:lnTo>
                  <a:lnTo>
                    <a:pt x="2396" y="1"/>
                  </a:ln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2"/>
            <p:cNvSpPr/>
            <p:nvPr/>
          </p:nvSpPr>
          <p:spPr>
            <a:xfrm flipH="1">
              <a:off x="1827276" y="4110318"/>
              <a:ext cx="279203" cy="63598"/>
            </a:xfrm>
            <a:custGeom>
              <a:rect b="b" l="l" r="r" t="t"/>
              <a:pathLst>
                <a:path extrusionOk="0" h="546" w="2397">
                  <a:moveTo>
                    <a:pt x="2396" y="1"/>
                  </a:moveTo>
                  <a:lnTo>
                    <a:pt x="0" y="440"/>
                  </a:lnTo>
                  <a:lnTo>
                    <a:pt x="0" y="546"/>
                  </a:lnTo>
                  <a:lnTo>
                    <a:pt x="2396" y="107"/>
                  </a:lnTo>
                  <a:lnTo>
                    <a:pt x="2396" y="1"/>
                  </a:ln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2"/>
            <p:cNvSpPr/>
            <p:nvPr/>
          </p:nvSpPr>
          <p:spPr>
            <a:xfrm flipH="1">
              <a:off x="2128725" y="3764851"/>
              <a:ext cx="10134" cy="12463"/>
            </a:xfrm>
            <a:custGeom>
              <a:rect b="b" l="l" r="r" t="t"/>
              <a:pathLst>
                <a:path extrusionOk="0" h="107" w="87">
                  <a:moveTo>
                    <a:pt x="46" y="1"/>
                  </a:moveTo>
                  <a:cubicBezTo>
                    <a:pt x="26" y="1"/>
                    <a:pt x="1" y="26"/>
                    <a:pt x="1" y="66"/>
                  </a:cubicBezTo>
                  <a:cubicBezTo>
                    <a:pt x="1" y="87"/>
                    <a:pt x="26" y="107"/>
                    <a:pt x="46" y="107"/>
                  </a:cubicBezTo>
                  <a:cubicBezTo>
                    <a:pt x="66" y="107"/>
                    <a:pt x="86" y="87"/>
                    <a:pt x="86" y="66"/>
                  </a:cubicBezTo>
                  <a:cubicBezTo>
                    <a:pt x="86" y="26"/>
                    <a:pt x="66" y="1"/>
                    <a:pt x="46" y="1"/>
                  </a:cubicBez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2"/>
            <p:cNvSpPr/>
            <p:nvPr/>
          </p:nvSpPr>
          <p:spPr>
            <a:xfrm flipH="1">
              <a:off x="2128725" y="3821342"/>
              <a:ext cx="10134" cy="12347"/>
            </a:xfrm>
            <a:custGeom>
              <a:rect b="b" l="l" r="r" t="t"/>
              <a:pathLst>
                <a:path extrusionOk="0" h="106" w="87">
                  <a:moveTo>
                    <a:pt x="46" y="0"/>
                  </a:moveTo>
                  <a:cubicBezTo>
                    <a:pt x="26" y="0"/>
                    <a:pt x="1" y="20"/>
                    <a:pt x="1" y="45"/>
                  </a:cubicBezTo>
                  <a:cubicBezTo>
                    <a:pt x="1" y="86"/>
                    <a:pt x="26" y="106"/>
                    <a:pt x="46" y="106"/>
                  </a:cubicBezTo>
                  <a:cubicBezTo>
                    <a:pt x="66" y="106"/>
                    <a:pt x="86" y="86"/>
                    <a:pt x="86" y="45"/>
                  </a:cubicBezTo>
                  <a:cubicBezTo>
                    <a:pt x="86" y="20"/>
                    <a:pt x="66" y="0"/>
                    <a:pt x="46" y="0"/>
                  </a:cubicBez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2"/>
            <p:cNvSpPr/>
            <p:nvPr/>
          </p:nvSpPr>
          <p:spPr>
            <a:xfrm flipH="1">
              <a:off x="2128725" y="3877716"/>
              <a:ext cx="10134" cy="10134"/>
            </a:xfrm>
            <a:custGeom>
              <a:rect b="b" l="l" r="r" t="t"/>
              <a:pathLst>
                <a:path extrusionOk="0" h="87" w="87">
                  <a:moveTo>
                    <a:pt x="46" y="0"/>
                  </a:moveTo>
                  <a:cubicBezTo>
                    <a:pt x="26" y="0"/>
                    <a:pt x="1" y="21"/>
                    <a:pt x="1" y="41"/>
                  </a:cubicBezTo>
                  <a:cubicBezTo>
                    <a:pt x="1" y="66"/>
                    <a:pt x="26" y="86"/>
                    <a:pt x="46" y="86"/>
                  </a:cubicBezTo>
                  <a:cubicBezTo>
                    <a:pt x="66" y="86"/>
                    <a:pt x="86" y="66"/>
                    <a:pt x="86" y="41"/>
                  </a:cubicBezTo>
                  <a:cubicBezTo>
                    <a:pt x="86" y="21"/>
                    <a:pt x="66" y="0"/>
                    <a:pt x="46" y="0"/>
                  </a:cubicBez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2"/>
            <p:cNvSpPr/>
            <p:nvPr/>
          </p:nvSpPr>
          <p:spPr>
            <a:xfrm flipH="1">
              <a:off x="2128725" y="3931761"/>
              <a:ext cx="10134" cy="12463"/>
            </a:xfrm>
            <a:custGeom>
              <a:rect b="b" l="l" r="r" t="t"/>
              <a:pathLst>
                <a:path extrusionOk="0" h="107" w="87">
                  <a:moveTo>
                    <a:pt x="46" y="0"/>
                  </a:moveTo>
                  <a:cubicBezTo>
                    <a:pt x="26" y="0"/>
                    <a:pt x="1" y="21"/>
                    <a:pt x="1" y="61"/>
                  </a:cubicBezTo>
                  <a:cubicBezTo>
                    <a:pt x="1" y="81"/>
                    <a:pt x="26" y="106"/>
                    <a:pt x="46" y="106"/>
                  </a:cubicBezTo>
                  <a:cubicBezTo>
                    <a:pt x="66" y="106"/>
                    <a:pt x="86" y="81"/>
                    <a:pt x="86" y="61"/>
                  </a:cubicBezTo>
                  <a:cubicBezTo>
                    <a:pt x="86" y="21"/>
                    <a:pt x="66" y="0"/>
                    <a:pt x="46" y="0"/>
                  </a:cubicBez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2"/>
            <p:cNvSpPr/>
            <p:nvPr/>
          </p:nvSpPr>
          <p:spPr>
            <a:xfrm flipH="1">
              <a:off x="2128725" y="3988135"/>
              <a:ext cx="10134" cy="11881"/>
            </a:xfrm>
            <a:custGeom>
              <a:rect b="b" l="l" r="r" t="t"/>
              <a:pathLst>
                <a:path extrusionOk="0" h="102" w="87">
                  <a:moveTo>
                    <a:pt x="46" y="1"/>
                  </a:moveTo>
                  <a:cubicBezTo>
                    <a:pt x="26" y="1"/>
                    <a:pt x="1" y="21"/>
                    <a:pt x="1" y="41"/>
                  </a:cubicBezTo>
                  <a:cubicBezTo>
                    <a:pt x="1" y="81"/>
                    <a:pt x="26" y="102"/>
                    <a:pt x="46" y="102"/>
                  </a:cubicBezTo>
                  <a:cubicBezTo>
                    <a:pt x="66" y="102"/>
                    <a:pt x="86" y="81"/>
                    <a:pt x="86" y="41"/>
                  </a:cubicBezTo>
                  <a:cubicBezTo>
                    <a:pt x="86" y="21"/>
                    <a:pt x="66" y="1"/>
                    <a:pt x="46" y="1"/>
                  </a:cubicBez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2"/>
            <p:cNvSpPr/>
            <p:nvPr/>
          </p:nvSpPr>
          <p:spPr>
            <a:xfrm flipH="1">
              <a:off x="2128725" y="4043927"/>
              <a:ext cx="10134" cy="10134"/>
            </a:xfrm>
            <a:custGeom>
              <a:rect b="b" l="l" r="r" t="t"/>
              <a:pathLst>
                <a:path extrusionOk="0" h="87" w="87">
                  <a:moveTo>
                    <a:pt x="46" y="1"/>
                  </a:moveTo>
                  <a:cubicBezTo>
                    <a:pt x="26" y="1"/>
                    <a:pt x="1" y="26"/>
                    <a:pt x="1" y="46"/>
                  </a:cubicBezTo>
                  <a:cubicBezTo>
                    <a:pt x="1" y="66"/>
                    <a:pt x="26" y="87"/>
                    <a:pt x="46" y="87"/>
                  </a:cubicBezTo>
                  <a:cubicBezTo>
                    <a:pt x="66" y="87"/>
                    <a:pt x="86" y="66"/>
                    <a:pt x="86" y="46"/>
                  </a:cubicBezTo>
                  <a:cubicBezTo>
                    <a:pt x="86" y="26"/>
                    <a:pt x="66" y="1"/>
                    <a:pt x="46" y="1"/>
                  </a:cubicBez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2"/>
            <p:cNvSpPr/>
            <p:nvPr/>
          </p:nvSpPr>
          <p:spPr>
            <a:xfrm flipH="1">
              <a:off x="2128725" y="4098088"/>
              <a:ext cx="10134" cy="12347"/>
            </a:xfrm>
            <a:custGeom>
              <a:rect b="b" l="l" r="r" t="t"/>
              <a:pathLst>
                <a:path extrusionOk="0" h="106" w="87">
                  <a:moveTo>
                    <a:pt x="46" y="0"/>
                  </a:moveTo>
                  <a:cubicBezTo>
                    <a:pt x="26" y="0"/>
                    <a:pt x="1" y="20"/>
                    <a:pt x="1" y="66"/>
                  </a:cubicBezTo>
                  <a:cubicBezTo>
                    <a:pt x="1" y="86"/>
                    <a:pt x="26" y="106"/>
                    <a:pt x="46" y="106"/>
                  </a:cubicBezTo>
                  <a:cubicBezTo>
                    <a:pt x="66" y="106"/>
                    <a:pt x="86" y="86"/>
                    <a:pt x="86" y="66"/>
                  </a:cubicBezTo>
                  <a:cubicBezTo>
                    <a:pt x="86" y="20"/>
                    <a:pt x="66" y="0"/>
                    <a:pt x="46" y="0"/>
                  </a:cubicBez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2"/>
            <p:cNvSpPr/>
            <p:nvPr/>
          </p:nvSpPr>
          <p:spPr>
            <a:xfrm flipH="1">
              <a:off x="2128725" y="4154463"/>
              <a:ext cx="10134" cy="12463"/>
            </a:xfrm>
            <a:custGeom>
              <a:rect b="b" l="l" r="r" t="t"/>
              <a:pathLst>
                <a:path extrusionOk="0" h="107" w="87">
                  <a:moveTo>
                    <a:pt x="46" y="0"/>
                  </a:moveTo>
                  <a:cubicBezTo>
                    <a:pt x="26" y="0"/>
                    <a:pt x="1" y="20"/>
                    <a:pt x="1" y="41"/>
                  </a:cubicBezTo>
                  <a:cubicBezTo>
                    <a:pt x="1" y="86"/>
                    <a:pt x="26" y="106"/>
                    <a:pt x="46" y="106"/>
                  </a:cubicBezTo>
                  <a:cubicBezTo>
                    <a:pt x="66" y="106"/>
                    <a:pt x="86" y="86"/>
                    <a:pt x="86" y="41"/>
                  </a:cubicBezTo>
                  <a:cubicBezTo>
                    <a:pt x="86" y="20"/>
                    <a:pt x="66" y="0"/>
                    <a:pt x="46" y="0"/>
                  </a:cubicBez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 name="Google Shape;590;p42"/>
          <p:cNvGrpSpPr/>
          <p:nvPr/>
        </p:nvGrpSpPr>
        <p:grpSpPr>
          <a:xfrm>
            <a:off x="1541525" y="472450"/>
            <a:ext cx="2353800" cy="2190300"/>
            <a:chOff x="1573875" y="635025"/>
            <a:chExt cx="2353800" cy="2190300"/>
          </a:xfrm>
        </p:grpSpPr>
        <p:sp>
          <p:nvSpPr>
            <p:cNvPr id="591" name="Google Shape;591;p42"/>
            <p:cNvSpPr/>
            <p:nvPr/>
          </p:nvSpPr>
          <p:spPr>
            <a:xfrm flipH="1">
              <a:off x="1793828" y="933812"/>
              <a:ext cx="19622" cy="101400"/>
            </a:xfrm>
            <a:custGeom>
              <a:rect b="b" l="l" r="r" t="t"/>
              <a:pathLst>
                <a:path extrusionOk="0" h="863" w="167">
                  <a:moveTo>
                    <a:pt x="86" y="0"/>
                  </a:moveTo>
                  <a:cubicBezTo>
                    <a:pt x="41" y="0"/>
                    <a:pt x="0" y="41"/>
                    <a:pt x="0" y="86"/>
                  </a:cubicBezTo>
                  <a:lnTo>
                    <a:pt x="0" y="777"/>
                  </a:lnTo>
                  <a:cubicBezTo>
                    <a:pt x="0" y="822"/>
                    <a:pt x="41" y="863"/>
                    <a:pt x="86" y="863"/>
                  </a:cubicBezTo>
                  <a:cubicBezTo>
                    <a:pt x="127" y="863"/>
                    <a:pt x="167" y="822"/>
                    <a:pt x="167" y="777"/>
                  </a:cubicBezTo>
                  <a:lnTo>
                    <a:pt x="167" y="86"/>
                  </a:lnTo>
                  <a:cubicBezTo>
                    <a:pt x="167" y="41"/>
                    <a:pt x="127" y="0"/>
                    <a:pt x="86" y="0"/>
                  </a:cubicBezTo>
                  <a:close/>
                </a:path>
              </a:pathLst>
            </a:custGeom>
            <a:solidFill>
              <a:srgbClr val="00F9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2"/>
            <p:cNvSpPr/>
            <p:nvPr/>
          </p:nvSpPr>
          <p:spPr>
            <a:xfrm flipH="1">
              <a:off x="1754115" y="975875"/>
              <a:ext cx="101398" cy="19622"/>
            </a:xfrm>
            <a:custGeom>
              <a:rect b="b" l="l" r="r" t="t"/>
              <a:pathLst>
                <a:path extrusionOk="0" h="167" w="863">
                  <a:moveTo>
                    <a:pt x="86" y="0"/>
                  </a:moveTo>
                  <a:cubicBezTo>
                    <a:pt x="41" y="0"/>
                    <a:pt x="0" y="20"/>
                    <a:pt x="0" y="86"/>
                  </a:cubicBezTo>
                  <a:cubicBezTo>
                    <a:pt x="0" y="126"/>
                    <a:pt x="41" y="167"/>
                    <a:pt x="86" y="167"/>
                  </a:cubicBezTo>
                  <a:lnTo>
                    <a:pt x="777" y="167"/>
                  </a:lnTo>
                  <a:cubicBezTo>
                    <a:pt x="823" y="167"/>
                    <a:pt x="863" y="126"/>
                    <a:pt x="863" y="86"/>
                  </a:cubicBezTo>
                  <a:cubicBezTo>
                    <a:pt x="863" y="20"/>
                    <a:pt x="823" y="0"/>
                    <a:pt x="777" y="0"/>
                  </a:cubicBezTo>
                  <a:close/>
                </a:path>
              </a:pathLst>
            </a:custGeom>
            <a:solidFill>
              <a:srgbClr val="00F9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2"/>
            <p:cNvSpPr/>
            <p:nvPr/>
          </p:nvSpPr>
          <p:spPr>
            <a:xfrm flipH="1">
              <a:off x="1667520" y="2038021"/>
              <a:ext cx="20327" cy="100813"/>
            </a:xfrm>
            <a:custGeom>
              <a:rect b="b" l="l" r="r" t="t"/>
              <a:pathLst>
                <a:path extrusionOk="0" h="858" w="173">
                  <a:moveTo>
                    <a:pt x="87" y="0"/>
                  </a:moveTo>
                  <a:cubicBezTo>
                    <a:pt x="46" y="0"/>
                    <a:pt x="1" y="40"/>
                    <a:pt x="1" y="81"/>
                  </a:cubicBezTo>
                  <a:lnTo>
                    <a:pt x="1" y="777"/>
                  </a:lnTo>
                  <a:cubicBezTo>
                    <a:pt x="1" y="817"/>
                    <a:pt x="46" y="858"/>
                    <a:pt x="87" y="858"/>
                  </a:cubicBezTo>
                  <a:cubicBezTo>
                    <a:pt x="152" y="858"/>
                    <a:pt x="172" y="817"/>
                    <a:pt x="172" y="777"/>
                  </a:cubicBezTo>
                  <a:lnTo>
                    <a:pt x="172" y="81"/>
                  </a:lnTo>
                  <a:cubicBezTo>
                    <a:pt x="172" y="40"/>
                    <a:pt x="152" y="0"/>
                    <a:pt x="87" y="0"/>
                  </a:cubicBezTo>
                  <a:close/>
                </a:path>
              </a:pathLst>
            </a:custGeom>
            <a:solidFill>
              <a:srgbClr val="00F9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2"/>
            <p:cNvSpPr/>
            <p:nvPr/>
          </p:nvSpPr>
          <p:spPr>
            <a:xfrm flipH="1">
              <a:off x="1625457" y="2079496"/>
              <a:ext cx="101516" cy="20210"/>
            </a:xfrm>
            <a:custGeom>
              <a:rect b="b" l="l" r="r" t="t"/>
              <a:pathLst>
                <a:path extrusionOk="0" h="172" w="864">
                  <a:moveTo>
                    <a:pt x="82" y="0"/>
                  </a:moveTo>
                  <a:cubicBezTo>
                    <a:pt x="41" y="0"/>
                    <a:pt x="1" y="46"/>
                    <a:pt x="1" y="86"/>
                  </a:cubicBezTo>
                  <a:cubicBezTo>
                    <a:pt x="1" y="126"/>
                    <a:pt x="41" y="172"/>
                    <a:pt x="82" y="172"/>
                  </a:cubicBezTo>
                  <a:lnTo>
                    <a:pt x="778" y="172"/>
                  </a:lnTo>
                  <a:cubicBezTo>
                    <a:pt x="818" y="172"/>
                    <a:pt x="864" y="126"/>
                    <a:pt x="864" y="86"/>
                  </a:cubicBezTo>
                  <a:cubicBezTo>
                    <a:pt x="864" y="46"/>
                    <a:pt x="818" y="0"/>
                    <a:pt x="778" y="0"/>
                  </a:cubicBezTo>
                  <a:close/>
                </a:path>
              </a:pathLst>
            </a:custGeom>
            <a:solidFill>
              <a:srgbClr val="00F9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2"/>
            <p:cNvSpPr/>
            <p:nvPr/>
          </p:nvSpPr>
          <p:spPr>
            <a:xfrm flipH="1">
              <a:off x="3865872" y="1538906"/>
              <a:ext cx="19739" cy="101518"/>
            </a:xfrm>
            <a:custGeom>
              <a:rect b="b" l="l" r="r" t="t"/>
              <a:pathLst>
                <a:path extrusionOk="0" h="864" w="168">
                  <a:moveTo>
                    <a:pt x="87" y="1"/>
                  </a:moveTo>
                  <a:cubicBezTo>
                    <a:pt x="41" y="1"/>
                    <a:pt x="1" y="21"/>
                    <a:pt x="1" y="86"/>
                  </a:cubicBezTo>
                  <a:lnTo>
                    <a:pt x="1" y="777"/>
                  </a:lnTo>
                  <a:cubicBezTo>
                    <a:pt x="1" y="818"/>
                    <a:pt x="41" y="863"/>
                    <a:pt x="87" y="863"/>
                  </a:cubicBezTo>
                  <a:cubicBezTo>
                    <a:pt x="127" y="863"/>
                    <a:pt x="167" y="818"/>
                    <a:pt x="167" y="777"/>
                  </a:cubicBezTo>
                  <a:lnTo>
                    <a:pt x="167" y="86"/>
                  </a:lnTo>
                  <a:cubicBezTo>
                    <a:pt x="167" y="21"/>
                    <a:pt x="127" y="1"/>
                    <a:pt x="87" y="1"/>
                  </a:cubicBezTo>
                  <a:close/>
                </a:path>
              </a:pathLst>
            </a:custGeom>
            <a:solidFill>
              <a:srgbClr val="00F9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2"/>
            <p:cNvSpPr/>
            <p:nvPr/>
          </p:nvSpPr>
          <p:spPr>
            <a:xfrm flipH="1">
              <a:off x="3826159" y="1578619"/>
              <a:ext cx="101516" cy="19740"/>
            </a:xfrm>
            <a:custGeom>
              <a:rect b="b" l="l" r="r" t="t"/>
              <a:pathLst>
                <a:path extrusionOk="0" h="168" w="864">
                  <a:moveTo>
                    <a:pt x="87" y="1"/>
                  </a:moveTo>
                  <a:cubicBezTo>
                    <a:pt x="46" y="1"/>
                    <a:pt x="1" y="41"/>
                    <a:pt x="1" y="81"/>
                  </a:cubicBezTo>
                  <a:cubicBezTo>
                    <a:pt x="1" y="127"/>
                    <a:pt x="46" y="167"/>
                    <a:pt x="87" y="167"/>
                  </a:cubicBezTo>
                  <a:lnTo>
                    <a:pt x="778" y="167"/>
                  </a:lnTo>
                  <a:cubicBezTo>
                    <a:pt x="843" y="167"/>
                    <a:pt x="863" y="127"/>
                    <a:pt x="863" y="81"/>
                  </a:cubicBezTo>
                  <a:cubicBezTo>
                    <a:pt x="863" y="41"/>
                    <a:pt x="843" y="1"/>
                    <a:pt x="778" y="1"/>
                  </a:cubicBezTo>
                  <a:close/>
                </a:path>
              </a:pathLst>
            </a:custGeom>
            <a:solidFill>
              <a:srgbClr val="00F9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2"/>
            <p:cNvSpPr/>
            <p:nvPr/>
          </p:nvSpPr>
          <p:spPr>
            <a:xfrm flipH="1">
              <a:off x="3354412" y="635025"/>
              <a:ext cx="19622" cy="84363"/>
            </a:xfrm>
            <a:custGeom>
              <a:rect b="b" l="l" r="r" t="t"/>
              <a:pathLst>
                <a:path extrusionOk="0" h="718" w="167">
                  <a:moveTo>
                    <a:pt x="81" y="1"/>
                  </a:moveTo>
                  <a:cubicBezTo>
                    <a:pt x="41" y="1"/>
                    <a:pt x="0" y="21"/>
                    <a:pt x="0" y="86"/>
                  </a:cubicBezTo>
                  <a:lnTo>
                    <a:pt x="0" y="631"/>
                  </a:lnTo>
                  <a:cubicBezTo>
                    <a:pt x="0" y="692"/>
                    <a:pt x="41" y="717"/>
                    <a:pt x="81" y="717"/>
                  </a:cubicBezTo>
                  <a:cubicBezTo>
                    <a:pt x="126" y="717"/>
                    <a:pt x="167" y="692"/>
                    <a:pt x="167" y="631"/>
                  </a:cubicBezTo>
                  <a:lnTo>
                    <a:pt x="167" y="86"/>
                  </a:lnTo>
                  <a:cubicBezTo>
                    <a:pt x="167" y="21"/>
                    <a:pt x="126" y="1"/>
                    <a:pt x="81" y="1"/>
                  </a:cubicBezTo>
                  <a:close/>
                </a:path>
              </a:pathLst>
            </a:custGeom>
            <a:solidFill>
              <a:srgbClr val="00F9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2"/>
            <p:cNvSpPr/>
            <p:nvPr/>
          </p:nvSpPr>
          <p:spPr>
            <a:xfrm flipH="1">
              <a:off x="3322336" y="667101"/>
              <a:ext cx="86711" cy="19622"/>
            </a:xfrm>
            <a:custGeom>
              <a:rect b="b" l="l" r="r" t="t"/>
              <a:pathLst>
                <a:path extrusionOk="0" h="167" w="738">
                  <a:moveTo>
                    <a:pt x="86" y="0"/>
                  </a:moveTo>
                  <a:cubicBezTo>
                    <a:pt x="46" y="0"/>
                    <a:pt x="1" y="41"/>
                    <a:pt x="1" y="86"/>
                  </a:cubicBezTo>
                  <a:cubicBezTo>
                    <a:pt x="1" y="126"/>
                    <a:pt x="46" y="167"/>
                    <a:pt x="86" y="167"/>
                  </a:cubicBezTo>
                  <a:lnTo>
                    <a:pt x="651" y="167"/>
                  </a:lnTo>
                  <a:cubicBezTo>
                    <a:pt x="697" y="167"/>
                    <a:pt x="737" y="126"/>
                    <a:pt x="737" y="86"/>
                  </a:cubicBezTo>
                  <a:cubicBezTo>
                    <a:pt x="737" y="41"/>
                    <a:pt x="697" y="0"/>
                    <a:pt x="651" y="0"/>
                  </a:cubicBezTo>
                  <a:close/>
                </a:path>
              </a:pathLst>
            </a:custGeom>
            <a:solidFill>
              <a:srgbClr val="00F9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2"/>
            <p:cNvSpPr/>
            <p:nvPr/>
          </p:nvSpPr>
          <p:spPr>
            <a:xfrm flipH="1">
              <a:off x="3415980" y="1375942"/>
              <a:ext cx="27376" cy="27377"/>
            </a:xfrm>
            <a:custGeom>
              <a:rect b="b" l="l" r="r" t="t"/>
              <a:pathLst>
                <a:path extrusionOk="0" h="233" w="233">
                  <a:moveTo>
                    <a:pt x="126" y="0"/>
                  </a:moveTo>
                  <a:cubicBezTo>
                    <a:pt x="61" y="0"/>
                    <a:pt x="0" y="41"/>
                    <a:pt x="0" y="106"/>
                  </a:cubicBezTo>
                  <a:cubicBezTo>
                    <a:pt x="0" y="167"/>
                    <a:pt x="61" y="232"/>
                    <a:pt x="126" y="232"/>
                  </a:cubicBezTo>
                  <a:cubicBezTo>
                    <a:pt x="187" y="232"/>
                    <a:pt x="232" y="167"/>
                    <a:pt x="232" y="106"/>
                  </a:cubicBezTo>
                  <a:cubicBezTo>
                    <a:pt x="232" y="41"/>
                    <a:pt x="187" y="0"/>
                    <a:pt x="126" y="0"/>
                  </a:cubicBezTo>
                  <a:close/>
                </a:path>
              </a:pathLst>
            </a:custGeom>
            <a:solidFill>
              <a:srgbClr val="00F9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2"/>
            <p:cNvSpPr/>
            <p:nvPr/>
          </p:nvSpPr>
          <p:spPr>
            <a:xfrm flipH="1">
              <a:off x="1702533" y="1697171"/>
              <a:ext cx="26789" cy="26789"/>
            </a:xfrm>
            <a:custGeom>
              <a:rect b="b" l="l" r="r" t="t"/>
              <a:pathLst>
                <a:path extrusionOk="0" h="228" w="228">
                  <a:moveTo>
                    <a:pt x="102" y="0"/>
                  </a:moveTo>
                  <a:cubicBezTo>
                    <a:pt x="41" y="0"/>
                    <a:pt x="1" y="61"/>
                    <a:pt x="1" y="127"/>
                  </a:cubicBezTo>
                  <a:cubicBezTo>
                    <a:pt x="1" y="187"/>
                    <a:pt x="41" y="227"/>
                    <a:pt x="102" y="227"/>
                  </a:cubicBezTo>
                  <a:cubicBezTo>
                    <a:pt x="187" y="227"/>
                    <a:pt x="228" y="187"/>
                    <a:pt x="228" y="127"/>
                  </a:cubicBezTo>
                  <a:cubicBezTo>
                    <a:pt x="228" y="61"/>
                    <a:pt x="187" y="0"/>
                    <a:pt x="102" y="0"/>
                  </a:cubicBezTo>
                  <a:close/>
                </a:path>
              </a:pathLst>
            </a:custGeom>
            <a:solidFill>
              <a:srgbClr val="00F9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2"/>
            <p:cNvSpPr/>
            <p:nvPr/>
          </p:nvSpPr>
          <p:spPr>
            <a:xfrm flipH="1">
              <a:off x="1988754" y="699059"/>
              <a:ext cx="27376" cy="27377"/>
            </a:xfrm>
            <a:custGeom>
              <a:rect b="b" l="l" r="r" t="t"/>
              <a:pathLst>
                <a:path extrusionOk="0" h="233" w="233">
                  <a:moveTo>
                    <a:pt x="106" y="1"/>
                  </a:moveTo>
                  <a:cubicBezTo>
                    <a:pt x="46" y="1"/>
                    <a:pt x="0" y="66"/>
                    <a:pt x="0" y="127"/>
                  </a:cubicBezTo>
                  <a:cubicBezTo>
                    <a:pt x="0" y="192"/>
                    <a:pt x="46" y="233"/>
                    <a:pt x="106" y="233"/>
                  </a:cubicBezTo>
                  <a:cubicBezTo>
                    <a:pt x="192" y="233"/>
                    <a:pt x="232" y="192"/>
                    <a:pt x="232" y="127"/>
                  </a:cubicBezTo>
                  <a:cubicBezTo>
                    <a:pt x="232" y="66"/>
                    <a:pt x="192" y="1"/>
                    <a:pt x="106" y="1"/>
                  </a:cubicBezTo>
                  <a:close/>
                </a:path>
              </a:pathLst>
            </a:custGeom>
            <a:solidFill>
              <a:srgbClr val="00F9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2"/>
            <p:cNvSpPr/>
            <p:nvPr/>
          </p:nvSpPr>
          <p:spPr>
            <a:xfrm flipH="1">
              <a:off x="1880305" y="1400851"/>
              <a:ext cx="26789" cy="26789"/>
            </a:xfrm>
            <a:custGeom>
              <a:rect b="b" l="l" r="r" t="t"/>
              <a:pathLst>
                <a:path extrusionOk="0" h="228" w="228">
                  <a:moveTo>
                    <a:pt x="101" y="0"/>
                  </a:moveTo>
                  <a:cubicBezTo>
                    <a:pt x="41" y="0"/>
                    <a:pt x="0" y="61"/>
                    <a:pt x="0" y="126"/>
                  </a:cubicBezTo>
                  <a:cubicBezTo>
                    <a:pt x="0" y="187"/>
                    <a:pt x="41" y="227"/>
                    <a:pt x="101" y="227"/>
                  </a:cubicBezTo>
                  <a:cubicBezTo>
                    <a:pt x="187" y="227"/>
                    <a:pt x="227" y="187"/>
                    <a:pt x="227" y="126"/>
                  </a:cubicBezTo>
                  <a:cubicBezTo>
                    <a:pt x="227" y="61"/>
                    <a:pt x="187" y="0"/>
                    <a:pt x="101" y="0"/>
                  </a:cubicBezTo>
                  <a:close/>
                </a:path>
              </a:pathLst>
            </a:custGeom>
            <a:solidFill>
              <a:srgbClr val="00F9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2"/>
            <p:cNvSpPr/>
            <p:nvPr/>
          </p:nvSpPr>
          <p:spPr>
            <a:xfrm flipH="1">
              <a:off x="3742031" y="2097238"/>
              <a:ext cx="27376" cy="26789"/>
            </a:xfrm>
            <a:custGeom>
              <a:rect b="b" l="l" r="r" t="t"/>
              <a:pathLst>
                <a:path extrusionOk="0" h="228" w="233">
                  <a:moveTo>
                    <a:pt x="127" y="0"/>
                  </a:moveTo>
                  <a:cubicBezTo>
                    <a:pt x="61" y="0"/>
                    <a:pt x="1" y="41"/>
                    <a:pt x="1" y="101"/>
                  </a:cubicBezTo>
                  <a:cubicBezTo>
                    <a:pt x="1" y="167"/>
                    <a:pt x="61" y="227"/>
                    <a:pt x="127" y="227"/>
                  </a:cubicBezTo>
                  <a:cubicBezTo>
                    <a:pt x="187" y="227"/>
                    <a:pt x="233" y="167"/>
                    <a:pt x="233" y="101"/>
                  </a:cubicBezTo>
                  <a:cubicBezTo>
                    <a:pt x="233" y="41"/>
                    <a:pt x="187" y="0"/>
                    <a:pt x="127" y="0"/>
                  </a:cubicBezTo>
                  <a:close/>
                </a:path>
              </a:pathLst>
            </a:custGeom>
            <a:solidFill>
              <a:srgbClr val="00F9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2"/>
            <p:cNvSpPr/>
            <p:nvPr/>
          </p:nvSpPr>
          <p:spPr>
            <a:xfrm flipH="1">
              <a:off x="1573875" y="1321425"/>
              <a:ext cx="46998" cy="46882"/>
            </a:xfrm>
            <a:custGeom>
              <a:rect b="b" l="l" r="r" t="t"/>
              <a:pathLst>
                <a:path extrusionOk="0" h="399" w="400">
                  <a:moveTo>
                    <a:pt x="188" y="0"/>
                  </a:moveTo>
                  <a:cubicBezTo>
                    <a:pt x="87" y="0"/>
                    <a:pt x="1" y="86"/>
                    <a:pt x="1" y="192"/>
                  </a:cubicBezTo>
                  <a:cubicBezTo>
                    <a:pt x="1" y="318"/>
                    <a:pt x="87" y="399"/>
                    <a:pt x="188" y="399"/>
                  </a:cubicBezTo>
                  <a:cubicBezTo>
                    <a:pt x="314" y="399"/>
                    <a:pt x="399" y="318"/>
                    <a:pt x="399" y="192"/>
                  </a:cubicBezTo>
                  <a:cubicBezTo>
                    <a:pt x="399" y="86"/>
                    <a:pt x="314" y="0"/>
                    <a:pt x="188" y="0"/>
                  </a:cubicBezTo>
                  <a:close/>
                </a:path>
              </a:pathLst>
            </a:custGeom>
            <a:solidFill>
              <a:srgbClr val="00F9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2"/>
            <p:cNvSpPr/>
            <p:nvPr/>
          </p:nvSpPr>
          <p:spPr>
            <a:xfrm flipH="1">
              <a:off x="3697501" y="1025105"/>
              <a:ext cx="46998" cy="46882"/>
            </a:xfrm>
            <a:custGeom>
              <a:rect b="b" l="l" r="r" t="t"/>
              <a:pathLst>
                <a:path extrusionOk="0" h="399" w="400">
                  <a:moveTo>
                    <a:pt x="187" y="0"/>
                  </a:moveTo>
                  <a:cubicBezTo>
                    <a:pt x="81" y="0"/>
                    <a:pt x="1" y="86"/>
                    <a:pt x="1" y="192"/>
                  </a:cubicBezTo>
                  <a:cubicBezTo>
                    <a:pt x="1" y="318"/>
                    <a:pt x="81" y="399"/>
                    <a:pt x="187" y="399"/>
                  </a:cubicBezTo>
                  <a:cubicBezTo>
                    <a:pt x="313" y="399"/>
                    <a:pt x="399" y="318"/>
                    <a:pt x="399" y="192"/>
                  </a:cubicBezTo>
                  <a:cubicBezTo>
                    <a:pt x="399" y="86"/>
                    <a:pt x="313" y="0"/>
                    <a:pt x="187" y="0"/>
                  </a:cubicBezTo>
                  <a:close/>
                </a:path>
              </a:pathLst>
            </a:custGeom>
            <a:solidFill>
              <a:srgbClr val="00F9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2"/>
            <p:cNvSpPr/>
            <p:nvPr/>
          </p:nvSpPr>
          <p:spPr>
            <a:xfrm flipH="1" rot="10800000">
              <a:off x="2769281" y="2151242"/>
              <a:ext cx="117" cy="652111"/>
            </a:xfrm>
            <a:custGeom>
              <a:rect b="b" l="l" r="r" t="t"/>
              <a:pathLst>
                <a:path extrusionOk="0" h="5550" w="1">
                  <a:moveTo>
                    <a:pt x="1" y="0"/>
                  </a:moveTo>
                  <a:lnTo>
                    <a:pt x="1" y="5549"/>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2"/>
            <p:cNvSpPr/>
            <p:nvPr/>
          </p:nvSpPr>
          <p:spPr>
            <a:xfrm flipH="1" rot="10800000">
              <a:off x="2763993" y="2151242"/>
              <a:ext cx="10222" cy="652111"/>
            </a:xfrm>
            <a:custGeom>
              <a:rect b="b" l="l" r="r" t="t"/>
              <a:pathLst>
                <a:path extrusionOk="0" h="5550" w="87">
                  <a:moveTo>
                    <a:pt x="0" y="0"/>
                  </a:moveTo>
                  <a:lnTo>
                    <a:pt x="0" y="5549"/>
                  </a:lnTo>
                  <a:lnTo>
                    <a:pt x="86" y="5549"/>
                  </a:lnTo>
                  <a:lnTo>
                    <a:pt x="86" y="0"/>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2"/>
            <p:cNvSpPr/>
            <p:nvPr/>
          </p:nvSpPr>
          <p:spPr>
            <a:xfrm flipH="1" rot="10800000">
              <a:off x="2860575" y="2138788"/>
              <a:ext cx="117" cy="652111"/>
            </a:xfrm>
            <a:custGeom>
              <a:rect b="b" l="l" r="r" t="t"/>
              <a:pathLst>
                <a:path extrusionOk="0" h="5550" w="1">
                  <a:moveTo>
                    <a:pt x="1" y="0"/>
                  </a:moveTo>
                  <a:lnTo>
                    <a:pt x="1" y="5549"/>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2"/>
            <p:cNvSpPr/>
            <p:nvPr/>
          </p:nvSpPr>
          <p:spPr>
            <a:xfrm flipH="1" rot="10800000">
              <a:off x="2855288" y="2138788"/>
              <a:ext cx="12572" cy="652111"/>
            </a:xfrm>
            <a:custGeom>
              <a:rect b="b" l="l" r="r" t="t"/>
              <a:pathLst>
                <a:path extrusionOk="0" h="5550" w="107">
                  <a:moveTo>
                    <a:pt x="0" y="0"/>
                  </a:moveTo>
                  <a:lnTo>
                    <a:pt x="0" y="5549"/>
                  </a:lnTo>
                  <a:lnTo>
                    <a:pt x="106" y="5549"/>
                  </a:lnTo>
                  <a:lnTo>
                    <a:pt x="106" y="0"/>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2"/>
            <p:cNvSpPr/>
            <p:nvPr/>
          </p:nvSpPr>
          <p:spPr>
            <a:xfrm flipH="1" rot="10800000">
              <a:off x="2687503" y="2173214"/>
              <a:ext cx="117" cy="652111"/>
            </a:xfrm>
            <a:custGeom>
              <a:rect b="b" l="l" r="r" t="t"/>
              <a:pathLst>
                <a:path extrusionOk="0" h="5550" w="1">
                  <a:moveTo>
                    <a:pt x="1" y="1"/>
                  </a:moveTo>
                  <a:lnTo>
                    <a:pt x="1" y="5550"/>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2"/>
            <p:cNvSpPr/>
            <p:nvPr/>
          </p:nvSpPr>
          <p:spPr>
            <a:xfrm flipH="1" rot="10800000">
              <a:off x="2682803" y="2173214"/>
              <a:ext cx="9635" cy="652111"/>
            </a:xfrm>
            <a:custGeom>
              <a:rect b="b" l="l" r="r" t="t"/>
              <a:pathLst>
                <a:path extrusionOk="0" h="5550" w="82">
                  <a:moveTo>
                    <a:pt x="0" y="1"/>
                  </a:moveTo>
                  <a:lnTo>
                    <a:pt x="0" y="5550"/>
                  </a:lnTo>
                  <a:lnTo>
                    <a:pt x="81" y="5550"/>
                  </a:lnTo>
                  <a:lnTo>
                    <a:pt x="81" y="1"/>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2"/>
            <p:cNvSpPr/>
            <p:nvPr/>
          </p:nvSpPr>
          <p:spPr>
            <a:xfrm flipH="1">
              <a:off x="2464204" y="1269563"/>
              <a:ext cx="607567" cy="234878"/>
            </a:xfrm>
            <a:custGeom>
              <a:rect b="b" l="l" r="r" t="t"/>
              <a:pathLst>
                <a:path extrusionOk="0" h="1999" w="5171">
                  <a:moveTo>
                    <a:pt x="41" y="319"/>
                  </a:moveTo>
                  <a:cubicBezTo>
                    <a:pt x="41" y="327"/>
                    <a:pt x="41" y="332"/>
                    <a:pt x="38" y="335"/>
                  </a:cubicBezTo>
                  <a:lnTo>
                    <a:pt x="38" y="335"/>
                  </a:lnTo>
                  <a:lnTo>
                    <a:pt x="191" y="319"/>
                  </a:lnTo>
                  <a:close/>
                  <a:moveTo>
                    <a:pt x="38" y="335"/>
                  </a:moveTo>
                  <a:lnTo>
                    <a:pt x="0" y="339"/>
                  </a:lnTo>
                  <a:cubicBezTo>
                    <a:pt x="24" y="339"/>
                    <a:pt x="34" y="339"/>
                    <a:pt x="38" y="335"/>
                  </a:cubicBezTo>
                  <a:close/>
                  <a:moveTo>
                    <a:pt x="3047" y="1"/>
                  </a:moveTo>
                  <a:cubicBezTo>
                    <a:pt x="3047" y="1"/>
                    <a:pt x="3027" y="21"/>
                    <a:pt x="3007" y="21"/>
                  </a:cubicBezTo>
                  <a:lnTo>
                    <a:pt x="191" y="319"/>
                  </a:lnTo>
                  <a:lnTo>
                    <a:pt x="252" y="319"/>
                  </a:lnTo>
                  <a:lnTo>
                    <a:pt x="273" y="339"/>
                  </a:lnTo>
                  <a:lnTo>
                    <a:pt x="419" y="339"/>
                  </a:lnTo>
                  <a:cubicBezTo>
                    <a:pt x="464" y="359"/>
                    <a:pt x="505" y="359"/>
                    <a:pt x="525" y="379"/>
                  </a:cubicBezTo>
                  <a:lnTo>
                    <a:pt x="565" y="379"/>
                  </a:lnTo>
                  <a:cubicBezTo>
                    <a:pt x="611" y="399"/>
                    <a:pt x="651" y="399"/>
                    <a:pt x="691" y="424"/>
                  </a:cubicBezTo>
                  <a:lnTo>
                    <a:pt x="717" y="424"/>
                  </a:lnTo>
                  <a:cubicBezTo>
                    <a:pt x="737" y="445"/>
                    <a:pt x="777" y="445"/>
                    <a:pt x="797" y="465"/>
                  </a:cubicBezTo>
                  <a:cubicBezTo>
                    <a:pt x="817" y="465"/>
                    <a:pt x="817" y="485"/>
                    <a:pt x="843" y="485"/>
                  </a:cubicBezTo>
                  <a:cubicBezTo>
                    <a:pt x="883" y="505"/>
                    <a:pt x="923" y="525"/>
                    <a:pt x="969" y="551"/>
                  </a:cubicBezTo>
                  <a:cubicBezTo>
                    <a:pt x="1009" y="571"/>
                    <a:pt x="1029" y="591"/>
                    <a:pt x="1070" y="611"/>
                  </a:cubicBezTo>
                  <a:cubicBezTo>
                    <a:pt x="1070" y="611"/>
                    <a:pt x="1095" y="611"/>
                    <a:pt x="1095" y="631"/>
                  </a:cubicBezTo>
                  <a:cubicBezTo>
                    <a:pt x="1135" y="651"/>
                    <a:pt x="1155" y="677"/>
                    <a:pt x="1196" y="697"/>
                  </a:cubicBezTo>
                  <a:lnTo>
                    <a:pt x="1221" y="717"/>
                  </a:lnTo>
                  <a:cubicBezTo>
                    <a:pt x="1261" y="737"/>
                    <a:pt x="1282" y="757"/>
                    <a:pt x="1322" y="803"/>
                  </a:cubicBezTo>
                  <a:lnTo>
                    <a:pt x="1347" y="803"/>
                  </a:lnTo>
                  <a:cubicBezTo>
                    <a:pt x="1367" y="843"/>
                    <a:pt x="1408" y="863"/>
                    <a:pt x="1428" y="883"/>
                  </a:cubicBezTo>
                  <a:lnTo>
                    <a:pt x="1473" y="929"/>
                  </a:lnTo>
                  <a:lnTo>
                    <a:pt x="1534" y="989"/>
                  </a:lnTo>
                  <a:cubicBezTo>
                    <a:pt x="1554" y="1010"/>
                    <a:pt x="1554" y="1030"/>
                    <a:pt x="1574" y="1055"/>
                  </a:cubicBezTo>
                  <a:cubicBezTo>
                    <a:pt x="1599" y="1075"/>
                    <a:pt x="1620" y="1095"/>
                    <a:pt x="1640" y="1116"/>
                  </a:cubicBezTo>
                  <a:cubicBezTo>
                    <a:pt x="1660" y="1136"/>
                    <a:pt x="1680" y="1156"/>
                    <a:pt x="1680" y="1181"/>
                  </a:cubicBezTo>
                  <a:cubicBezTo>
                    <a:pt x="1700" y="1201"/>
                    <a:pt x="1725" y="1221"/>
                    <a:pt x="1746" y="1242"/>
                  </a:cubicBezTo>
                  <a:cubicBezTo>
                    <a:pt x="1766" y="1262"/>
                    <a:pt x="1786" y="1307"/>
                    <a:pt x="1806" y="1348"/>
                  </a:cubicBezTo>
                  <a:cubicBezTo>
                    <a:pt x="1826" y="1348"/>
                    <a:pt x="1826" y="1368"/>
                    <a:pt x="1852" y="1388"/>
                  </a:cubicBezTo>
                  <a:cubicBezTo>
                    <a:pt x="1892" y="1454"/>
                    <a:pt x="1912" y="1514"/>
                    <a:pt x="1952" y="1580"/>
                  </a:cubicBezTo>
                  <a:cubicBezTo>
                    <a:pt x="1978" y="1600"/>
                    <a:pt x="1978" y="1620"/>
                    <a:pt x="1998" y="1640"/>
                  </a:cubicBezTo>
                  <a:cubicBezTo>
                    <a:pt x="2018" y="1686"/>
                    <a:pt x="2038" y="1726"/>
                    <a:pt x="2058" y="1766"/>
                  </a:cubicBezTo>
                  <a:cubicBezTo>
                    <a:pt x="2058" y="1786"/>
                    <a:pt x="2079" y="1812"/>
                    <a:pt x="2079" y="1812"/>
                  </a:cubicBezTo>
                  <a:cubicBezTo>
                    <a:pt x="2104" y="1872"/>
                    <a:pt x="2144" y="1938"/>
                    <a:pt x="2164" y="1998"/>
                  </a:cubicBezTo>
                  <a:lnTo>
                    <a:pt x="5171" y="1686"/>
                  </a:lnTo>
                  <a:cubicBezTo>
                    <a:pt x="5151" y="1620"/>
                    <a:pt x="5105" y="1559"/>
                    <a:pt x="5085" y="1494"/>
                  </a:cubicBezTo>
                  <a:cubicBezTo>
                    <a:pt x="5085" y="1494"/>
                    <a:pt x="5065" y="1474"/>
                    <a:pt x="5065" y="1454"/>
                  </a:cubicBezTo>
                  <a:cubicBezTo>
                    <a:pt x="5045" y="1408"/>
                    <a:pt x="5025" y="1368"/>
                    <a:pt x="4979" y="1327"/>
                  </a:cubicBezTo>
                  <a:lnTo>
                    <a:pt x="4979" y="1282"/>
                  </a:lnTo>
                  <a:lnTo>
                    <a:pt x="4959" y="1262"/>
                  </a:lnTo>
                  <a:cubicBezTo>
                    <a:pt x="4919" y="1201"/>
                    <a:pt x="4878" y="1136"/>
                    <a:pt x="4833" y="1075"/>
                  </a:cubicBezTo>
                  <a:lnTo>
                    <a:pt x="4833" y="1055"/>
                  </a:lnTo>
                  <a:lnTo>
                    <a:pt x="4813" y="1030"/>
                  </a:lnTo>
                  <a:cubicBezTo>
                    <a:pt x="4793" y="989"/>
                    <a:pt x="4772" y="949"/>
                    <a:pt x="4727" y="929"/>
                  </a:cubicBezTo>
                  <a:lnTo>
                    <a:pt x="4727" y="883"/>
                  </a:lnTo>
                  <a:cubicBezTo>
                    <a:pt x="4707" y="883"/>
                    <a:pt x="4707" y="863"/>
                    <a:pt x="4687" y="863"/>
                  </a:cubicBezTo>
                  <a:cubicBezTo>
                    <a:pt x="4666" y="843"/>
                    <a:pt x="4666" y="823"/>
                    <a:pt x="4646" y="803"/>
                  </a:cubicBezTo>
                  <a:cubicBezTo>
                    <a:pt x="4626" y="778"/>
                    <a:pt x="4626" y="778"/>
                    <a:pt x="4626" y="757"/>
                  </a:cubicBezTo>
                  <a:cubicBezTo>
                    <a:pt x="4601" y="757"/>
                    <a:pt x="4601" y="737"/>
                    <a:pt x="4581" y="737"/>
                  </a:cubicBezTo>
                  <a:cubicBezTo>
                    <a:pt x="4560" y="717"/>
                    <a:pt x="4560" y="697"/>
                    <a:pt x="4540" y="677"/>
                  </a:cubicBezTo>
                  <a:lnTo>
                    <a:pt x="4520" y="651"/>
                  </a:lnTo>
                  <a:cubicBezTo>
                    <a:pt x="4500" y="631"/>
                    <a:pt x="4500" y="631"/>
                    <a:pt x="4475" y="611"/>
                  </a:cubicBezTo>
                  <a:cubicBezTo>
                    <a:pt x="4455" y="591"/>
                    <a:pt x="4455" y="591"/>
                    <a:pt x="4434" y="571"/>
                  </a:cubicBezTo>
                  <a:lnTo>
                    <a:pt x="4414" y="551"/>
                  </a:lnTo>
                  <a:cubicBezTo>
                    <a:pt x="4394" y="525"/>
                    <a:pt x="4374" y="505"/>
                    <a:pt x="4349" y="485"/>
                  </a:cubicBezTo>
                  <a:lnTo>
                    <a:pt x="4328" y="485"/>
                  </a:lnTo>
                  <a:lnTo>
                    <a:pt x="4328" y="465"/>
                  </a:lnTo>
                  <a:cubicBezTo>
                    <a:pt x="4288" y="445"/>
                    <a:pt x="4268" y="424"/>
                    <a:pt x="4223" y="399"/>
                  </a:cubicBezTo>
                  <a:cubicBezTo>
                    <a:pt x="4202" y="379"/>
                    <a:pt x="4202" y="379"/>
                    <a:pt x="4182" y="379"/>
                  </a:cubicBezTo>
                  <a:cubicBezTo>
                    <a:pt x="4182" y="359"/>
                    <a:pt x="4162" y="339"/>
                    <a:pt x="4142" y="339"/>
                  </a:cubicBezTo>
                  <a:cubicBezTo>
                    <a:pt x="4142" y="319"/>
                    <a:pt x="4122" y="319"/>
                    <a:pt x="4096" y="319"/>
                  </a:cubicBezTo>
                  <a:cubicBezTo>
                    <a:pt x="4096" y="298"/>
                    <a:pt x="4076" y="298"/>
                    <a:pt x="4076" y="298"/>
                  </a:cubicBezTo>
                  <a:lnTo>
                    <a:pt x="4056" y="273"/>
                  </a:lnTo>
                  <a:cubicBezTo>
                    <a:pt x="4016" y="253"/>
                    <a:pt x="3996" y="233"/>
                    <a:pt x="3970" y="233"/>
                  </a:cubicBezTo>
                  <a:lnTo>
                    <a:pt x="3950" y="233"/>
                  </a:lnTo>
                  <a:lnTo>
                    <a:pt x="3950" y="213"/>
                  </a:lnTo>
                  <a:cubicBezTo>
                    <a:pt x="3930" y="213"/>
                    <a:pt x="3910" y="192"/>
                    <a:pt x="3869" y="172"/>
                  </a:cubicBezTo>
                  <a:lnTo>
                    <a:pt x="3844" y="172"/>
                  </a:lnTo>
                  <a:cubicBezTo>
                    <a:pt x="3824" y="172"/>
                    <a:pt x="3824" y="147"/>
                    <a:pt x="3804" y="147"/>
                  </a:cubicBezTo>
                  <a:cubicBezTo>
                    <a:pt x="3804" y="147"/>
                    <a:pt x="3784" y="147"/>
                    <a:pt x="3784" y="127"/>
                  </a:cubicBezTo>
                  <a:cubicBezTo>
                    <a:pt x="3763" y="127"/>
                    <a:pt x="3743" y="127"/>
                    <a:pt x="3718" y="107"/>
                  </a:cubicBezTo>
                  <a:lnTo>
                    <a:pt x="3678" y="107"/>
                  </a:lnTo>
                  <a:cubicBezTo>
                    <a:pt x="3658" y="86"/>
                    <a:pt x="3617" y="86"/>
                    <a:pt x="3572" y="66"/>
                  </a:cubicBezTo>
                  <a:lnTo>
                    <a:pt x="3531" y="66"/>
                  </a:lnTo>
                  <a:cubicBezTo>
                    <a:pt x="3511" y="46"/>
                    <a:pt x="3491" y="46"/>
                    <a:pt x="3466" y="46"/>
                  </a:cubicBezTo>
                  <a:cubicBezTo>
                    <a:pt x="3466" y="46"/>
                    <a:pt x="3446" y="46"/>
                    <a:pt x="3425" y="21"/>
                  </a:cubicBezTo>
                  <a:lnTo>
                    <a:pt x="3279" y="21"/>
                  </a:lnTo>
                  <a:lnTo>
                    <a:pt x="3259" y="1"/>
                  </a:lnTo>
                  <a:close/>
                </a:path>
              </a:pathLst>
            </a:custGeom>
            <a:gradFill>
              <a:gsLst>
                <a:gs pos="0">
                  <a:srgbClr val="B0A1FB"/>
                </a:gs>
                <a:gs pos="100000">
                  <a:srgbClr val="1501A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2"/>
            <p:cNvSpPr/>
            <p:nvPr/>
          </p:nvSpPr>
          <p:spPr>
            <a:xfrm flipH="1">
              <a:off x="2185032" y="1444982"/>
              <a:ext cx="570908" cy="269304"/>
            </a:xfrm>
            <a:custGeom>
              <a:rect b="b" l="l" r="r" t="t"/>
              <a:pathLst>
                <a:path extrusionOk="0" h="2292" w="4859">
                  <a:moveTo>
                    <a:pt x="3007" y="1"/>
                  </a:moveTo>
                  <a:lnTo>
                    <a:pt x="1" y="319"/>
                  </a:lnTo>
                  <a:lnTo>
                    <a:pt x="213" y="319"/>
                  </a:lnTo>
                  <a:cubicBezTo>
                    <a:pt x="233" y="339"/>
                    <a:pt x="253" y="339"/>
                    <a:pt x="273" y="339"/>
                  </a:cubicBezTo>
                  <a:lnTo>
                    <a:pt x="319" y="339"/>
                  </a:lnTo>
                  <a:cubicBezTo>
                    <a:pt x="359" y="339"/>
                    <a:pt x="399" y="359"/>
                    <a:pt x="465" y="379"/>
                  </a:cubicBezTo>
                  <a:cubicBezTo>
                    <a:pt x="505" y="379"/>
                    <a:pt x="551" y="399"/>
                    <a:pt x="591" y="420"/>
                  </a:cubicBezTo>
                  <a:lnTo>
                    <a:pt x="611" y="420"/>
                  </a:lnTo>
                  <a:cubicBezTo>
                    <a:pt x="652" y="445"/>
                    <a:pt x="697" y="465"/>
                    <a:pt x="717" y="485"/>
                  </a:cubicBezTo>
                  <a:lnTo>
                    <a:pt x="737" y="485"/>
                  </a:lnTo>
                  <a:cubicBezTo>
                    <a:pt x="778" y="505"/>
                    <a:pt x="823" y="526"/>
                    <a:pt x="843" y="546"/>
                  </a:cubicBezTo>
                  <a:lnTo>
                    <a:pt x="864" y="571"/>
                  </a:lnTo>
                  <a:cubicBezTo>
                    <a:pt x="904" y="591"/>
                    <a:pt x="949" y="611"/>
                    <a:pt x="970" y="652"/>
                  </a:cubicBezTo>
                  <a:lnTo>
                    <a:pt x="990" y="652"/>
                  </a:lnTo>
                  <a:cubicBezTo>
                    <a:pt x="1030" y="697"/>
                    <a:pt x="1075" y="717"/>
                    <a:pt x="1096" y="758"/>
                  </a:cubicBezTo>
                  <a:lnTo>
                    <a:pt x="1116" y="758"/>
                  </a:lnTo>
                  <a:cubicBezTo>
                    <a:pt x="1136" y="798"/>
                    <a:pt x="1181" y="823"/>
                    <a:pt x="1202" y="863"/>
                  </a:cubicBezTo>
                  <a:cubicBezTo>
                    <a:pt x="1222" y="863"/>
                    <a:pt x="1222" y="884"/>
                    <a:pt x="1242" y="884"/>
                  </a:cubicBezTo>
                  <a:cubicBezTo>
                    <a:pt x="1262" y="904"/>
                    <a:pt x="1282" y="949"/>
                    <a:pt x="1308" y="969"/>
                  </a:cubicBezTo>
                  <a:cubicBezTo>
                    <a:pt x="1308" y="990"/>
                    <a:pt x="1328" y="990"/>
                    <a:pt x="1328" y="1010"/>
                  </a:cubicBezTo>
                  <a:cubicBezTo>
                    <a:pt x="1348" y="1030"/>
                    <a:pt x="1368" y="1050"/>
                    <a:pt x="1388" y="1096"/>
                  </a:cubicBezTo>
                  <a:cubicBezTo>
                    <a:pt x="1408" y="1096"/>
                    <a:pt x="1408" y="1116"/>
                    <a:pt x="1434" y="1136"/>
                  </a:cubicBezTo>
                  <a:cubicBezTo>
                    <a:pt x="1434" y="1156"/>
                    <a:pt x="1454" y="1156"/>
                    <a:pt x="1454" y="1176"/>
                  </a:cubicBezTo>
                  <a:cubicBezTo>
                    <a:pt x="1474" y="1222"/>
                    <a:pt x="1494" y="1262"/>
                    <a:pt x="1535" y="1302"/>
                  </a:cubicBezTo>
                  <a:cubicBezTo>
                    <a:pt x="1535" y="1328"/>
                    <a:pt x="1560" y="1348"/>
                    <a:pt x="1560" y="1348"/>
                  </a:cubicBezTo>
                  <a:cubicBezTo>
                    <a:pt x="1580" y="1388"/>
                    <a:pt x="1600" y="1454"/>
                    <a:pt x="1620" y="1494"/>
                  </a:cubicBezTo>
                  <a:cubicBezTo>
                    <a:pt x="1640" y="1514"/>
                    <a:pt x="1640" y="1534"/>
                    <a:pt x="1640" y="1555"/>
                  </a:cubicBezTo>
                  <a:cubicBezTo>
                    <a:pt x="1661" y="1600"/>
                    <a:pt x="1686" y="1640"/>
                    <a:pt x="1706" y="1706"/>
                  </a:cubicBezTo>
                  <a:cubicBezTo>
                    <a:pt x="1726" y="1706"/>
                    <a:pt x="1726" y="1726"/>
                    <a:pt x="1726" y="1746"/>
                  </a:cubicBezTo>
                  <a:cubicBezTo>
                    <a:pt x="1746" y="1807"/>
                    <a:pt x="1767" y="1872"/>
                    <a:pt x="1787" y="1933"/>
                  </a:cubicBezTo>
                  <a:cubicBezTo>
                    <a:pt x="1787" y="1958"/>
                    <a:pt x="1787" y="1978"/>
                    <a:pt x="1812" y="1998"/>
                  </a:cubicBezTo>
                  <a:cubicBezTo>
                    <a:pt x="1812" y="2039"/>
                    <a:pt x="1832" y="2104"/>
                    <a:pt x="1832" y="2145"/>
                  </a:cubicBezTo>
                  <a:cubicBezTo>
                    <a:pt x="1852" y="2210"/>
                    <a:pt x="1852" y="2251"/>
                    <a:pt x="1872" y="2291"/>
                  </a:cubicBezTo>
                  <a:lnTo>
                    <a:pt x="4859" y="1978"/>
                  </a:lnTo>
                  <a:lnTo>
                    <a:pt x="4859" y="1872"/>
                  </a:lnTo>
                  <a:cubicBezTo>
                    <a:pt x="4859" y="1852"/>
                    <a:pt x="4839" y="1852"/>
                    <a:pt x="4839" y="1832"/>
                  </a:cubicBezTo>
                  <a:cubicBezTo>
                    <a:pt x="4839" y="1787"/>
                    <a:pt x="4813" y="1726"/>
                    <a:pt x="4813" y="1681"/>
                  </a:cubicBezTo>
                  <a:cubicBezTo>
                    <a:pt x="4793" y="1661"/>
                    <a:pt x="4793" y="1640"/>
                    <a:pt x="4793" y="1620"/>
                  </a:cubicBezTo>
                  <a:cubicBezTo>
                    <a:pt x="4773" y="1555"/>
                    <a:pt x="4753" y="1494"/>
                    <a:pt x="4733" y="1428"/>
                  </a:cubicBezTo>
                  <a:cubicBezTo>
                    <a:pt x="4733" y="1408"/>
                    <a:pt x="4713" y="1388"/>
                    <a:pt x="4713" y="1388"/>
                  </a:cubicBezTo>
                  <a:cubicBezTo>
                    <a:pt x="4687" y="1328"/>
                    <a:pt x="4667" y="1282"/>
                    <a:pt x="4647" y="1242"/>
                  </a:cubicBezTo>
                  <a:cubicBezTo>
                    <a:pt x="4647" y="1222"/>
                    <a:pt x="4627" y="1201"/>
                    <a:pt x="4627" y="1176"/>
                  </a:cubicBezTo>
                  <a:cubicBezTo>
                    <a:pt x="4607" y="1116"/>
                    <a:pt x="4586" y="1075"/>
                    <a:pt x="4561" y="1030"/>
                  </a:cubicBezTo>
                  <a:lnTo>
                    <a:pt x="4541" y="1010"/>
                  </a:lnTo>
                  <a:lnTo>
                    <a:pt x="4521" y="990"/>
                  </a:lnTo>
                  <a:cubicBezTo>
                    <a:pt x="4501" y="949"/>
                    <a:pt x="4480" y="904"/>
                    <a:pt x="4460" y="863"/>
                  </a:cubicBezTo>
                  <a:cubicBezTo>
                    <a:pt x="4460" y="863"/>
                    <a:pt x="4435" y="843"/>
                    <a:pt x="4435" y="823"/>
                  </a:cubicBezTo>
                  <a:cubicBezTo>
                    <a:pt x="4415" y="798"/>
                    <a:pt x="4415" y="778"/>
                    <a:pt x="4395" y="778"/>
                  </a:cubicBezTo>
                  <a:cubicBezTo>
                    <a:pt x="4375" y="737"/>
                    <a:pt x="4354" y="717"/>
                    <a:pt x="4354" y="697"/>
                  </a:cubicBezTo>
                  <a:lnTo>
                    <a:pt x="4334" y="697"/>
                  </a:lnTo>
                  <a:cubicBezTo>
                    <a:pt x="4334" y="672"/>
                    <a:pt x="4309" y="672"/>
                    <a:pt x="4309" y="652"/>
                  </a:cubicBezTo>
                  <a:cubicBezTo>
                    <a:pt x="4289" y="631"/>
                    <a:pt x="4269" y="611"/>
                    <a:pt x="4269" y="591"/>
                  </a:cubicBezTo>
                  <a:cubicBezTo>
                    <a:pt x="4248" y="591"/>
                    <a:pt x="4248" y="571"/>
                    <a:pt x="4228" y="571"/>
                  </a:cubicBezTo>
                  <a:cubicBezTo>
                    <a:pt x="4228" y="571"/>
                    <a:pt x="4228" y="546"/>
                    <a:pt x="4208" y="546"/>
                  </a:cubicBezTo>
                  <a:cubicBezTo>
                    <a:pt x="4208" y="526"/>
                    <a:pt x="4183" y="526"/>
                    <a:pt x="4183" y="505"/>
                  </a:cubicBezTo>
                  <a:cubicBezTo>
                    <a:pt x="4163" y="485"/>
                    <a:pt x="4143" y="465"/>
                    <a:pt x="4122" y="445"/>
                  </a:cubicBezTo>
                  <a:lnTo>
                    <a:pt x="4102" y="445"/>
                  </a:lnTo>
                  <a:cubicBezTo>
                    <a:pt x="4082" y="420"/>
                    <a:pt x="4057" y="399"/>
                    <a:pt x="4037" y="379"/>
                  </a:cubicBezTo>
                  <a:cubicBezTo>
                    <a:pt x="4016" y="359"/>
                    <a:pt x="4016" y="359"/>
                    <a:pt x="3996" y="339"/>
                  </a:cubicBezTo>
                  <a:lnTo>
                    <a:pt x="3976" y="339"/>
                  </a:lnTo>
                  <a:lnTo>
                    <a:pt x="3956" y="319"/>
                  </a:lnTo>
                  <a:lnTo>
                    <a:pt x="3890" y="253"/>
                  </a:lnTo>
                  <a:lnTo>
                    <a:pt x="3870" y="253"/>
                  </a:lnTo>
                  <a:lnTo>
                    <a:pt x="3850" y="233"/>
                  </a:lnTo>
                  <a:lnTo>
                    <a:pt x="3830" y="213"/>
                  </a:lnTo>
                  <a:cubicBezTo>
                    <a:pt x="3784" y="193"/>
                    <a:pt x="3764" y="193"/>
                    <a:pt x="3744" y="167"/>
                  </a:cubicBezTo>
                  <a:lnTo>
                    <a:pt x="3724" y="167"/>
                  </a:lnTo>
                  <a:cubicBezTo>
                    <a:pt x="3724" y="147"/>
                    <a:pt x="3704" y="147"/>
                    <a:pt x="3678" y="127"/>
                  </a:cubicBezTo>
                  <a:cubicBezTo>
                    <a:pt x="3658" y="127"/>
                    <a:pt x="3638" y="107"/>
                    <a:pt x="3598" y="107"/>
                  </a:cubicBezTo>
                  <a:cubicBezTo>
                    <a:pt x="3578" y="87"/>
                    <a:pt x="3552" y="87"/>
                    <a:pt x="3532" y="87"/>
                  </a:cubicBezTo>
                  <a:cubicBezTo>
                    <a:pt x="3512" y="66"/>
                    <a:pt x="3492" y="66"/>
                    <a:pt x="3472" y="66"/>
                  </a:cubicBezTo>
                  <a:lnTo>
                    <a:pt x="3451" y="41"/>
                  </a:lnTo>
                  <a:cubicBezTo>
                    <a:pt x="3426" y="41"/>
                    <a:pt x="3386" y="41"/>
                    <a:pt x="3366" y="21"/>
                  </a:cubicBezTo>
                  <a:lnTo>
                    <a:pt x="3280" y="21"/>
                  </a:lnTo>
                  <a:cubicBezTo>
                    <a:pt x="3260" y="21"/>
                    <a:pt x="3240" y="1"/>
                    <a:pt x="3219" y="1"/>
                  </a:cubicBezTo>
                  <a:close/>
                </a:path>
              </a:pathLst>
            </a:custGeom>
            <a:gradFill>
              <a:gsLst>
                <a:gs pos="0">
                  <a:srgbClr val="B0A1FB"/>
                </a:gs>
                <a:gs pos="100000">
                  <a:srgbClr val="1501A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2"/>
            <p:cNvSpPr/>
            <p:nvPr/>
          </p:nvSpPr>
          <p:spPr>
            <a:xfrm flipH="1">
              <a:off x="2042156" y="1677385"/>
              <a:ext cx="493831" cy="474220"/>
            </a:xfrm>
            <a:custGeom>
              <a:rect b="b" l="l" r="r" t="t"/>
              <a:pathLst>
                <a:path extrusionOk="0" h="4036" w="4203">
                  <a:moveTo>
                    <a:pt x="2987" y="0"/>
                  </a:moveTo>
                  <a:lnTo>
                    <a:pt x="0" y="313"/>
                  </a:lnTo>
                  <a:cubicBezTo>
                    <a:pt x="21" y="333"/>
                    <a:pt x="66" y="333"/>
                    <a:pt x="106" y="358"/>
                  </a:cubicBezTo>
                  <a:lnTo>
                    <a:pt x="127" y="379"/>
                  </a:lnTo>
                  <a:cubicBezTo>
                    <a:pt x="167" y="399"/>
                    <a:pt x="192" y="419"/>
                    <a:pt x="233" y="439"/>
                  </a:cubicBezTo>
                  <a:lnTo>
                    <a:pt x="253" y="439"/>
                  </a:lnTo>
                  <a:cubicBezTo>
                    <a:pt x="273" y="459"/>
                    <a:pt x="318" y="485"/>
                    <a:pt x="359" y="525"/>
                  </a:cubicBezTo>
                  <a:cubicBezTo>
                    <a:pt x="399" y="545"/>
                    <a:pt x="419" y="565"/>
                    <a:pt x="465" y="611"/>
                  </a:cubicBezTo>
                  <a:lnTo>
                    <a:pt x="485" y="611"/>
                  </a:lnTo>
                  <a:cubicBezTo>
                    <a:pt x="505" y="651"/>
                    <a:pt x="545" y="671"/>
                    <a:pt x="571" y="712"/>
                  </a:cubicBezTo>
                  <a:cubicBezTo>
                    <a:pt x="571" y="712"/>
                    <a:pt x="591" y="712"/>
                    <a:pt x="591" y="737"/>
                  </a:cubicBezTo>
                  <a:cubicBezTo>
                    <a:pt x="611" y="757"/>
                    <a:pt x="631" y="777"/>
                    <a:pt x="651" y="818"/>
                  </a:cubicBezTo>
                  <a:cubicBezTo>
                    <a:pt x="671" y="818"/>
                    <a:pt x="671" y="838"/>
                    <a:pt x="697" y="838"/>
                  </a:cubicBezTo>
                  <a:cubicBezTo>
                    <a:pt x="717" y="863"/>
                    <a:pt x="717" y="903"/>
                    <a:pt x="737" y="923"/>
                  </a:cubicBezTo>
                  <a:cubicBezTo>
                    <a:pt x="757" y="944"/>
                    <a:pt x="757" y="944"/>
                    <a:pt x="777" y="964"/>
                  </a:cubicBezTo>
                  <a:cubicBezTo>
                    <a:pt x="777" y="989"/>
                    <a:pt x="798" y="1009"/>
                    <a:pt x="798" y="1009"/>
                  </a:cubicBezTo>
                  <a:cubicBezTo>
                    <a:pt x="823" y="1050"/>
                    <a:pt x="843" y="1090"/>
                    <a:pt x="863" y="1115"/>
                  </a:cubicBezTo>
                  <a:cubicBezTo>
                    <a:pt x="883" y="1135"/>
                    <a:pt x="883" y="1156"/>
                    <a:pt x="903" y="1176"/>
                  </a:cubicBezTo>
                  <a:cubicBezTo>
                    <a:pt x="924" y="1216"/>
                    <a:pt x="924" y="1241"/>
                    <a:pt x="949" y="1282"/>
                  </a:cubicBezTo>
                  <a:cubicBezTo>
                    <a:pt x="969" y="1302"/>
                    <a:pt x="969" y="1322"/>
                    <a:pt x="989" y="1342"/>
                  </a:cubicBezTo>
                  <a:cubicBezTo>
                    <a:pt x="989" y="1388"/>
                    <a:pt x="1009" y="1428"/>
                    <a:pt x="1030" y="1468"/>
                  </a:cubicBezTo>
                  <a:cubicBezTo>
                    <a:pt x="1030" y="1493"/>
                    <a:pt x="1050" y="1493"/>
                    <a:pt x="1050" y="1514"/>
                  </a:cubicBezTo>
                  <a:cubicBezTo>
                    <a:pt x="1075" y="1574"/>
                    <a:pt x="1095" y="1640"/>
                    <a:pt x="1115" y="1700"/>
                  </a:cubicBezTo>
                  <a:cubicBezTo>
                    <a:pt x="1115" y="1766"/>
                    <a:pt x="1135" y="1826"/>
                    <a:pt x="1156" y="1892"/>
                  </a:cubicBezTo>
                  <a:lnTo>
                    <a:pt x="1156" y="1973"/>
                  </a:lnTo>
                  <a:cubicBezTo>
                    <a:pt x="1176" y="1998"/>
                    <a:pt x="1176" y="2038"/>
                    <a:pt x="1176" y="2058"/>
                  </a:cubicBezTo>
                  <a:cubicBezTo>
                    <a:pt x="1176" y="2099"/>
                    <a:pt x="1176" y="2144"/>
                    <a:pt x="1201" y="2205"/>
                  </a:cubicBezTo>
                  <a:lnTo>
                    <a:pt x="1201" y="2396"/>
                  </a:lnTo>
                  <a:lnTo>
                    <a:pt x="1201" y="2437"/>
                  </a:lnTo>
                  <a:lnTo>
                    <a:pt x="1201" y="2477"/>
                  </a:lnTo>
                  <a:cubicBezTo>
                    <a:pt x="1176" y="2543"/>
                    <a:pt x="1176" y="2583"/>
                    <a:pt x="1156" y="2628"/>
                  </a:cubicBezTo>
                  <a:lnTo>
                    <a:pt x="1156" y="2649"/>
                  </a:lnTo>
                  <a:cubicBezTo>
                    <a:pt x="1135" y="2689"/>
                    <a:pt x="1135" y="2709"/>
                    <a:pt x="1135" y="2755"/>
                  </a:cubicBezTo>
                  <a:lnTo>
                    <a:pt x="1115" y="2775"/>
                  </a:lnTo>
                  <a:cubicBezTo>
                    <a:pt x="1115" y="2815"/>
                    <a:pt x="1095" y="2835"/>
                    <a:pt x="1095" y="2881"/>
                  </a:cubicBezTo>
                  <a:lnTo>
                    <a:pt x="1095" y="2901"/>
                  </a:lnTo>
                  <a:cubicBezTo>
                    <a:pt x="1095" y="2921"/>
                    <a:pt x="1075" y="2941"/>
                    <a:pt x="1075" y="2961"/>
                  </a:cubicBezTo>
                  <a:lnTo>
                    <a:pt x="1075" y="3007"/>
                  </a:lnTo>
                  <a:cubicBezTo>
                    <a:pt x="1050" y="3027"/>
                    <a:pt x="1050" y="3047"/>
                    <a:pt x="1050" y="3067"/>
                  </a:cubicBezTo>
                  <a:cubicBezTo>
                    <a:pt x="1050" y="3088"/>
                    <a:pt x="1030" y="3108"/>
                    <a:pt x="1030" y="3133"/>
                  </a:cubicBezTo>
                  <a:lnTo>
                    <a:pt x="1030" y="3153"/>
                  </a:lnTo>
                  <a:cubicBezTo>
                    <a:pt x="1030" y="3153"/>
                    <a:pt x="1030" y="3173"/>
                    <a:pt x="1009" y="3193"/>
                  </a:cubicBezTo>
                  <a:lnTo>
                    <a:pt x="1009" y="3234"/>
                  </a:lnTo>
                  <a:cubicBezTo>
                    <a:pt x="1009" y="3259"/>
                    <a:pt x="989" y="3259"/>
                    <a:pt x="989" y="3279"/>
                  </a:cubicBezTo>
                  <a:lnTo>
                    <a:pt x="989" y="3299"/>
                  </a:lnTo>
                  <a:lnTo>
                    <a:pt x="989" y="3320"/>
                  </a:lnTo>
                  <a:lnTo>
                    <a:pt x="989" y="3340"/>
                  </a:lnTo>
                  <a:lnTo>
                    <a:pt x="969" y="3340"/>
                  </a:lnTo>
                  <a:lnTo>
                    <a:pt x="969" y="3360"/>
                  </a:lnTo>
                  <a:lnTo>
                    <a:pt x="969" y="3385"/>
                  </a:lnTo>
                  <a:lnTo>
                    <a:pt x="949" y="3385"/>
                  </a:lnTo>
                  <a:lnTo>
                    <a:pt x="949" y="3405"/>
                  </a:lnTo>
                  <a:cubicBezTo>
                    <a:pt x="924" y="3426"/>
                    <a:pt x="924" y="3446"/>
                    <a:pt x="903" y="3466"/>
                  </a:cubicBezTo>
                  <a:cubicBezTo>
                    <a:pt x="883" y="3486"/>
                    <a:pt x="883" y="3511"/>
                    <a:pt x="863" y="3531"/>
                  </a:cubicBezTo>
                  <a:cubicBezTo>
                    <a:pt x="863" y="3552"/>
                    <a:pt x="843" y="3552"/>
                    <a:pt x="843" y="3572"/>
                  </a:cubicBezTo>
                  <a:lnTo>
                    <a:pt x="823" y="3592"/>
                  </a:lnTo>
                  <a:lnTo>
                    <a:pt x="798" y="3612"/>
                  </a:lnTo>
                  <a:lnTo>
                    <a:pt x="777" y="3637"/>
                  </a:lnTo>
                  <a:lnTo>
                    <a:pt x="777" y="3658"/>
                  </a:lnTo>
                  <a:cubicBezTo>
                    <a:pt x="212" y="4016"/>
                    <a:pt x="212" y="4016"/>
                    <a:pt x="192" y="4016"/>
                  </a:cubicBezTo>
                  <a:cubicBezTo>
                    <a:pt x="174" y="4016"/>
                    <a:pt x="169" y="4027"/>
                    <a:pt x="159" y="4032"/>
                  </a:cubicBezTo>
                  <a:lnTo>
                    <a:pt x="159" y="4032"/>
                  </a:lnTo>
                  <a:lnTo>
                    <a:pt x="3133" y="3718"/>
                  </a:lnTo>
                  <a:lnTo>
                    <a:pt x="3153" y="3718"/>
                  </a:lnTo>
                  <a:cubicBezTo>
                    <a:pt x="3173" y="3718"/>
                    <a:pt x="3173" y="3698"/>
                    <a:pt x="3194" y="3698"/>
                  </a:cubicBezTo>
                  <a:cubicBezTo>
                    <a:pt x="3219" y="3698"/>
                    <a:pt x="3572" y="3592"/>
                    <a:pt x="3849" y="3234"/>
                  </a:cubicBezTo>
                  <a:lnTo>
                    <a:pt x="3870" y="3214"/>
                  </a:lnTo>
                  <a:cubicBezTo>
                    <a:pt x="3890" y="3193"/>
                    <a:pt x="3910" y="3153"/>
                    <a:pt x="3910" y="3153"/>
                  </a:cubicBezTo>
                  <a:cubicBezTo>
                    <a:pt x="3930" y="3133"/>
                    <a:pt x="3930" y="3108"/>
                    <a:pt x="3950" y="3088"/>
                  </a:cubicBezTo>
                  <a:lnTo>
                    <a:pt x="3950" y="3067"/>
                  </a:lnTo>
                  <a:lnTo>
                    <a:pt x="3976" y="3067"/>
                  </a:lnTo>
                  <a:lnTo>
                    <a:pt x="3976" y="3047"/>
                  </a:lnTo>
                  <a:lnTo>
                    <a:pt x="3976" y="3027"/>
                  </a:lnTo>
                  <a:cubicBezTo>
                    <a:pt x="3976" y="3027"/>
                    <a:pt x="4162" y="2669"/>
                    <a:pt x="4203" y="2164"/>
                  </a:cubicBezTo>
                  <a:lnTo>
                    <a:pt x="4203" y="2124"/>
                  </a:lnTo>
                  <a:lnTo>
                    <a:pt x="4203" y="2079"/>
                  </a:lnTo>
                  <a:lnTo>
                    <a:pt x="4203" y="2018"/>
                  </a:lnTo>
                  <a:lnTo>
                    <a:pt x="4203" y="1912"/>
                  </a:lnTo>
                  <a:lnTo>
                    <a:pt x="4203" y="1892"/>
                  </a:lnTo>
                  <a:lnTo>
                    <a:pt x="4182" y="1892"/>
                  </a:lnTo>
                  <a:lnTo>
                    <a:pt x="4182" y="1766"/>
                  </a:lnTo>
                  <a:lnTo>
                    <a:pt x="4182" y="1746"/>
                  </a:lnTo>
                  <a:cubicBezTo>
                    <a:pt x="4182" y="1720"/>
                    <a:pt x="4162" y="1680"/>
                    <a:pt x="4162" y="1660"/>
                  </a:cubicBezTo>
                  <a:lnTo>
                    <a:pt x="4162" y="1594"/>
                  </a:lnTo>
                  <a:lnTo>
                    <a:pt x="4162" y="1574"/>
                  </a:lnTo>
                  <a:cubicBezTo>
                    <a:pt x="4142" y="1514"/>
                    <a:pt x="4122" y="1448"/>
                    <a:pt x="4122" y="1388"/>
                  </a:cubicBezTo>
                  <a:cubicBezTo>
                    <a:pt x="4102" y="1322"/>
                    <a:pt x="4076" y="1261"/>
                    <a:pt x="4056" y="1196"/>
                  </a:cubicBezTo>
                  <a:cubicBezTo>
                    <a:pt x="4056" y="1176"/>
                    <a:pt x="4036" y="1176"/>
                    <a:pt x="4036" y="1156"/>
                  </a:cubicBezTo>
                  <a:cubicBezTo>
                    <a:pt x="4016" y="1115"/>
                    <a:pt x="3996" y="1070"/>
                    <a:pt x="3996" y="1029"/>
                  </a:cubicBezTo>
                  <a:cubicBezTo>
                    <a:pt x="3976" y="1009"/>
                    <a:pt x="3976" y="989"/>
                    <a:pt x="3950" y="964"/>
                  </a:cubicBezTo>
                  <a:cubicBezTo>
                    <a:pt x="3930" y="923"/>
                    <a:pt x="3930" y="903"/>
                    <a:pt x="3910" y="863"/>
                  </a:cubicBezTo>
                  <a:cubicBezTo>
                    <a:pt x="3890" y="838"/>
                    <a:pt x="3890" y="838"/>
                    <a:pt x="3890" y="818"/>
                  </a:cubicBezTo>
                  <a:lnTo>
                    <a:pt x="3870" y="797"/>
                  </a:lnTo>
                  <a:cubicBezTo>
                    <a:pt x="3849" y="777"/>
                    <a:pt x="3824" y="737"/>
                    <a:pt x="3804" y="691"/>
                  </a:cubicBezTo>
                  <a:cubicBezTo>
                    <a:pt x="3804" y="691"/>
                    <a:pt x="3804" y="671"/>
                    <a:pt x="3784" y="671"/>
                  </a:cubicBezTo>
                  <a:lnTo>
                    <a:pt x="3784" y="651"/>
                  </a:lnTo>
                  <a:cubicBezTo>
                    <a:pt x="3764" y="631"/>
                    <a:pt x="3764" y="631"/>
                    <a:pt x="3743" y="611"/>
                  </a:cubicBezTo>
                  <a:cubicBezTo>
                    <a:pt x="3743" y="585"/>
                    <a:pt x="3723" y="565"/>
                    <a:pt x="3698" y="545"/>
                  </a:cubicBezTo>
                  <a:lnTo>
                    <a:pt x="3698" y="525"/>
                  </a:lnTo>
                  <a:cubicBezTo>
                    <a:pt x="3678" y="525"/>
                    <a:pt x="3678" y="505"/>
                    <a:pt x="3658" y="505"/>
                  </a:cubicBezTo>
                  <a:cubicBezTo>
                    <a:pt x="3658" y="485"/>
                    <a:pt x="3638" y="459"/>
                    <a:pt x="3638" y="459"/>
                  </a:cubicBezTo>
                  <a:cubicBezTo>
                    <a:pt x="3617" y="439"/>
                    <a:pt x="3617" y="419"/>
                    <a:pt x="3597" y="419"/>
                  </a:cubicBezTo>
                  <a:cubicBezTo>
                    <a:pt x="3597" y="399"/>
                    <a:pt x="3572" y="399"/>
                    <a:pt x="3572" y="399"/>
                  </a:cubicBezTo>
                  <a:lnTo>
                    <a:pt x="3552" y="379"/>
                  </a:lnTo>
                  <a:lnTo>
                    <a:pt x="3491" y="313"/>
                  </a:lnTo>
                  <a:lnTo>
                    <a:pt x="3491" y="293"/>
                  </a:lnTo>
                  <a:lnTo>
                    <a:pt x="3471" y="293"/>
                  </a:lnTo>
                  <a:lnTo>
                    <a:pt x="3426" y="253"/>
                  </a:lnTo>
                  <a:cubicBezTo>
                    <a:pt x="3406" y="232"/>
                    <a:pt x="3385" y="207"/>
                    <a:pt x="3365" y="207"/>
                  </a:cubicBezTo>
                  <a:lnTo>
                    <a:pt x="3365" y="187"/>
                  </a:lnTo>
                  <a:cubicBezTo>
                    <a:pt x="3345" y="187"/>
                    <a:pt x="3320" y="167"/>
                    <a:pt x="3300" y="147"/>
                  </a:cubicBezTo>
                  <a:cubicBezTo>
                    <a:pt x="3279" y="147"/>
                    <a:pt x="3259" y="126"/>
                    <a:pt x="3259" y="126"/>
                  </a:cubicBezTo>
                  <a:lnTo>
                    <a:pt x="3239" y="126"/>
                  </a:lnTo>
                  <a:lnTo>
                    <a:pt x="3239" y="106"/>
                  </a:lnTo>
                  <a:cubicBezTo>
                    <a:pt x="3219" y="106"/>
                    <a:pt x="3194" y="81"/>
                    <a:pt x="3173" y="81"/>
                  </a:cubicBezTo>
                  <a:cubicBezTo>
                    <a:pt x="3153" y="61"/>
                    <a:pt x="3153" y="61"/>
                    <a:pt x="3133" y="61"/>
                  </a:cubicBezTo>
                  <a:lnTo>
                    <a:pt x="3113" y="41"/>
                  </a:lnTo>
                  <a:cubicBezTo>
                    <a:pt x="3093" y="41"/>
                    <a:pt x="3068" y="20"/>
                    <a:pt x="3047" y="20"/>
                  </a:cubicBezTo>
                  <a:cubicBezTo>
                    <a:pt x="3027" y="0"/>
                    <a:pt x="3007" y="0"/>
                    <a:pt x="2987" y="0"/>
                  </a:cubicBezTo>
                  <a:close/>
                  <a:moveTo>
                    <a:pt x="159" y="4032"/>
                  </a:moveTo>
                  <a:lnTo>
                    <a:pt x="127" y="4036"/>
                  </a:lnTo>
                  <a:lnTo>
                    <a:pt x="147" y="4036"/>
                  </a:lnTo>
                  <a:cubicBezTo>
                    <a:pt x="152" y="4036"/>
                    <a:pt x="156" y="4035"/>
                    <a:pt x="159" y="4032"/>
                  </a:cubicBezTo>
                  <a:close/>
                </a:path>
              </a:pathLst>
            </a:custGeom>
            <a:gradFill>
              <a:gsLst>
                <a:gs pos="0">
                  <a:srgbClr val="B0A1FB"/>
                </a:gs>
                <a:gs pos="100000">
                  <a:srgbClr val="1501A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2"/>
            <p:cNvSpPr/>
            <p:nvPr/>
          </p:nvSpPr>
          <p:spPr>
            <a:xfrm flipH="1">
              <a:off x="2388689" y="1302093"/>
              <a:ext cx="1070693" cy="849506"/>
            </a:xfrm>
            <a:custGeom>
              <a:rect b="b" l="l" r="r" t="t"/>
              <a:pathLst>
                <a:path extrusionOk="0" h="7189" w="9061">
                  <a:moveTo>
                    <a:pt x="3340" y="1"/>
                  </a:moveTo>
                  <a:cubicBezTo>
                    <a:pt x="3340" y="21"/>
                    <a:pt x="3340" y="21"/>
                    <a:pt x="3299" y="21"/>
                  </a:cubicBezTo>
                  <a:lnTo>
                    <a:pt x="3214" y="21"/>
                  </a:lnTo>
                  <a:cubicBezTo>
                    <a:pt x="3193" y="21"/>
                    <a:pt x="3173" y="41"/>
                    <a:pt x="3153" y="41"/>
                  </a:cubicBezTo>
                  <a:lnTo>
                    <a:pt x="3108" y="41"/>
                  </a:lnTo>
                  <a:cubicBezTo>
                    <a:pt x="3027" y="61"/>
                    <a:pt x="2961" y="81"/>
                    <a:pt x="2881" y="127"/>
                  </a:cubicBezTo>
                  <a:cubicBezTo>
                    <a:pt x="2855" y="127"/>
                    <a:pt x="2855" y="127"/>
                    <a:pt x="2835" y="147"/>
                  </a:cubicBezTo>
                  <a:cubicBezTo>
                    <a:pt x="2815" y="147"/>
                    <a:pt x="2815" y="147"/>
                    <a:pt x="2795" y="167"/>
                  </a:cubicBezTo>
                  <a:cubicBezTo>
                    <a:pt x="2775" y="167"/>
                    <a:pt x="2754" y="187"/>
                    <a:pt x="2754" y="187"/>
                  </a:cubicBezTo>
                  <a:cubicBezTo>
                    <a:pt x="2729" y="187"/>
                    <a:pt x="2709" y="207"/>
                    <a:pt x="2709" y="207"/>
                  </a:cubicBezTo>
                  <a:cubicBezTo>
                    <a:pt x="2689" y="233"/>
                    <a:pt x="2669" y="233"/>
                    <a:pt x="2669" y="233"/>
                  </a:cubicBezTo>
                  <a:cubicBezTo>
                    <a:pt x="2649" y="253"/>
                    <a:pt x="2628" y="253"/>
                    <a:pt x="2628" y="273"/>
                  </a:cubicBezTo>
                  <a:cubicBezTo>
                    <a:pt x="2603" y="273"/>
                    <a:pt x="2603" y="293"/>
                    <a:pt x="2583" y="293"/>
                  </a:cubicBezTo>
                  <a:cubicBezTo>
                    <a:pt x="2563" y="313"/>
                    <a:pt x="2563" y="313"/>
                    <a:pt x="2543" y="333"/>
                  </a:cubicBezTo>
                  <a:cubicBezTo>
                    <a:pt x="2522" y="333"/>
                    <a:pt x="2522" y="333"/>
                    <a:pt x="2502" y="359"/>
                  </a:cubicBezTo>
                  <a:cubicBezTo>
                    <a:pt x="2477" y="359"/>
                    <a:pt x="2477" y="379"/>
                    <a:pt x="2457" y="399"/>
                  </a:cubicBezTo>
                  <a:cubicBezTo>
                    <a:pt x="2457" y="399"/>
                    <a:pt x="2437" y="399"/>
                    <a:pt x="2416" y="419"/>
                  </a:cubicBezTo>
                  <a:cubicBezTo>
                    <a:pt x="2416" y="439"/>
                    <a:pt x="2396" y="439"/>
                    <a:pt x="2376" y="460"/>
                  </a:cubicBezTo>
                  <a:cubicBezTo>
                    <a:pt x="2376" y="460"/>
                    <a:pt x="2376" y="485"/>
                    <a:pt x="2351" y="505"/>
                  </a:cubicBezTo>
                  <a:cubicBezTo>
                    <a:pt x="2331" y="505"/>
                    <a:pt x="2331" y="525"/>
                    <a:pt x="2311" y="525"/>
                  </a:cubicBezTo>
                  <a:cubicBezTo>
                    <a:pt x="2311" y="545"/>
                    <a:pt x="2290" y="545"/>
                    <a:pt x="2270" y="565"/>
                  </a:cubicBezTo>
                  <a:cubicBezTo>
                    <a:pt x="2270" y="586"/>
                    <a:pt x="2250" y="586"/>
                    <a:pt x="2250" y="611"/>
                  </a:cubicBezTo>
                  <a:lnTo>
                    <a:pt x="2205" y="651"/>
                  </a:lnTo>
                  <a:cubicBezTo>
                    <a:pt x="2124" y="777"/>
                    <a:pt x="2018" y="924"/>
                    <a:pt x="1952" y="1090"/>
                  </a:cubicBezTo>
                  <a:cubicBezTo>
                    <a:pt x="1932" y="1090"/>
                    <a:pt x="1932" y="1115"/>
                    <a:pt x="1932" y="1136"/>
                  </a:cubicBezTo>
                  <a:cubicBezTo>
                    <a:pt x="1912" y="1156"/>
                    <a:pt x="1912" y="1176"/>
                    <a:pt x="1892" y="1196"/>
                  </a:cubicBezTo>
                  <a:cubicBezTo>
                    <a:pt x="1892" y="1216"/>
                    <a:pt x="1892" y="1216"/>
                    <a:pt x="1872" y="1262"/>
                  </a:cubicBezTo>
                  <a:cubicBezTo>
                    <a:pt x="1872" y="1262"/>
                    <a:pt x="1872" y="1282"/>
                    <a:pt x="1846" y="1302"/>
                  </a:cubicBezTo>
                  <a:cubicBezTo>
                    <a:pt x="1846" y="1322"/>
                    <a:pt x="1846" y="1322"/>
                    <a:pt x="1826" y="1368"/>
                  </a:cubicBezTo>
                  <a:lnTo>
                    <a:pt x="1826" y="1428"/>
                  </a:lnTo>
                  <a:cubicBezTo>
                    <a:pt x="1806" y="1428"/>
                    <a:pt x="1806" y="1448"/>
                    <a:pt x="1806" y="1468"/>
                  </a:cubicBezTo>
                  <a:cubicBezTo>
                    <a:pt x="1806" y="1494"/>
                    <a:pt x="1786" y="1514"/>
                    <a:pt x="1786" y="1534"/>
                  </a:cubicBezTo>
                  <a:cubicBezTo>
                    <a:pt x="1786" y="1554"/>
                    <a:pt x="1786" y="1554"/>
                    <a:pt x="1766" y="1595"/>
                  </a:cubicBezTo>
                  <a:cubicBezTo>
                    <a:pt x="1766" y="1620"/>
                    <a:pt x="1766" y="1620"/>
                    <a:pt x="1746" y="1660"/>
                  </a:cubicBezTo>
                  <a:lnTo>
                    <a:pt x="1746" y="1721"/>
                  </a:lnTo>
                  <a:cubicBezTo>
                    <a:pt x="1746" y="1746"/>
                    <a:pt x="1746" y="1746"/>
                    <a:pt x="1720" y="1786"/>
                  </a:cubicBezTo>
                  <a:lnTo>
                    <a:pt x="1720" y="1847"/>
                  </a:lnTo>
                  <a:cubicBezTo>
                    <a:pt x="1720" y="1847"/>
                    <a:pt x="1720" y="1872"/>
                    <a:pt x="1700" y="1912"/>
                  </a:cubicBezTo>
                  <a:lnTo>
                    <a:pt x="1700" y="1973"/>
                  </a:lnTo>
                  <a:lnTo>
                    <a:pt x="1700" y="2038"/>
                  </a:lnTo>
                  <a:cubicBezTo>
                    <a:pt x="1700" y="2059"/>
                    <a:pt x="1680" y="2059"/>
                    <a:pt x="1680" y="2099"/>
                  </a:cubicBezTo>
                  <a:lnTo>
                    <a:pt x="1680" y="2165"/>
                  </a:lnTo>
                  <a:lnTo>
                    <a:pt x="1680" y="2250"/>
                  </a:lnTo>
                  <a:lnTo>
                    <a:pt x="1680" y="2311"/>
                  </a:lnTo>
                  <a:lnTo>
                    <a:pt x="1680" y="2376"/>
                  </a:lnTo>
                  <a:lnTo>
                    <a:pt x="1428" y="2331"/>
                  </a:lnTo>
                  <a:lnTo>
                    <a:pt x="1070" y="2331"/>
                  </a:lnTo>
                  <a:cubicBezTo>
                    <a:pt x="484" y="2376"/>
                    <a:pt x="0" y="3088"/>
                    <a:pt x="0" y="3991"/>
                  </a:cubicBezTo>
                  <a:cubicBezTo>
                    <a:pt x="0" y="4309"/>
                    <a:pt x="61" y="4581"/>
                    <a:pt x="146" y="4833"/>
                  </a:cubicBezTo>
                  <a:cubicBezTo>
                    <a:pt x="379" y="5484"/>
                    <a:pt x="863" y="6008"/>
                    <a:pt x="1408" y="6114"/>
                  </a:cubicBezTo>
                  <a:lnTo>
                    <a:pt x="7627" y="7189"/>
                  </a:lnTo>
                  <a:lnTo>
                    <a:pt x="8006" y="7189"/>
                  </a:lnTo>
                  <a:cubicBezTo>
                    <a:pt x="8026" y="7189"/>
                    <a:pt x="8026" y="7169"/>
                    <a:pt x="8051" y="7169"/>
                  </a:cubicBezTo>
                  <a:cubicBezTo>
                    <a:pt x="8071" y="7169"/>
                    <a:pt x="8071" y="7169"/>
                    <a:pt x="8636" y="6811"/>
                  </a:cubicBezTo>
                  <a:cubicBezTo>
                    <a:pt x="8636" y="6790"/>
                    <a:pt x="8636" y="6790"/>
                    <a:pt x="8657" y="6765"/>
                  </a:cubicBezTo>
                  <a:lnTo>
                    <a:pt x="8682" y="6745"/>
                  </a:lnTo>
                  <a:lnTo>
                    <a:pt x="8702" y="6725"/>
                  </a:lnTo>
                  <a:cubicBezTo>
                    <a:pt x="8702" y="6705"/>
                    <a:pt x="8722" y="6705"/>
                    <a:pt x="8722" y="6684"/>
                  </a:cubicBezTo>
                  <a:cubicBezTo>
                    <a:pt x="8742" y="6639"/>
                    <a:pt x="8783" y="6599"/>
                    <a:pt x="8808" y="6558"/>
                  </a:cubicBezTo>
                  <a:cubicBezTo>
                    <a:pt x="8808" y="6538"/>
                    <a:pt x="8828" y="6538"/>
                    <a:pt x="8828" y="6513"/>
                  </a:cubicBezTo>
                  <a:cubicBezTo>
                    <a:pt x="8828" y="6513"/>
                    <a:pt x="8848" y="6493"/>
                    <a:pt x="9060" y="5630"/>
                  </a:cubicBezTo>
                  <a:lnTo>
                    <a:pt x="9060" y="5590"/>
                  </a:lnTo>
                  <a:lnTo>
                    <a:pt x="9060" y="5549"/>
                  </a:lnTo>
                  <a:cubicBezTo>
                    <a:pt x="9060" y="4601"/>
                    <a:pt x="8530" y="3718"/>
                    <a:pt x="7859" y="3466"/>
                  </a:cubicBezTo>
                  <a:cubicBezTo>
                    <a:pt x="7713" y="2477"/>
                    <a:pt x="7083" y="1640"/>
                    <a:pt x="6306" y="1514"/>
                  </a:cubicBezTo>
                  <a:lnTo>
                    <a:pt x="6260" y="1514"/>
                  </a:lnTo>
                  <a:cubicBezTo>
                    <a:pt x="6240" y="1514"/>
                    <a:pt x="6220" y="1514"/>
                    <a:pt x="6200" y="1494"/>
                  </a:cubicBezTo>
                  <a:lnTo>
                    <a:pt x="6008" y="1494"/>
                  </a:lnTo>
                  <a:cubicBezTo>
                    <a:pt x="5988" y="1494"/>
                    <a:pt x="5968" y="1514"/>
                    <a:pt x="5968" y="1514"/>
                  </a:cubicBezTo>
                  <a:lnTo>
                    <a:pt x="5862" y="1514"/>
                  </a:lnTo>
                  <a:cubicBezTo>
                    <a:pt x="5842" y="1534"/>
                    <a:pt x="5842" y="1534"/>
                    <a:pt x="5822" y="1534"/>
                  </a:cubicBezTo>
                  <a:cubicBezTo>
                    <a:pt x="5801" y="1534"/>
                    <a:pt x="5781" y="1534"/>
                    <a:pt x="5756" y="1554"/>
                  </a:cubicBezTo>
                  <a:lnTo>
                    <a:pt x="5716" y="1554"/>
                  </a:lnTo>
                  <a:cubicBezTo>
                    <a:pt x="5716" y="1574"/>
                    <a:pt x="5695" y="1574"/>
                    <a:pt x="5675" y="1574"/>
                  </a:cubicBezTo>
                  <a:cubicBezTo>
                    <a:pt x="5675" y="1574"/>
                    <a:pt x="5655" y="1595"/>
                    <a:pt x="5630" y="1595"/>
                  </a:cubicBezTo>
                  <a:cubicBezTo>
                    <a:pt x="5610" y="1595"/>
                    <a:pt x="5610" y="1620"/>
                    <a:pt x="5589" y="1620"/>
                  </a:cubicBezTo>
                  <a:cubicBezTo>
                    <a:pt x="5569" y="1620"/>
                    <a:pt x="5569" y="1640"/>
                    <a:pt x="5549" y="1640"/>
                  </a:cubicBezTo>
                  <a:cubicBezTo>
                    <a:pt x="5529" y="1640"/>
                    <a:pt x="5529" y="1660"/>
                    <a:pt x="5504" y="1660"/>
                  </a:cubicBezTo>
                  <a:cubicBezTo>
                    <a:pt x="5484" y="1680"/>
                    <a:pt x="5484" y="1680"/>
                    <a:pt x="5463" y="1680"/>
                  </a:cubicBezTo>
                  <a:cubicBezTo>
                    <a:pt x="5125" y="818"/>
                    <a:pt x="4475" y="167"/>
                    <a:pt x="3718" y="21"/>
                  </a:cubicBezTo>
                  <a:lnTo>
                    <a:pt x="3572" y="21"/>
                  </a:lnTo>
                  <a:lnTo>
                    <a:pt x="3551" y="1"/>
                  </a:lnTo>
                  <a:close/>
                </a:path>
              </a:pathLst>
            </a:custGeom>
            <a:gradFill>
              <a:gsLst>
                <a:gs pos="0">
                  <a:srgbClr val="B0A1FB"/>
                </a:gs>
                <a:gs pos="100000">
                  <a:srgbClr val="1501A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4"/>
          <p:cNvSpPr txBox="1"/>
          <p:nvPr>
            <p:ph type="title"/>
          </p:nvPr>
        </p:nvSpPr>
        <p:spPr>
          <a:xfrm>
            <a:off x="431975" y="324425"/>
            <a:ext cx="54522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462" name="Google Shape;462;p34"/>
          <p:cNvSpPr txBox="1"/>
          <p:nvPr>
            <p:ph idx="1" type="body"/>
          </p:nvPr>
        </p:nvSpPr>
        <p:spPr>
          <a:xfrm>
            <a:off x="431975" y="1076325"/>
            <a:ext cx="7704000" cy="3450900"/>
          </a:xfrm>
          <a:prstGeom prst="rect">
            <a:avLst/>
          </a:prstGeom>
        </p:spPr>
        <p:txBody>
          <a:bodyPr anchorCtr="0" anchor="t" bIns="91425" lIns="91425" spcFirstLastPara="1" rIns="91425" wrap="square" tIns="91425">
            <a:noAutofit/>
          </a:bodyPr>
          <a:lstStyle/>
          <a:p>
            <a:pPr indent="-336550" lvl="0" marL="457200" marR="50800" rtl="0" algn="l">
              <a:lnSpc>
                <a:spcPct val="100000"/>
              </a:lnSpc>
              <a:spcBef>
                <a:spcPts val="0"/>
              </a:spcBef>
              <a:spcAft>
                <a:spcPts val="0"/>
              </a:spcAft>
              <a:buSzPts val="1700"/>
              <a:buChar char="●"/>
            </a:pPr>
            <a:r>
              <a:rPr lang="en" sz="1700"/>
              <a:t>To understand the general  working mechanism of a quantum computer.</a:t>
            </a:r>
            <a:endParaRPr sz="1700"/>
          </a:p>
          <a:p>
            <a:pPr indent="-336550" lvl="0" marL="457200" marR="50800" rtl="0" algn="l">
              <a:lnSpc>
                <a:spcPct val="100000"/>
              </a:lnSpc>
              <a:spcBef>
                <a:spcPts val="0"/>
              </a:spcBef>
              <a:spcAft>
                <a:spcPts val="0"/>
              </a:spcAft>
              <a:buSzPts val="1700"/>
              <a:buChar char="●"/>
            </a:pPr>
            <a:r>
              <a:rPr lang="en" sz="1700"/>
              <a:t>To identify the potential problems that quantum computers can solve </a:t>
            </a:r>
            <a:endParaRPr sz="1700"/>
          </a:p>
          <a:p>
            <a:pPr indent="-336550" lvl="0" marL="457200" marR="50800" rtl="0" algn="l">
              <a:lnSpc>
                <a:spcPct val="100000"/>
              </a:lnSpc>
              <a:spcBef>
                <a:spcPts val="0"/>
              </a:spcBef>
              <a:spcAft>
                <a:spcPts val="0"/>
              </a:spcAft>
              <a:buSzPts val="1700"/>
              <a:buChar char="●"/>
            </a:pPr>
            <a:r>
              <a:rPr lang="en" sz="1700"/>
              <a:t>To find out how to harness the power of a quantum computer.</a:t>
            </a:r>
            <a:endParaRPr sz="1700"/>
          </a:p>
          <a:p>
            <a:pPr indent="-336550" lvl="0" marL="457200" marR="50800" rtl="0" algn="l">
              <a:lnSpc>
                <a:spcPct val="100000"/>
              </a:lnSpc>
              <a:spcBef>
                <a:spcPts val="0"/>
              </a:spcBef>
              <a:spcAft>
                <a:spcPts val="0"/>
              </a:spcAft>
              <a:buSzPts val="1700"/>
              <a:buChar char="●"/>
            </a:pPr>
            <a:r>
              <a:rPr lang="en" sz="1700"/>
              <a:t>To review the potential impact of quantum computers in cybersecurity</a:t>
            </a:r>
            <a:endParaRPr sz="1700"/>
          </a:p>
          <a:p>
            <a:pPr indent="-336550" lvl="0" marL="457200" marR="50800" rtl="0" algn="l">
              <a:lnSpc>
                <a:spcPct val="100000"/>
              </a:lnSpc>
              <a:spcBef>
                <a:spcPts val="0"/>
              </a:spcBef>
              <a:spcAft>
                <a:spcPts val="0"/>
              </a:spcAft>
              <a:buSzPts val="1700"/>
              <a:buChar char="●"/>
            </a:pPr>
            <a:r>
              <a:rPr lang="en" sz="1700"/>
              <a:t>To review the challenges that hinder the construction of quantum computers.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5"/>
          <p:cNvSpPr txBox="1"/>
          <p:nvPr>
            <p:ph type="title"/>
          </p:nvPr>
        </p:nvSpPr>
        <p:spPr>
          <a:xfrm>
            <a:off x="431975" y="324425"/>
            <a:ext cx="6075000" cy="47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Classical computers vs Quantum Computers</a:t>
            </a:r>
            <a:endParaRPr/>
          </a:p>
        </p:txBody>
      </p:sp>
      <p:sp>
        <p:nvSpPr>
          <p:cNvPr id="468" name="Google Shape;468;p35"/>
          <p:cNvSpPr txBox="1"/>
          <p:nvPr>
            <p:ph idx="1" type="body"/>
          </p:nvPr>
        </p:nvSpPr>
        <p:spPr>
          <a:xfrm>
            <a:off x="431975" y="1076325"/>
            <a:ext cx="7704000" cy="3450900"/>
          </a:xfrm>
          <a:prstGeom prst="rect">
            <a:avLst/>
          </a:prstGeom>
        </p:spPr>
        <p:txBody>
          <a:bodyPr anchorCtr="0" anchor="t" bIns="91425" lIns="91425" spcFirstLastPara="1" rIns="91425" wrap="square" tIns="91425">
            <a:noAutofit/>
          </a:bodyPr>
          <a:lstStyle/>
          <a:p>
            <a:pPr indent="-336550" lvl="0" marL="457200" marR="50800" rtl="0" algn="l">
              <a:lnSpc>
                <a:spcPct val="100000"/>
              </a:lnSpc>
              <a:spcBef>
                <a:spcPts val="0"/>
              </a:spcBef>
              <a:spcAft>
                <a:spcPts val="0"/>
              </a:spcAft>
              <a:buSzPts val="1700"/>
              <a:buChar char="●"/>
            </a:pPr>
            <a:r>
              <a:rPr lang="en" sz="1700"/>
              <a:t>Classical computers store information as bits that each take a value of 0 or 1. Underlying those bits are transistors that act as switches; each can take a value of either 0 or 1 depending on whether the switch is on or off. At the most basic level, everything a computer does is just manipulating the values of those bits with small electrical voltages.</a:t>
            </a:r>
            <a:endParaRPr sz="1700"/>
          </a:p>
          <a:p>
            <a:pPr indent="-336550" lvl="0" marL="457200" marR="50800" rtl="0" algn="l">
              <a:lnSpc>
                <a:spcPct val="100000"/>
              </a:lnSpc>
              <a:spcBef>
                <a:spcPts val="0"/>
              </a:spcBef>
              <a:spcAft>
                <a:spcPts val="0"/>
              </a:spcAft>
              <a:buSzPts val="1700"/>
              <a:buChar char="●"/>
            </a:pPr>
            <a:r>
              <a:rPr lang="en" sz="1700"/>
              <a:t>A quantum computer’s equivalent to a bit is known as a qubit which can either exist as both a 1 and 0 simultaneously. This makes it possible to perform multiple computations to happen simultaneously. </a:t>
            </a:r>
            <a:endParaRPr sz="1700"/>
          </a:p>
          <a:p>
            <a:pPr indent="-336550" lvl="0" marL="457200" marR="50800" rtl="0" algn="l">
              <a:lnSpc>
                <a:spcPct val="100000"/>
              </a:lnSpc>
              <a:spcBef>
                <a:spcPts val="0"/>
              </a:spcBef>
              <a:spcAft>
                <a:spcPts val="0"/>
              </a:spcAft>
              <a:buSzPts val="1700"/>
              <a:buChar char="●"/>
            </a:pPr>
            <a:r>
              <a:rPr lang="en" sz="1700"/>
              <a:t>This special state of being simultaneously 0 and 1 is known as </a:t>
            </a:r>
            <a:r>
              <a:rPr b="1" lang="en" sz="1700" u="sng"/>
              <a:t>superposition </a:t>
            </a:r>
            <a:r>
              <a:rPr lang="en" sz="1700"/>
              <a:t>and allows large amounts of information to be represented using a few quantum particles. Qubits can be linked together to form a series of qubits which can represent different things simultaneously.</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6"/>
          <p:cNvSpPr txBox="1"/>
          <p:nvPr>
            <p:ph type="title"/>
          </p:nvPr>
        </p:nvSpPr>
        <p:spPr>
          <a:xfrm>
            <a:off x="431975" y="324425"/>
            <a:ext cx="3093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Quantum  Mechanics</a:t>
            </a:r>
            <a:endParaRPr/>
          </a:p>
        </p:txBody>
      </p:sp>
      <p:sp>
        <p:nvSpPr>
          <p:cNvPr id="474" name="Google Shape;474;p36"/>
          <p:cNvSpPr txBox="1"/>
          <p:nvPr>
            <p:ph idx="1" type="body"/>
          </p:nvPr>
        </p:nvSpPr>
        <p:spPr>
          <a:xfrm>
            <a:off x="431975" y="994025"/>
            <a:ext cx="7704000" cy="3450900"/>
          </a:xfrm>
          <a:prstGeom prst="rect">
            <a:avLst/>
          </a:prstGeom>
        </p:spPr>
        <p:txBody>
          <a:bodyPr anchorCtr="0" anchor="t" bIns="91425" lIns="91425" spcFirstLastPara="1" rIns="91425" wrap="square" tIns="91425">
            <a:noAutofit/>
          </a:bodyPr>
          <a:lstStyle/>
          <a:p>
            <a:pPr indent="-336550" lvl="0" marL="457200" marR="50800" rtl="0" algn="l">
              <a:lnSpc>
                <a:spcPct val="100000"/>
              </a:lnSpc>
              <a:spcBef>
                <a:spcPts val="0"/>
              </a:spcBef>
              <a:spcAft>
                <a:spcPts val="0"/>
              </a:spcAft>
              <a:buSzPts val="1700"/>
              <a:buChar char="●"/>
            </a:pPr>
            <a:r>
              <a:rPr lang="en" sz="1700"/>
              <a:t>Quantum mechanics is a branch of science that deals with the behaviour of matter and light on the atomic and subatomic scale. It attempts to describe and account for the properties of molecules and atoms. These properties include the interactions of the particles with one another and with electromagnetic radiation</a:t>
            </a:r>
            <a:endParaRPr sz="1700"/>
          </a:p>
          <a:p>
            <a:pPr indent="-336550" lvl="0" marL="457200" marR="50800" rtl="0" algn="l">
              <a:lnSpc>
                <a:spcPct val="100000"/>
              </a:lnSpc>
              <a:spcBef>
                <a:spcPts val="0"/>
              </a:spcBef>
              <a:spcAft>
                <a:spcPts val="0"/>
              </a:spcAft>
              <a:buSzPts val="1700"/>
              <a:buChar char="●"/>
            </a:pPr>
            <a:r>
              <a:rPr lang="en" sz="1700"/>
              <a:t>Quantum theory predicts that particles may be one thing or another at the same time. This forms the basis of quantum mechanic.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7"/>
          <p:cNvSpPr txBox="1"/>
          <p:nvPr>
            <p:ph type="title"/>
          </p:nvPr>
        </p:nvSpPr>
        <p:spPr>
          <a:xfrm>
            <a:off x="431975" y="324425"/>
            <a:ext cx="3093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Brief History</a:t>
            </a:r>
            <a:endParaRPr/>
          </a:p>
        </p:txBody>
      </p:sp>
      <p:sp>
        <p:nvSpPr>
          <p:cNvPr id="480" name="Google Shape;480;p37"/>
          <p:cNvSpPr txBox="1"/>
          <p:nvPr>
            <p:ph idx="1" type="body"/>
          </p:nvPr>
        </p:nvSpPr>
        <p:spPr>
          <a:xfrm>
            <a:off x="431975" y="994025"/>
            <a:ext cx="7704000" cy="3450900"/>
          </a:xfrm>
          <a:prstGeom prst="rect">
            <a:avLst/>
          </a:prstGeom>
        </p:spPr>
        <p:txBody>
          <a:bodyPr anchorCtr="0" anchor="t" bIns="91425" lIns="91425" spcFirstLastPara="1" rIns="91425" wrap="square" tIns="91425">
            <a:noAutofit/>
          </a:bodyPr>
          <a:lstStyle/>
          <a:p>
            <a:pPr indent="-336550" lvl="0" marL="457200" marR="50800" rtl="0" algn="l">
              <a:lnSpc>
                <a:spcPct val="100000"/>
              </a:lnSpc>
              <a:spcBef>
                <a:spcPts val="0"/>
              </a:spcBef>
              <a:spcAft>
                <a:spcPts val="0"/>
              </a:spcAft>
              <a:buSzPts val="1700"/>
              <a:buChar char="●"/>
            </a:pPr>
            <a:r>
              <a:rPr b="1" lang="en" sz="1700" u="sng"/>
              <a:t>Feyman's idea</a:t>
            </a:r>
            <a:r>
              <a:rPr lang="en" sz="1700"/>
              <a:t> - A physicist in 1980 tried to simulate quantum events but he realized that classical computers could not handle quantum computations due to the high cost of computation. He therefore made a tool composed of quantum particles to simulate the events and the idea of quantum computing was born.</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8"/>
          <p:cNvSpPr txBox="1"/>
          <p:nvPr>
            <p:ph type="title"/>
          </p:nvPr>
        </p:nvSpPr>
        <p:spPr>
          <a:xfrm>
            <a:off x="431975" y="324425"/>
            <a:ext cx="83325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complex problems can a quantum computer solve</a:t>
            </a:r>
            <a:endParaRPr/>
          </a:p>
        </p:txBody>
      </p:sp>
      <p:sp>
        <p:nvSpPr>
          <p:cNvPr id="486" name="Google Shape;486;p38"/>
          <p:cNvSpPr txBox="1"/>
          <p:nvPr>
            <p:ph idx="1" type="body"/>
          </p:nvPr>
        </p:nvSpPr>
        <p:spPr>
          <a:xfrm>
            <a:off x="431975" y="1076325"/>
            <a:ext cx="7704000" cy="3450900"/>
          </a:xfrm>
          <a:prstGeom prst="rect">
            <a:avLst/>
          </a:prstGeom>
        </p:spPr>
        <p:txBody>
          <a:bodyPr anchorCtr="0" anchor="t" bIns="91425" lIns="91425" spcFirstLastPara="1" rIns="91425" wrap="square" tIns="91425">
            <a:noAutofit/>
          </a:bodyPr>
          <a:lstStyle/>
          <a:p>
            <a:pPr indent="-336550" lvl="0" marL="457200" marR="50800" rtl="0" algn="l">
              <a:lnSpc>
                <a:spcPct val="100000"/>
              </a:lnSpc>
              <a:spcBef>
                <a:spcPts val="0"/>
              </a:spcBef>
              <a:spcAft>
                <a:spcPts val="0"/>
              </a:spcAft>
              <a:buSzPts val="1700"/>
              <a:buChar char="●"/>
            </a:pPr>
            <a:r>
              <a:rPr lang="en" sz="1700"/>
              <a:t> </a:t>
            </a:r>
            <a:r>
              <a:rPr lang="en" sz="1700"/>
              <a:t>In situations where there are a large number of possible combinations, quantum computers can consider all of them simultaneously. </a:t>
            </a:r>
            <a:endParaRPr sz="1700"/>
          </a:p>
          <a:p>
            <a:pPr indent="-336550" lvl="0" marL="457200" marR="50800" rtl="0" algn="l">
              <a:lnSpc>
                <a:spcPct val="100000"/>
              </a:lnSpc>
              <a:spcBef>
                <a:spcPts val="0"/>
              </a:spcBef>
              <a:spcAft>
                <a:spcPts val="0"/>
              </a:spcAft>
              <a:buSzPts val="1700"/>
              <a:buChar char="●"/>
            </a:pPr>
            <a:r>
              <a:rPr lang="en" sz="1700"/>
              <a:t>Such cases include:</a:t>
            </a:r>
            <a:endParaRPr sz="1700"/>
          </a:p>
          <a:p>
            <a:pPr indent="-336550" lvl="0" marL="914400" marR="50800" rtl="0" algn="l">
              <a:lnSpc>
                <a:spcPct val="100000"/>
              </a:lnSpc>
              <a:spcBef>
                <a:spcPts val="0"/>
              </a:spcBef>
              <a:spcAft>
                <a:spcPts val="0"/>
              </a:spcAft>
              <a:buSzPts val="1700"/>
              <a:buChar char="❖"/>
            </a:pPr>
            <a:r>
              <a:rPr lang="en" sz="1700"/>
              <a:t>When trying to find the best route between two places.</a:t>
            </a:r>
            <a:endParaRPr sz="1700"/>
          </a:p>
          <a:p>
            <a:pPr indent="-336550" lvl="0" marL="914400" marR="50800" rtl="0" algn="l">
              <a:lnSpc>
                <a:spcPct val="100000"/>
              </a:lnSpc>
              <a:spcBef>
                <a:spcPts val="0"/>
              </a:spcBef>
              <a:spcAft>
                <a:spcPts val="0"/>
              </a:spcAft>
              <a:buSzPts val="1700"/>
              <a:buChar char="❖"/>
            </a:pPr>
            <a:r>
              <a:rPr lang="en" sz="1700"/>
              <a:t>Optimization Problems</a:t>
            </a:r>
            <a:endParaRPr sz="1700"/>
          </a:p>
          <a:p>
            <a:pPr indent="-336550" lvl="0" marL="914400" marR="50800" rtl="0" algn="l">
              <a:lnSpc>
                <a:spcPct val="100000"/>
              </a:lnSpc>
              <a:spcBef>
                <a:spcPts val="0"/>
              </a:spcBef>
              <a:spcAft>
                <a:spcPts val="0"/>
              </a:spcAft>
              <a:buSzPts val="1700"/>
              <a:buChar char="❖"/>
            </a:pPr>
            <a:r>
              <a:rPr lang="en" sz="1700"/>
              <a:t>Simulating any quantum physical system</a:t>
            </a:r>
            <a:endParaRPr sz="1700"/>
          </a:p>
          <a:p>
            <a:pPr indent="-336550" lvl="0" marL="914400" marR="50800" rtl="0" algn="l">
              <a:lnSpc>
                <a:spcPct val="100000"/>
              </a:lnSpc>
              <a:spcBef>
                <a:spcPts val="0"/>
              </a:spcBef>
              <a:spcAft>
                <a:spcPts val="0"/>
              </a:spcAft>
              <a:buSzPts val="1700"/>
              <a:buChar char="❖"/>
            </a:pPr>
            <a:r>
              <a:rPr lang="en" sz="1700"/>
              <a:t>Searching in unordered lists</a:t>
            </a:r>
            <a:endParaRPr sz="1700"/>
          </a:p>
          <a:p>
            <a:pPr indent="0" lvl="0" marL="0" marR="50800" rtl="0" algn="l">
              <a:lnSpc>
                <a:spcPct val="100000"/>
              </a:lnSpc>
              <a:spcBef>
                <a:spcPts val="0"/>
              </a:spcBef>
              <a:spcAft>
                <a:spcPts val="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9"/>
          <p:cNvSpPr txBox="1"/>
          <p:nvPr>
            <p:ph type="title"/>
          </p:nvPr>
        </p:nvSpPr>
        <p:spPr>
          <a:xfrm>
            <a:off x="431975" y="324425"/>
            <a:ext cx="83325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Application Areas</a:t>
            </a:r>
            <a:endParaRPr/>
          </a:p>
        </p:txBody>
      </p:sp>
      <p:sp>
        <p:nvSpPr>
          <p:cNvPr id="492" name="Google Shape;492;p39"/>
          <p:cNvSpPr txBox="1"/>
          <p:nvPr>
            <p:ph idx="1" type="body"/>
          </p:nvPr>
        </p:nvSpPr>
        <p:spPr>
          <a:xfrm>
            <a:off x="431975" y="932700"/>
            <a:ext cx="7704000" cy="3059700"/>
          </a:xfrm>
          <a:prstGeom prst="rect">
            <a:avLst/>
          </a:prstGeom>
        </p:spPr>
        <p:txBody>
          <a:bodyPr anchorCtr="0" anchor="t" bIns="91425" lIns="91425" spcFirstLastPara="1" rIns="91425" wrap="square" tIns="91425">
            <a:noAutofit/>
          </a:bodyPr>
          <a:lstStyle/>
          <a:p>
            <a:pPr indent="-336550" lvl="0" marL="457200" marR="50800" rtl="0" algn="l">
              <a:lnSpc>
                <a:spcPct val="100000"/>
              </a:lnSpc>
              <a:spcBef>
                <a:spcPts val="0"/>
              </a:spcBef>
              <a:spcAft>
                <a:spcPts val="0"/>
              </a:spcAft>
              <a:buSzPts val="1700"/>
              <a:buChar char="❖"/>
            </a:pPr>
            <a:r>
              <a:rPr lang="en" sz="1700"/>
              <a:t>Weather and climate modeling</a:t>
            </a:r>
            <a:endParaRPr sz="1700"/>
          </a:p>
          <a:p>
            <a:pPr indent="-336550" lvl="0" marL="457200" marR="50800" rtl="0" algn="l">
              <a:lnSpc>
                <a:spcPct val="100000"/>
              </a:lnSpc>
              <a:spcBef>
                <a:spcPts val="0"/>
              </a:spcBef>
              <a:spcAft>
                <a:spcPts val="0"/>
              </a:spcAft>
              <a:buSzPts val="1700"/>
              <a:buChar char="❖"/>
            </a:pPr>
            <a:r>
              <a:rPr lang="en" sz="1700"/>
              <a:t>Personalized medicine</a:t>
            </a:r>
            <a:endParaRPr sz="1700"/>
          </a:p>
          <a:p>
            <a:pPr indent="-336550" lvl="0" marL="457200" marR="50800" rtl="0" algn="l">
              <a:lnSpc>
                <a:spcPct val="100000"/>
              </a:lnSpc>
              <a:spcBef>
                <a:spcPts val="0"/>
              </a:spcBef>
              <a:spcAft>
                <a:spcPts val="0"/>
              </a:spcAft>
              <a:buSzPts val="1700"/>
              <a:buChar char="❖"/>
            </a:pPr>
            <a:r>
              <a:rPr lang="en" sz="1700"/>
              <a:t>Space exploration</a:t>
            </a:r>
            <a:endParaRPr sz="1700"/>
          </a:p>
          <a:p>
            <a:pPr indent="-336550" lvl="0" marL="457200" marR="50800" rtl="0" algn="l">
              <a:lnSpc>
                <a:spcPct val="100000"/>
              </a:lnSpc>
              <a:spcBef>
                <a:spcPts val="0"/>
              </a:spcBef>
              <a:spcAft>
                <a:spcPts val="0"/>
              </a:spcAft>
              <a:buSzPts val="1700"/>
              <a:buChar char="❖"/>
            </a:pPr>
            <a:r>
              <a:rPr lang="en" sz="1700"/>
              <a:t>Encryption</a:t>
            </a:r>
            <a:endParaRPr sz="1700"/>
          </a:p>
          <a:p>
            <a:pPr indent="0" lvl="0" marL="0" marR="50800" rtl="0" algn="l">
              <a:lnSpc>
                <a:spcPct val="100000"/>
              </a:lnSpc>
              <a:spcBef>
                <a:spcPts val="0"/>
              </a:spcBef>
              <a:spcAft>
                <a:spcPts val="0"/>
              </a:spcAft>
              <a:buNone/>
            </a:pPr>
            <a:r>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0"/>
          <p:cNvSpPr/>
          <p:nvPr/>
        </p:nvSpPr>
        <p:spPr>
          <a:xfrm rot="10800000">
            <a:off x="5130975" y="328150"/>
            <a:ext cx="3690900" cy="4476600"/>
          </a:xfrm>
          <a:prstGeom prst="rect">
            <a:avLst/>
          </a:pr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0"/>
          <p:cNvSpPr txBox="1"/>
          <p:nvPr>
            <p:ph type="title"/>
          </p:nvPr>
        </p:nvSpPr>
        <p:spPr>
          <a:xfrm>
            <a:off x="1720200" y="2860500"/>
            <a:ext cx="2808000" cy="5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Steampunk Chandelier</a:t>
            </a:r>
            <a:endParaRPr/>
          </a:p>
        </p:txBody>
      </p:sp>
      <p:sp>
        <p:nvSpPr>
          <p:cNvPr id="499" name="Google Shape;499;p40"/>
          <p:cNvSpPr txBox="1"/>
          <p:nvPr>
            <p:ph idx="2" type="title"/>
          </p:nvPr>
        </p:nvSpPr>
        <p:spPr>
          <a:xfrm>
            <a:off x="720000" y="2927375"/>
            <a:ext cx="774900" cy="114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a:t>
            </a:r>
            <a:endParaRPr/>
          </a:p>
        </p:txBody>
      </p:sp>
      <p:pic>
        <p:nvPicPr>
          <p:cNvPr id="500" name="Google Shape;500;p40"/>
          <p:cNvPicPr preferRelativeResize="0"/>
          <p:nvPr/>
        </p:nvPicPr>
        <p:blipFill>
          <a:blip r:embed="rId3">
            <a:alphaModFix/>
          </a:blip>
          <a:stretch>
            <a:fillRect/>
          </a:stretch>
        </p:blipFill>
        <p:spPr>
          <a:xfrm>
            <a:off x="5151238" y="0"/>
            <a:ext cx="3650387"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pic>
        <p:nvPicPr>
          <p:cNvPr id="505" name="Google Shape;505;p41"/>
          <p:cNvPicPr preferRelativeResize="0"/>
          <p:nvPr/>
        </p:nvPicPr>
        <p:blipFill>
          <a:blip r:embed="rId3">
            <a:alphaModFix/>
          </a:blip>
          <a:stretch>
            <a:fillRect/>
          </a:stretch>
        </p:blipFill>
        <p:spPr>
          <a:xfrm>
            <a:off x="-25925" y="-235750"/>
            <a:ext cx="9270499" cy="5614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Center Company Profile by Slidesgo">
  <a:themeElements>
    <a:clrScheme name="Simple Light">
      <a:dk1>
        <a:srgbClr val="000000"/>
      </a:dk1>
      <a:lt1>
        <a:srgbClr val="FFFFFF"/>
      </a:lt1>
      <a:dk2>
        <a:srgbClr val="17163E"/>
      </a:dk2>
      <a:lt2>
        <a:srgbClr val="180175"/>
      </a:lt2>
      <a:accent1>
        <a:srgbClr val="1501A9"/>
      </a:accent1>
      <a:accent2>
        <a:srgbClr val="8C74F9"/>
      </a:accent2>
      <a:accent3>
        <a:srgbClr val="AD95E6"/>
      </a:accent3>
      <a:accent4>
        <a:srgbClr val="B0A1FB"/>
      </a:accent4>
      <a:accent5>
        <a:srgbClr val="FF248A"/>
      </a:accent5>
      <a:accent6>
        <a:srgbClr val="4CEEF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