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Patrick Hand" panose="020B0604020202020204" charset="0"/>
      <p:regular r:id="rId21"/>
    </p:embeddedFont>
    <p:embeddedFont>
      <p:font typeface="Tek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78"/>
      </p:cViewPr>
      <p:guideLst>
        <p:guide orient="horz" pos="6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7ea713f2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7ea713f2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f7ea713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f7ea713f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f817ad4a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f817ad4a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f7ea713f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f7ea713f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817ad4ae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817ad4ae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f7ea713f2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f7ea713f2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f7ea713f2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f7ea713f2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97767bb796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97767bb796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1"/>
          <p:cNvSpPr txBox="1">
            <a:spLocks noGrp="1"/>
          </p:cNvSpPr>
          <p:nvPr>
            <p:ph type="title" hasCustomPrompt="1"/>
          </p:nvPr>
        </p:nvSpPr>
        <p:spPr>
          <a:xfrm>
            <a:off x="2679400" y="1721350"/>
            <a:ext cx="3785100" cy="10791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2356275" y="2857075"/>
            <a:ext cx="4431300" cy="387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7">
    <p:spTree>
      <p:nvGrpSpPr>
        <p:cNvPr id="1" name="Shape 65"/>
        <p:cNvGrpSpPr/>
        <p:nvPr/>
      </p:nvGrpSpPr>
      <p:grpSpPr>
        <a:xfrm>
          <a:off x="0" y="0"/>
          <a:ext cx="0" cy="0"/>
          <a:chOff x="0" y="0"/>
          <a:chExt cx="0" cy="0"/>
        </a:xfrm>
      </p:grpSpPr>
      <p:sp>
        <p:nvSpPr>
          <p:cNvPr id="66" name="Google Shape;66;p1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9035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353844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2154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4"/>
          <p:cNvSpPr txBox="1">
            <a:spLocks noGrp="1"/>
          </p:cNvSpPr>
          <p:nvPr>
            <p:ph type="subTitle" idx="1"/>
          </p:nvPr>
        </p:nvSpPr>
        <p:spPr>
          <a:xfrm>
            <a:off x="1002276" y="2130950"/>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4"/>
          <p:cNvSpPr txBox="1">
            <a:spLocks noGrp="1"/>
          </p:cNvSpPr>
          <p:nvPr>
            <p:ph type="title" idx="2"/>
          </p:nvPr>
        </p:nvSpPr>
        <p:spPr>
          <a:xfrm>
            <a:off x="1002275"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73" name="Google Shape;73;p14"/>
          <p:cNvSpPr txBox="1">
            <a:spLocks noGrp="1"/>
          </p:cNvSpPr>
          <p:nvPr>
            <p:ph type="subTitle" idx="3"/>
          </p:nvPr>
        </p:nvSpPr>
        <p:spPr>
          <a:xfrm>
            <a:off x="6314181" y="2130950"/>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4" name="Google Shape;74;p14"/>
          <p:cNvSpPr txBox="1">
            <a:spLocks noGrp="1"/>
          </p:cNvSpPr>
          <p:nvPr>
            <p:ph type="title" idx="4"/>
          </p:nvPr>
        </p:nvSpPr>
        <p:spPr>
          <a:xfrm>
            <a:off x="6314176"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75" name="Google Shape;75;p14"/>
          <p:cNvSpPr txBox="1">
            <a:spLocks noGrp="1"/>
          </p:cNvSpPr>
          <p:nvPr>
            <p:ph type="subTitle" idx="5"/>
          </p:nvPr>
        </p:nvSpPr>
        <p:spPr>
          <a:xfrm>
            <a:off x="3658224" y="2130950"/>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6" name="Google Shape;76;p14"/>
          <p:cNvSpPr txBox="1">
            <a:spLocks noGrp="1"/>
          </p:cNvSpPr>
          <p:nvPr>
            <p:ph type="title" idx="6"/>
          </p:nvPr>
        </p:nvSpPr>
        <p:spPr>
          <a:xfrm>
            <a:off x="3658221"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77"/>
        <p:cNvGrpSpPr/>
        <p:nvPr/>
      </p:nvGrpSpPr>
      <p:grpSpPr>
        <a:xfrm>
          <a:off x="0" y="0"/>
          <a:ext cx="0" cy="0"/>
          <a:chOff x="0" y="0"/>
          <a:chExt cx="0" cy="0"/>
        </a:xfrm>
      </p:grpSpPr>
      <p:sp>
        <p:nvSpPr>
          <p:cNvPr id="78" name="Google Shape;78;p15"/>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a:spLocks noGrp="1"/>
          </p:cNvSpPr>
          <p:nvPr>
            <p:ph type="title"/>
          </p:nvPr>
        </p:nvSpPr>
        <p:spPr>
          <a:xfrm>
            <a:off x="720000" y="3256800"/>
            <a:ext cx="3848700" cy="39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14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0" name="Google Shape;80;p15"/>
          <p:cNvSpPr txBox="1">
            <a:spLocks noGrp="1"/>
          </p:cNvSpPr>
          <p:nvPr>
            <p:ph type="subTitle" idx="1"/>
          </p:nvPr>
        </p:nvSpPr>
        <p:spPr>
          <a:xfrm>
            <a:off x="720000" y="1458938"/>
            <a:ext cx="5165100" cy="1696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
  <p:cSld name="CUSTOM_1_1">
    <p:spTree>
      <p:nvGrpSpPr>
        <p:cNvPr id="1" name="Shape 81"/>
        <p:cNvGrpSpPr/>
        <p:nvPr/>
      </p:nvGrpSpPr>
      <p:grpSpPr>
        <a:xfrm>
          <a:off x="0" y="0"/>
          <a:ext cx="0" cy="0"/>
          <a:chOff x="0" y="0"/>
          <a:chExt cx="0" cy="0"/>
        </a:xfrm>
      </p:grpSpPr>
      <p:sp>
        <p:nvSpPr>
          <p:cNvPr id="82" name="Google Shape;82;p16"/>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84" name="Google Shape;84;p16"/>
          <p:cNvSpPr txBox="1">
            <a:spLocks noGrp="1"/>
          </p:cNvSpPr>
          <p:nvPr>
            <p:ph type="subTitle" idx="1"/>
          </p:nvPr>
        </p:nvSpPr>
        <p:spPr>
          <a:xfrm>
            <a:off x="724125" y="235039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6"/>
          <p:cNvSpPr txBox="1">
            <a:spLocks noGrp="1"/>
          </p:cNvSpPr>
          <p:nvPr>
            <p:ph type="title" idx="2"/>
          </p:nvPr>
        </p:nvSpPr>
        <p:spPr>
          <a:xfrm>
            <a:off x="724125" y="1969878"/>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86" name="Google Shape;86;p16"/>
          <p:cNvSpPr txBox="1">
            <a:spLocks noGrp="1"/>
          </p:cNvSpPr>
          <p:nvPr>
            <p:ph type="subTitle" idx="3"/>
          </p:nvPr>
        </p:nvSpPr>
        <p:spPr>
          <a:xfrm>
            <a:off x="3413996" y="235039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6"/>
          <p:cNvSpPr txBox="1">
            <a:spLocks noGrp="1"/>
          </p:cNvSpPr>
          <p:nvPr>
            <p:ph type="title" idx="4"/>
          </p:nvPr>
        </p:nvSpPr>
        <p:spPr>
          <a:xfrm>
            <a:off x="3414000" y="1969878"/>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88" name="Google Shape;88;p16"/>
          <p:cNvSpPr txBox="1">
            <a:spLocks noGrp="1"/>
          </p:cNvSpPr>
          <p:nvPr>
            <p:ph type="subTitle" idx="5"/>
          </p:nvPr>
        </p:nvSpPr>
        <p:spPr>
          <a:xfrm>
            <a:off x="6103866" y="235039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16"/>
          <p:cNvSpPr txBox="1">
            <a:spLocks noGrp="1"/>
          </p:cNvSpPr>
          <p:nvPr>
            <p:ph type="title" idx="6"/>
          </p:nvPr>
        </p:nvSpPr>
        <p:spPr>
          <a:xfrm>
            <a:off x="6103874" y="1969878"/>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 name="Google Shape;90;p16"/>
          <p:cNvSpPr txBox="1">
            <a:spLocks noGrp="1"/>
          </p:cNvSpPr>
          <p:nvPr>
            <p:ph type="subTitle" idx="7"/>
          </p:nvPr>
        </p:nvSpPr>
        <p:spPr>
          <a:xfrm>
            <a:off x="724125" y="391173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16"/>
          <p:cNvSpPr txBox="1">
            <a:spLocks noGrp="1"/>
          </p:cNvSpPr>
          <p:nvPr>
            <p:ph type="title" idx="8"/>
          </p:nvPr>
        </p:nvSpPr>
        <p:spPr>
          <a:xfrm>
            <a:off x="724125" y="3531194"/>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2" name="Google Shape;92;p16"/>
          <p:cNvSpPr txBox="1">
            <a:spLocks noGrp="1"/>
          </p:cNvSpPr>
          <p:nvPr>
            <p:ph type="subTitle" idx="9"/>
          </p:nvPr>
        </p:nvSpPr>
        <p:spPr>
          <a:xfrm>
            <a:off x="3413996" y="391173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6"/>
          <p:cNvSpPr txBox="1">
            <a:spLocks noGrp="1"/>
          </p:cNvSpPr>
          <p:nvPr>
            <p:ph type="title" idx="13"/>
          </p:nvPr>
        </p:nvSpPr>
        <p:spPr>
          <a:xfrm>
            <a:off x="3414000" y="3531194"/>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4" name="Google Shape;94;p16"/>
          <p:cNvSpPr txBox="1">
            <a:spLocks noGrp="1"/>
          </p:cNvSpPr>
          <p:nvPr>
            <p:ph type="subTitle" idx="14"/>
          </p:nvPr>
        </p:nvSpPr>
        <p:spPr>
          <a:xfrm>
            <a:off x="6103866" y="391173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6"/>
          <p:cNvSpPr txBox="1">
            <a:spLocks noGrp="1"/>
          </p:cNvSpPr>
          <p:nvPr>
            <p:ph type="title" idx="15"/>
          </p:nvPr>
        </p:nvSpPr>
        <p:spPr>
          <a:xfrm>
            <a:off x="6103874" y="3531194"/>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96"/>
        <p:cNvGrpSpPr/>
        <p:nvPr/>
      </p:nvGrpSpPr>
      <p:grpSpPr>
        <a:xfrm>
          <a:off x="0" y="0"/>
          <a:ext cx="0" cy="0"/>
          <a:chOff x="0" y="0"/>
          <a:chExt cx="0" cy="0"/>
        </a:xfrm>
      </p:grpSpPr>
      <p:sp>
        <p:nvSpPr>
          <p:cNvPr id="97" name="Google Shape;97;p17"/>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5_1">
    <p:spTree>
      <p:nvGrpSpPr>
        <p:cNvPr id="1" name="Shape 99"/>
        <p:cNvGrpSpPr/>
        <p:nvPr/>
      </p:nvGrpSpPr>
      <p:grpSpPr>
        <a:xfrm>
          <a:off x="0" y="0"/>
          <a:ext cx="0" cy="0"/>
          <a:chOff x="0" y="0"/>
          <a:chExt cx="0" cy="0"/>
        </a:xfrm>
      </p:grpSpPr>
      <p:sp>
        <p:nvSpPr>
          <p:cNvPr id="100" name="Google Shape;100;p18"/>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5_2">
    <p:spTree>
      <p:nvGrpSpPr>
        <p:cNvPr id="1" name="Shape 102"/>
        <p:cNvGrpSpPr/>
        <p:nvPr/>
      </p:nvGrpSpPr>
      <p:grpSpPr>
        <a:xfrm>
          <a:off x="0" y="0"/>
          <a:ext cx="0" cy="0"/>
          <a:chOff x="0" y="0"/>
          <a:chExt cx="0" cy="0"/>
        </a:xfrm>
      </p:grpSpPr>
      <p:sp>
        <p:nvSpPr>
          <p:cNvPr id="103" name="Google Shape;103;p19"/>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105"/>
        <p:cNvGrpSpPr/>
        <p:nvPr/>
      </p:nvGrpSpPr>
      <p:grpSpPr>
        <a:xfrm>
          <a:off x="0" y="0"/>
          <a:ext cx="0" cy="0"/>
          <a:chOff x="0" y="0"/>
          <a:chExt cx="0" cy="0"/>
        </a:xfrm>
      </p:grpSpPr>
      <p:sp>
        <p:nvSpPr>
          <p:cNvPr id="106" name="Google Shape;106;p20"/>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720200" y="2860500"/>
            <a:ext cx="2808000" cy="561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 name="Google Shape;15;p3"/>
          <p:cNvSpPr txBox="1">
            <a:spLocks noGrp="1"/>
          </p:cNvSpPr>
          <p:nvPr>
            <p:ph type="body" idx="1"/>
          </p:nvPr>
        </p:nvSpPr>
        <p:spPr>
          <a:xfrm>
            <a:off x="1720200" y="3393393"/>
            <a:ext cx="2808000" cy="654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 name="Google Shape;16;p3"/>
          <p:cNvSpPr txBox="1">
            <a:spLocks noGrp="1"/>
          </p:cNvSpPr>
          <p:nvPr>
            <p:ph type="title" idx="2" hasCustomPrompt="1"/>
          </p:nvPr>
        </p:nvSpPr>
        <p:spPr>
          <a:xfrm>
            <a:off x="720000" y="2927375"/>
            <a:ext cx="969900" cy="11409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5_2_1_1">
    <p:spTree>
      <p:nvGrpSpPr>
        <p:cNvPr id="1" name="Shape 108"/>
        <p:cNvGrpSpPr/>
        <p:nvPr/>
      </p:nvGrpSpPr>
      <p:grpSpPr>
        <a:xfrm>
          <a:off x="0" y="0"/>
          <a:ext cx="0" cy="0"/>
          <a:chOff x="0" y="0"/>
          <a:chExt cx="0" cy="0"/>
        </a:xfrm>
      </p:grpSpPr>
      <p:sp>
        <p:nvSpPr>
          <p:cNvPr id="109" name="Google Shape;109;p21"/>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txBox="1">
            <a:spLocks noGrp="1"/>
          </p:cNvSpPr>
          <p:nvPr>
            <p:ph type="subTitle" idx="1"/>
          </p:nvPr>
        </p:nvSpPr>
        <p:spPr>
          <a:xfrm>
            <a:off x="943350" y="1842673"/>
            <a:ext cx="2316000" cy="571500"/>
          </a:xfrm>
          <a:prstGeom prst="rect">
            <a:avLst/>
          </a:prstGeom>
        </p:spPr>
        <p:txBody>
          <a:bodyPr spcFirstLastPara="1" wrap="square" lIns="91425" tIns="91425" rIns="91425" bIns="91425" anchor="t" anchorCtr="0">
            <a:noAutofit/>
          </a:bodyPr>
          <a:lstStyle>
            <a:lvl1pPr marR="23369"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1" name="Google Shape;111;p21"/>
          <p:cNvSpPr txBox="1">
            <a:spLocks noGrp="1"/>
          </p:cNvSpPr>
          <p:nvPr>
            <p:ph type="title"/>
          </p:nvPr>
        </p:nvSpPr>
        <p:spPr>
          <a:xfrm>
            <a:off x="943250" y="1447350"/>
            <a:ext cx="2316000" cy="37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12" name="Google Shape;112;p21"/>
          <p:cNvSpPr txBox="1">
            <a:spLocks noGrp="1"/>
          </p:cNvSpPr>
          <p:nvPr>
            <p:ph type="subTitle" idx="2"/>
          </p:nvPr>
        </p:nvSpPr>
        <p:spPr>
          <a:xfrm>
            <a:off x="943300" y="4031886"/>
            <a:ext cx="2316000" cy="571500"/>
          </a:xfrm>
          <a:prstGeom prst="rect">
            <a:avLst/>
          </a:prstGeom>
        </p:spPr>
        <p:txBody>
          <a:bodyPr spcFirstLastPara="1" wrap="square" lIns="91425" tIns="91425" rIns="91425" bIns="91425" anchor="t" anchorCtr="0">
            <a:noAutofit/>
          </a:bodyPr>
          <a:lstStyle>
            <a:lvl1pPr marR="23369"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21"/>
          <p:cNvSpPr txBox="1">
            <a:spLocks noGrp="1"/>
          </p:cNvSpPr>
          <p:nvPr>
            <p:ph type="title" idx="3"/>
          </p:nvPr>
        </p:nvSpPr>
        <p:spPr>
          <a:xfrm>
            <a:off x="943300" y="3636560"/>
            <a:ext cx="2316000" cy="37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14" name="Google Shape;114;p21"/>
          <p:cNvSpPr txBox="1">
            <a:spLocks noGrp="1"/>
          </p:cNvSpPr>
          <p:nvPr>
            <p:ph type="subTitle" idx="4"/>
          </p:nvPr>
        </p:nvSpPr>
        <p:spPr>
          <a:xfrm>
            <a:off x="943225" y="2937280"/>
            <a:ext cx="2316000" cy="5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21"/>
          <p:cNvSpPr txBox="1">
            <a:spLocks noGrp="1"/>
          </p:cNvSpPr>
          <p:nvPr>
            <p:ph type="title" idx="5"/>
          </p:nvPr>
        </p:nvSpPr>
        <p:spPr>
          <a:xfrm>
            <a:off x="943262" y="2541955"/>
            <a:ext cx="2316000" cy="37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16" name="Google Shape;116;p21"/>
          <p:cNvSpPr txBox="1">
            <a:spLocks noGrp="1"/>
          </p:cNvSpPr>
          <p:nvPr>
            <p:ph type="title" idx="6"/>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
  <p:cSld name="CUSTOM_5_2_1_1_1_1">
    <p:spTree>
      <p:nvGrpSpPr>
        <p:cNvPr id="1" name="Shape 117"/>
        <p:cNvGrpSpPr/>
        <p:nvPr/>
      </p:nvGrpSpPr>
      <p:grpSpPr>
        <a:xfrm>
          <a:off x="0" y="0"/>
          <a:ext cx="0" cy="0"/>
          <a:chOff x="0" y="0"/>
          <a:chExt cx="0" cy="0"/>
        </a:xfrm>
      </p:grpSpPr>
      <p:sp>
        <p:nvSpPr>
          <p:cNvPr id="118" name="Google Shape;118;p22"/>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txBox="1">
            <a:spLocks noGrp="1"/>
          </p:cNvSpPr>
          <p:nvPr>
            <p:ph type="title"/>
          </p:nvPr>
        </p:nvSpPr>
        <p:spPr>
          <a:xfrm>
            <a:off x="720000" y="540000"/>
            <a:ext cx="3852000" cy="4776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22"/>
          <p:cNvSpPr txBox="1">
            <a:spLocks noGrp="1"/>
          </p:cNvSpPr>
          <p:nvPr>
            <p:ph type="subTitle" idx="1"/>
          </p:nvPr>
        </p:nvSpPr>
        <p:spPr>
          <a:xfrm>
            <a:off x="628999" y="1569675"/>
            <a:ext cx="3852000" cy="30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21"/>
        <p:cNvGrpSpPr/>
        <p:nvPr/>
      </p:nvGrpSpPr>
      <p:grpSpPr>
        <a:xfrm>
          <a:off x="0" y="0"/>
          <a:ext cx="0" cy="0"/>
          <a:chOff x="0" y="0"/>
          <a:chExt cx="0" cy="0"/>
        </a:xfrm>
      </p:grpSpPr>
      <p:sp>
        <p:nvSpPr>
          <p:cNvPr id="122" name="Google Shape;122;p23"/>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txBox="1">
            <a:spLocks noGrp="1"/>
          </p:cNvSpPr>
          <p:nvPr>
            <p:ph type="title"/>
          </p:nvPr>
        </p:nvSpPr>
        <p:spPr>
          <a:xfrm>
            <a:off x="720000" y="1792450"/>
            <a:ext cx="3402600" cy="1285800"/>
          </a:xfrm>
          <a:prstGeom prst="rect">
            <a:avLst/>
          </a:prstGeom>
          <a:solidFill>
            <a:schemeClr val="accent5"/>
          </a:solidFill>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24" name="Google Shape;124;p23"/>
          <p:cNvSpPr txBox="1">
            <a:spLocks noGrp="1"/>
          </p:cNvSpPr>
          <p:nvPr>
            <p:ph type="subTitle" idx="1"/>
          </p:nvPr>
        </p:nvSpPr>
        <p:spPr>
          <a:xfrm>
            <a:off x="720000" y="3078250"/>
            <a:ext cx="3402600" cy="4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B595B"/>
              </a:buClr>
              <a:buSzPts val="1400"/>
              <a:buFont typeface="Lato"/>
              <a:buChar char="●"/>
              <a:defRPr/>
            </a:lvl1pPr>
            <a:lvl2pPr lvl="1" algn="ctr" rtl="0">
              <a:lnSpc>
                <a:spcPct val="100000"/>
              </a:lnSpc>
              <a:spcBef>
                <a:spcPts val="0"/>
              </a:spcBef>
              <a:spcAft>
                <a:spcPts val="0"/>
              </a:spcAft>
              <a:buClr>
                <a:srgbClr val="5B595B"/>
              </a:buClr>
              <a:buSzPts val="1400"/>
              <a:buFont typeface="Lato"/>
              <a:buChar char="○"/>
              <a:defRPr sz="2100"/>
            </a:lvl2pPr>
            <a:lvl3pPr lvl="2" algn="ctr" rtl="0">
              <a:lnSpc>
                <a:spcPct val="100000"/>
              </a:lnSpc>
              <a:spcBef>
                <a:spcPts val="0"/>
              </a:spcBef>
              <a:spcAft>
                <a:spcPts val="0"/>
              </a:spcAft>
              <a:buClr>
                <a:srgbClr val="5B595B"/>
              </a:buClr>
              <a:buSzPts val="1400"/>
              <a:buFont typeface="Lato"/>
              <a:buChar char="■"/>
              <a:defRPr sz="2100"/>
            </a:lvl3pPr>
            <a:lvl4pPr lvl="3" algn="ctr" rtl="0">
              <a:lnSpc>
                <a:spcPct val="100000"/>
              </a:lnSpc>
              <a:spcBef>
                <a:spcPts val="0"/>
              </a:spcBef>
              <a:spcAft>
                <a:spcPts val="0"/>
              </a:spcAft>
              <a:buClr>
                <a:srgbClr val="5B595B"/>
              </a:buClr>
              <a:buSzPts val="1400"/>
              <a:buFont typeface="Lato"/>
              <a:buChar char="●"/>
              <a:defRPr sz="2100"/>
            </a:lvl4pPr>
            <a:lvl5pPr lvl="4" algn="ctr" rtl="0">
              <a:lnSpc>
                <a:spcPct val="100000"/>
              </a:lnSpc>
              <a:spcBef>
                <a:spcPts val="0"/>
              </a:spcBef>
              <a:spcAft>
                <a:spcPts val="0"/>
              </a:spcAft>
              <a:buClr>
                <a:srgbClr val="5B595B"/>
              </a:buClr>
              <a:buSzPts val="1400"/>
              <a:buFont typeface="Lato"/>
              <a:buChar char="○"/>
              <a:defRPr sz="2100"/>
            </a:lvl5pPr>
            <a:lvl6pPr lvl="5" algn="ctr" rtl="0">
              <a:lnSpc>
                <a:spcPct val="100000"/>
              </a:lnSpc>
              <a:spcBef>
                <a:spcPts val="0"/>
              </a:spcBef>
              <a:spcAft>
                <a:spcPts val="0"/>
              </a:spcAft>
              <a:buClr>
                <a:srgbClr val="5B595B"/>
              </a:buClr>
              <a:buSzPts val="1400"/>
              <a:buFont typeface="Lato"/>
              <a:buChar char="■"/>
              <a:defRPr sz="2100"/>
            </a:lvl6pPr>
            <a:lvl7pPr lvl="6" algn="ctr" rtl="0">
              <a:lnSpc>
                <a:spcPct val="100000"/>
              </a:lnSpc>
              <a:spcBef>
                <a:spcPts val="0"/>
              </a:spcBef>
              <a:spcAft>
                <a:spcPts val="0"/>
              </a:spcAft>
              <a:buClr>
                <a:srgbClr val="5B595B"/>
              </a:buClr>
              <a:buSzPts val="1400"/>
              <a:buFont typeface="Lato"/>
              <a:buChar char="●"/>
              <a:defRPr sz="2100"/>
            </a:lvl7pPr>
            <a:lvl8pPr lvl="7" algn="ctr" rtl="0">
              <a:lnSpc>
                <a:spcPct val="100000"/>
              </a:lnSpc>
              <a:spcBef>
                <a:spcPts val="0"/>
              </a:spcBef>
              <a:spcAft>
                <a:spcPts val="0"/>
              </a:spcAft>
              <a:buClr>
                <a:srgbClr val="5B595B"/>
              </a:buClr>
              <a:buSzPts val="1400"/>
              <a:buFont typeface="Lato"/>
              <a:buChar char="○"/>
              <a:defRPr sz="2100"/>
            </a:lvl8pPr>
            <a:lvl9pPr lvl="8" algn="ctr" rtl="0">
              <a:lnSpc>
                <a:spcPct val="100000"/>
              </a:lnSpc>
              <a:spcBef>
                <a:spcPts val="0"/>
              </a:spcBef>
              <a:spcAft>
                <a:spcPts val="0"/>
              </a:spcAft>
              <a:buClr>
                <a:srgbClr val="5B595B"/>
              </a:buClr>
              <a:buSzPts val="1400"/>
              <a:buFont typeface="Lato"/>
              <a:buChar char="■"/>
              <a:defRPr sz="2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5"/>
        <p:cNvGrpSpPr/>
        <p:nvPr/>
      </p:nvGrpSpPr>
      <p:grpSpPr>
        <a:xfrm>
          <a:off x="0" y="0"/>
          <a:ext cx="0" cy="0"/>
          <a:chOff x="0" y="0"/>
          <a:chExt cx="0" cy="0"/>
        </a:xfrm>
      </p:grpSpPr>
      <p:sp>
        <p:nvSpPr>
          <p:cNvPr id="126" name="Google Shape;126;p2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4"/>
          <p:cNvSpPr txBox="1">
            <a:spLocks noGrp="1"/>
          </p:cNvSpPr>
          <p:nvPr>
            <p:ph type="title" hasCustomPrompt="1"/>
          </p:nvPr>
        </p:nvSpPr>
        <p:spPr>
          <a:xfrm>
            <a:off x="720075" y="740350"/>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8" name="Google Shape;128;p24"/>
          <p:cNvSpPr txBox="1">
            <a:spLocks noGrp="1"/>
          </p:cNvSpPr>
          <p:nvPr>
            <p:ph type="subTitle" idx="1"/>
          </p:nvPr>
        </p:nvSpPr>
        <p:spPr>
          <a:xfrm>
            <a:off x="720022" y="1517975"/>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29" name="Google Shape;129;p24"/>
          <p:cNvSpPr txBox="1">
            <a:spLocks noGrp="1"/>
          </p:cNvSpPr>
          <p:nvPr>
            <p:ph type="title" idx="2" hasCustomPrompt="1"/>
          </p:nvPr>
        </p:nvSpPr>
        <p:spPr>
          <a:xfrm>
            <a:off x="720125" y="2006337"/>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0" name="Google Shape;130;p24"/>
          <p:cNvSpPr txBox="1">
            <a:spLocks noGrp="1"/>
          </p:cNvSpPr>
          <p:nvPr>
            <p:ph type="subTitle" idx="3"/>
          </p:nvPr>
        </p:nvSpPr>
        <p:spPr>
          <a:xfrm>
            <a:off x="720000" y="2783988"/>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31" name="Google Shape;131;p24"/>
          <p:cNvSpPr txBox="1">
            <a:spLocks noGrp="1"/>
          </p:cNvSpPr>
          <p:nvPr>
            <p:ph type="title" idx="4" hasCustomPrompt="1"/>
          </p:nvPr>
        </p:nvSpPr>
        <p:spPr>
          <a:xfrm>
            <a:off x="720125" y="3272350"/>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2" name="Google Shape;132;p24"/>
          <p:cNvSpPr txBox="1">
            <a:spLocks noGrp="1"/>
          </p:cNvSpPr>
          <p:nvPr>
            <p:ph type="subTitle" idx="5"/>
          </p:nvPr>
        </p:nvSpPr>
        <p:spPr>
          <a:xfrm>
            <a:off x="720022" y="4050000"/>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133"/>
        <p:cNvGrpSpPr/>
        <p:nvPr/>
      </p:nvGrpSpPr>
      <p:grpSpPr>
        <a:xfrm>
          <a:off x="0" y="0"/>
          <a:ext cx="0" cy="0"/>
          <a:chOff x="0" y="0"/>
          <a:chExt cx="0" cy="0"/>
        </a:xfrm>
      </p:grpSpPr>
      <p:sp>
        <p:nvSpPr>
          <p:cNvPr id="134" name="Google Shape;134;p25"/>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txBox="1">
            <a:spLocks noGrp="1"/>
          </p:cNvSpPr>
          <p:nvPr>
            <p:ph type="title"/>
          </p:nvPr>
        </p:nvSpPr>
        <p:spPr>
          <a:xfrm>
            <a:off x="14076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36" name="Google Shape;136;p25"/>
          <p:cNvSpPr txBox="1">
            <a:spLocks noGrp="1"/>
          </p:cNvSpPr>
          <p:nvPr>
            <p:ph type="subTitle" idx="1"/>
          </p:nvPr>
        </p:nvSpPr>
        <p:spPr>
          <a:xfrm>
            <a:off x="720100" y="2327013"/>
            <a:ext cx="2316000" cy="6987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7" name="Google Shape;137;p25"/>
          <p:cNvSpPr txBox="1">
            <a:spLocks noGrp="1"/>
          </p:cNvSpPr>
          <p:nvPr>
            <p:ph type="title" idx="2"/>
          </p:nvPr>
        </p:nvSpPr>
        <p:spPr>
          <a:xfrm>
            <a:off x="720000" y="1931700"/>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38" name="Google Shape;138;p25"/>
          <p:cNvSpPr txBox="1">
            <a:spLocks noGrp="1"/>
          </p:cNvSpPr>
          <p:nvPr>
            <p:ph type="subTitle" idx="3"/>
          </p:nvPr>
        </p:nvSpPr>
        <p:spPr>
          <a:xfrm>
            <a:off x="3714796" y="2327013"/>
            <a:ext cx="2316000" cy="698700"/>
          </a:xfrm>
          <a:prstGeom prst="rect">
            <a:avLst/>
          </a:prstGeom>
        </p:spPr>
        <p:txBody>
          <a:bodyPr spcFirstLastPara="1" wrap="square" lIns="91425" tIns="91425" rIns="91425" bIns="91425" anchor="t" anchorCtr="0">
            <a:noAutofit/>
          </a:bodyPr>
          <a:lstStyle>
            <a:lvl1pPr marR="1642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25"/>
          <p:cNvSpPr txBox="1">
            <a:spLocks noGrp="1"/>
          </p:cNvSpPr>
          <p:nvPr>
            <p:ph type="title" idx="4"/>
          </p:nvPr>
        </p:nvSpPr>
        <p:spPr>
          <a:xfrm>
            <a:off x="3714715" y="1931700"/>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40" name="Google Shape;140;p25"/>
          <p:cNvSpPr txBox="1">
            <a:spLocks noGrp="1"/>
          </p:cNvSpPr>
          <p:nvPr>
            <p:ph type="subTitle" idx="5"/>
          </p:nvPr>
        </p:nvSpPr>
        <p:spPr>
          <a:xfrm>
            <a:off x="719988" y="3939816"/>
            <a:ext cx="2316000" cy="6987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25"/>
          <p:cNvSpPr txBox="1">
            <a:spLocks noGrp="1"/>
          </p:cNvSpPr>
          <p:nvPr>
            <p:ph type="title" idx="6"/>
          </p:nvPr>
        </p:nvSpPr>
        <p:spPr>
          <a:xfrm>
            <a:off x="720000" y="3544498"/>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42" name="Google Shape;142;p25"/>
          <p:cNvSpPr txBox="1">
            <a:spLocks noGrp="1"/>
          </p:cNvSpPr>
          <p:nvPr>
            <p:ph type="subTitle" idx="7"/>
          </p:nvPr>
        </p:nvSpPr>
        <p:spPr>
          <a:xfrm>
            <a:off x="3714658" y="3939816"/>
            <a:ext cx="2316000" cy="698700"/>
          </a:xfrm>
          <a:prstGeom prst="rect">
            <a:avLst/>
          </a:prstGeom>
        </p:spPr>
        <p:txBody>
          <a:bodyPr spcFirstLastPara="1" wrap="square" lIns="91425" tIns="91425" rIns="91425" bIns="91425" anchor="t" anchorCtr="0">
            <a:noAutofit/>
          </a:bodyPr>
          <a:lstStyle>
            <a:lvl1pPr marR="7357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3" name="Google Shape;143;p25"/>
          <p:cNvSpPr txBox="1">
            <a:spLocks noGrp="1"/>
          </p:cNvSpPr>
          <p:nvPr>
            <p:ph type="title" idx="8"/>
          </p:nvPr>
        </p:nvSpPr>
        <p:spPr>
          <a:xfrm>
            <a:off x="3714687" y="3544498"/>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144"/>
        <p:cNvGrpSpPr/>
        <p:nvPr/>
      </p:nvGrpSpPr>
      <p:grpSpPr>
        <a:xfrm>
          <a:off x="0" y="0"/>
          <a:ext cx="0" cy="0"/>
          <a:chOff x="0" y="0"/>
          <a:chExt cx="0" cy="0"/>
        </a:xfrm>
      </p:grpSpPr>
      <p:sp>
        <p:nvSpPr>
          <p:cNvPr id="145" name="Google Shape;145;p2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txBox="1">
            <a:spLocks noGrp="1"/>
          </p:cNvSpPr>
          <p:nvPr>
            <p:ph type="title"/>
          </p:nvPr>
        </p:nvSpPr>
        <p:spPr>
          <a:xfrm>
            <a:off x="1421350" y="2317250"/>
            <a:ext cx="2316000" cy="5877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47" name="Google Shape;147;p26"/>
          <p:cNvSpPr txBox="1">
            <a:spLocks noGrp="1"/>
          </p:cNvSpPr>
          <p:nvPr>
            <p:ph type="subTitle" idx="1"/>
          </p:nvPr>
        </p:nvSpPr>
        <p:spPr>
          <a:xfrm>
            <a:off x="1421346" y="2842417"/>
            <a:ext cx="23160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148"/>
        <p:cNvGrpSpPr/>
        <p:nvPr/>
      </p:nvGrpSpPr>
      <p:grpSpPr>
        <a:xfrm>
          <a:off x="0" y="0"/>
          <a:ext cx="0" cy="0"/>
          <a:chOff x="0" y="0"/>
          <a:chExt cx="0" cy="0"/>
        </a:xfrm>
      </p:grpSpPr>
      <p:sp>
        <p:nvSpPr>
          <p:cNvPr id="149" name="Google Shape;149;p27"/>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7"/>
          <p:cNvSpPr txBox="1">
            <a:spLocks noGrp="1"/>
          </p:cNvSpPr>
          <p:nvPr>
            <p:ph type="subTitle" idx="1"/>
          </p:nvPr>
        </p:nvSpPr>
        <p:spPr>
          <a:xfrm>
            <a:off x="2372626" y="3904675"/>
            <a:ext cx="1914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2" name="Google Shape;152;p27"/>
          <p:cNvSpPr txBox="1">
            <a:spLocks noGrp="1"/>
          </p:cNvSpPr>
          <p:nvPr>
            <p:ph type="title" idx="2"/>
          </p:nvPr>
        </p:nvSpPr>
        <p:spPr>
          <a:xfrm>
            <a:off x="2372625" y="3523375"/>
            <a:ext cx="1914000" cy="381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53" name="Google Shape;153;p27"/>
          <p:cNvSpPr txBox="1">
            <a:spLocks noGrp="1"/>
          </p:cNvSpPr>
          <p:nvPr>
            <p:ph type="subTitle" idx="3"/>
          </p:nvPr>
        </p:nvSpPr>
        <p:spPr>
          <a:xfrm>
            <a:off x="4857351" y="3904675"/>
            <a:ext cx="1914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4" name="Google Shape;154;p27"/>
          <p:cNvSpPr txBox="1">
            <a:spLocks noGrp="1"/>
          </p:cNvSpPr>
          <p:nvPr>
            <p:ph type="title" idx="4"/>
          </p:nvPr>
        </p:nvSpPr>
        <p:spPr>
          <a:xfrm>
            <a:off x="4857350" y="3523375"/>
            <a:ext cx="1914000" cy="381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7_1">
    <p:spTree>
      <p:nvGrpSpPr>
        <p:cNvPr id="1" name="Shape 155"/>
        <p:cNvGrpSpPr/>
        <p:nvPr/>
      </p:nvGrpSpPr>
      <p:grpSpPr>
        <a:xfrm>
          <a:off x="0" y="0"/>
          <a:ext cx="0" cy="0"/>
          <a:chOff x="0" y="0"/>
          <a:chExt cx="0" cy="0"/>
        </a:xfrm>
      </p:grpSpPr>
      <p:sp>
        <p:nvSpPr>
          <p:cNvPr id="156" name="Google Shape;156;p28"/>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28"/>
          <p:cNvSpPr txBox="1">
            <a:spLocks noGrp="1"/>
          </p:cNvSpPr>
          <p:nvPr>
            <p:ph type="subTitle" idx="1"/>
          </p:nvPr>
        </p:nvSpPr>
        <p:spPr>
          <a:xfrm>
            <a:off x="1002275" y="3416864"/>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9" name="Google Shape;159;p28"/>
          <p:cNvSpPr txBox="1">
            <a:spLocks noGrp="1"/>
          </p:cNvSpPr>
          <p:nvPr>
            <p:ph type="title" idx="2"/>
          </p:nvPr>
        </p:nvSpPr>
        <p:spPr>
          <a:xfrm>
            <a:off x="1002275"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60" name="Google Shape;160;p28"/>
          <p:cNvSpPr txBox="1">
            <a:spLocks noGrp="1"/>
          </p:cNvSpPr>
          <p:nvPr>
            <p:ph type="subTitle" idx="3"/>
          </p:nvPr>
        </p:nvSpPr>
        <p:spPr>
          <a:xfrm>
            <a:off x="6314179" y="3416864"/>
            <a:ext cx="1859700" cy="6987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1" name="Google Shape;161;p28"/>
          <p:cNvSpPr txBox="1">
            <a:spLocks noGrp="1"/>
          </p:cNvSpPr>
          <p:nvPr>
            <p:ph type="title" idx="4"/>
          </p:nvPr>
        </p:nvSpPr>
        <p:spPr>
          <a:xfrm>
            <a:off x="6314179"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62" name="Google Shape;162;p28"/>
          <p:cNvSpPr txBox="1">
            <a:spLocks noGrp="1"/>
          </p:cNvSpPr>
          <p:nvPr>
            <p:ph type="subTitle" idx="5"/>
          </p:nvPr>
        </p:nvSpPr>
        <p:spPr>
          <a:xfrm>
            <a:off x="3642638" y="3416864"/>
            <a:ext cx="1859700" cy="6987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3" name="Google Shape;163;p28"/>
          <p:cNvSpPr txBox="1">
            <a:spLocks noGrp="1"/>
          </p:cNvSpPr>
          <p:nvPr>
            <p:ph type="title" idx="6"/>
          </p:nvPr>
        </p:nvSpPr>
        <p:spPr>
          <a:xfrm>
            <a:off x="3642638"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164"/>
        <p:cNvGrpSpPr/>
        <p:nvPr/>
      </p:nvGrpSpPr>
      <p:grpSpPr>
        <a:xfrm>
          <a:off x="0" y="0"/>
          <a:ext cx="0" cy="0"/>
          <a:chOff x="0" y="0"/>
          <a:chExt cx="0" cy="0"/>
        </a:xfrm>
      </p:grpSpPr>
      <p:sp>
        <p:nvSpPr>
          <p:cNvPr id="165" name="Google Shape;165;p29"/>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txBox="1">
            <a:spLocks noGrp="1"/>
          </p:cNvSpPr>
          <p:nvPr>
            <p:ph type="subTitle" idx="1"/>
          </p:nvPr>
        </p:nvSpPr>
        <p:spPr>
          <a:xfrm>
            <a:off x="4399125" y="1722675"/>
            <a:ext cx="3852000" cy="107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167" name="Google Shape;167;p29"/>
          <p:cNvSpPr txBox="1">
            <a:spLocks noGrp="1"/>
          </p:cNvSpPr>
          <p:nvPr>
            <p:ph type="ctrTitle"/>
          </p:nvPr>
        </p:nvSpPr>
        <p:spPr>
          <a:xfrm flipH="1">
            <a:off x="4399125" y="648975"/>
            <a:ext cx="38520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7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68" name="Google Shape;168;p29"/>
          <p:cNvSpPr txBox="1"/>
          <p:nvPr/>
        </p:nvSpPr>
        <p:spPr>
          <a:xfrm>
            <a:off x="5135325" y="3578700"/>
            <a:ext cx="3115800" cy="7287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0"/>
              </a:spcAft>
              <a:buNone/>
            </a:pPr>
            <a:r>
              <a:rPr lang="en" sz="1100">
                <a:solidFill>
                  <a:schemeClr val="lt1"/>
                </a:solidFill>
                <a:latin typeface="Roboto"/>
                <a:ea typeface="Roboto"/>
                <a:cs typeface="Roboto"/>
                <a:sym typeface="Roboto"/>
              </a:rPr>
              <a:t>CREDITS: This presentation template was created by </a:t>
            </a:r>
            <a:r>
              <a:rPr lang="en" sz="11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b="1">
                <a:solidFill>
                  <a:schemeClr val="lt1"/>
                </a:solidFill>
                <a:latin typeface="Roboto"/>
                <a:ea typeface="Roboto"/>
                <a:cs typeface="Roboto"/>
                <a:sym typeface="Roboto"/>
              </a:rPr>
              <a:t>,</a:t>
            </a:r>
            <a:r>
              <a:rPr lang="en" sz="1100">
                <a:solidFill>
                  <a:schemeClr val="lt1"/>
                </a:solidFill>
                <a:latin typeface="Roboto"/>
                <a:ea typeface="Roboto"/>
                <a:cs typeface="Roboto"/>
                <a:sym typeface="Roboto"/>
              </a:rPr>
              <a:t> including icons by </a:t>
            </a:r>
            <a:r>
              <a:rPr lang="en" sz="11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lt1"/>
                </a:solidFill>
                <a:latin typeface="Roboto"/>
                <a:ea typeface="Roboto"/>
                <a:cs typeface="Roboto"/>
                <a:sym typeface="Roboto"/>
              </a:rPr>
              <a:t>, and infographics &amp; images by </a:t>
            </a:r>
            <a:r>
              <a:rPr lang="en" sz="11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lt1"/>
                </a:solidFill>
                <a:latin typeface="Roboto"/>
                <a:ea typeface="Roboto"/>
                <a:cs typeface="Roboto"/>
                <a:sym typeface="Roboto"/>
              </a:rPr>
              <a:t> </a:t>
            </a:r>
            <a:endParaRPr sz="1100">
              <a:solidFill>
                <a:schemeClr val="lt1"/>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accent5"/>
            </a:gs>
            <a:gs pos="100000">
              <a:schemeClr val="lt2"/>
            </a:gs>
          </a:gsLst>
          <a:lin ang="8100019" scaled="0"/>
        </a:gradFill>
        <a:effectLst/>
      </p:bgPr>
    </p:bg>
    <p:spTree>
      <p:nvGrpSpPr>
        <p:cNvPr id="1"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accent1"/>
            </a:gs>
            <a:gs pos="100000">
              <a:schemeClr val="accent6"/>
            </a:gs>
          </a:gsLst>
          <a:lin ang="16198662" scaled="0"/>
        </a:gradFill>
        <a:effectLst/>
      </p:bgPr>
    </p:bg>
    <p:spTree>
      <p:nvGrpSpPr>
        <p:cNvPr id="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chemeClr val="accent5"/>
            </a:gs>
            <a:gs pos="100000">
              <a:schemeClr val="accent6"/>
            </a:gs>
          </a:gsLst>
          <a:lin ang="5400700" scaled="0"/>
        </a:gradFill>
        <a:effectLst/>
      </p:bgPr>
    </p:bg>
    <p:spTree>
      <p:nvGrpSpPr>
        <p:cNvPr id="1" name="Shape 173"/>
        <p:cNvGrpSpPr/>
        <p:nvPr/>
      </p:nvGrpSpPr>
      <p:grpSpPr>
        <a:xfrm>
          <a:off x="0" y="0"/>
          <a:ext cx="0" cy="0"/>
          <a:chOff x="0" y="0"/>
          <a:chExt cx="0" cy="0"/>
        </a:xfrm>
      </p:grpSpPr>
      <p:sp>
        <p:nvSpPr>
          <p:cNvPr id="174" name="Google Shape;174;p32"/>
          <p:cNvSpPr/>
          <p:nvPr/>
        </p:nvSpPr>
        <p:spPr>
          <a:xfrm rot="10800000"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1955650" y="540000"/>
            <a:ext cx="52326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ubTitle" idx="1"/>
          </p:nvPr>
        </p:nvSpPr>
        <p:spPr>
          <a:xfrm>
            <a:off x="5427902" y="1987147"/>
            <a:ext cx="25557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 name="Google Shape;25;p5"/>
          <p:cNvSpPr txBox="1">
            <a:spLocks noGrp="1"/>
          </p:cNvSpPr>
          <p:nvPr>
            <p:ph type="title" idx="2"/>
          </p:nvPr>
        </p:nvSpPr>
        <p:spPr>
          <a:xfrm>
            <a:off x="5427900" y="1603925"/>
            <a:ext cx="2555700" cy="417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6" name="Google Shape;26;p5"/>
          <p:cNvSpPr txBox="1">
            <a:spLocks noGrp="1"/>
          </p:cNvSpPr>
          <p:nvPr>
            <p:ph type="subTitle" idx="3"/>
          </p:nvPr>
        </p:nvSpPr>
        <p:spPr>
          <a:xfrm>
            <a:off x="5427902" y="3412697"/>
            <a:ext cx="25557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7" name="Google Shape;27;p5"/>
          <p:cNvSpPr txBox="1">
            <a:spLocks noGrp="1"/>
          </p:cNvSpPr>
          <p:nvPr>
            <p:ph type="title" idx="4"/>
          </p:nvPr>
        </p:nvSpPr>
        <p:spPr>
          <a:xfrm>
            <a:off x="5427900" y="3029475"/>
            <a:ext cx="2555700" cy="417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20000" y="529475"/>
            <a:ext cx="3935400" cy="5193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 name="Google Shape;34;p7"/>
          <p:cNvSpPr txBox="1">
            <a:spLocks noGrp="1"/>
          </p:cNvSpPr>
          <p:nvPr>
            <p:ph type="subTitle" idx="1"/>
          </p:nvPr>
        </p:nvSpPr>
        <p:spPr>
          <a:xfrm>
            <a:off x="720000" y="1383300"/>
            <a:ext cx="4236600" cy="237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r" rtl="0">
              <a:lnSpc>
                <a:spcPct val="100000"/>
              </a:lnSpc>
              <a:spcBef>
                <a:spcPts val="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123000" y="1210600"/>
            <a:ext cx="3402600" cy="22077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p8"/>
          <p:cNvSpPr txBox="1">
            <a:spLocks noGrp="1"/>
          </p:cNvSpPr>
          <p:nvPr>
            <p:ph type="subTitle" idx="1"/>
          </p:nvPr>
        </p:nvSpPr>
        <p:spPr>
          <a:xfrm>
            <a:off x="1076700" y="3449038"/>
            <a:ext cx="3495300" cy="6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4040375" y="1647400"/>
            <a:ext cx="4593600" cy="5493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4117775" y="2165539"/>
            <a:ext cx="4438800" cy="11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036550" y="3252000"/>
            <a:ext cx="2912700" cy="1080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33"/>
          <p:cNvGrpSpPr/>
          <p:nvPr/>
        </p:nvGrpSpPr>
        <p:grpSpPr>
          <a:xfrm>
            <a:off x="7052711" y="924888"/>
            <a:ext cx="1618869" cy="2490583"/>
            <a:chOff x="7052711" y="924888"/>
            <a:chExt cx="1618869" cy="2490583"/>
          </a:xfrm>
        </p:grpSpPr>
        <p:sp>
          <p:nvSpPr>
            <p:cNvPr id="180" name="Google Shape;180;p33"/>
            <p:cNvSpPr/>
            <p:nvPr/>
          </p:nvSpPr>
          <p:spPr>
            <a:xfrm>
              <a:off x="7052711" y="1913995"/>
              <a:ext cx="413837" cy="1501476"/>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7094604" y="1991135"/>
              <a:ext cx="55186" cy="1187937"/>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187408" y="2046319"/>
              <a:ext cx="54593" cy="1184851"/>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279620" y="2098299"/>
              <a:ext cx="52219" cy="1185445"/>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7369339" y="2150991"/>
              <a:ext cx="54711" cy="1184851"/>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a:off x="7466416" y="1913995"/>
              <a:ext cx="416804" cy="1501476"/>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3"/>
            <p:cNvSpPr/>
            <p:nvPr/>
          </p:nvSpPr>
          <p:spPr>
            <a:xfrm>
              <a:off x="7511275" y="2150991"/>
              <a:ext cx="52813" cy="1184851"/>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3"/>
            <p:cNvSpPr/>
            <p:nvPr/>
          </p:nvSpPr>
          <p:spPr>
            <a:xfrm>
              <a:off x="7601113" y="2098299"/>
              <a:ext cx="55186" cy="1185445"/>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p:nvPr/>
          </p:nvSpPr>
          <p:spPr>
            <a:xfrm>
              <a:off x="7693324" y="2046319"/>
              <a:ext cx="55186" cy="1184851"/>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p:nvPr/>
          </p:nvSpPr>
          <p:spPr>
            <a:xfrm>
              <a:off x="7786010" y="1991135"/>
              <a:ext cx="54593" cy="1187937"/>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3"/>
            <p:cNvSpPr/>
            <p:nvPr/>
          </p:nvSpPr>
          <p:spPr>
            <a:xfrm>
              <a:off x="7052711" y="1674508"/>
              <a:ext cx="830523" cy="47897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p:nvPr/>
          </p:nvSpPr>
          <p:spPr>
            <a:xfrm>
              <a:off x="7396990" y="2003714"/>
              <a:ext cx="146688" cy="85209"/>
            </a:xfrm>
            <a:custGeom>
              <a:avLst/>
              <a:gdLst/>
              <a:ahLst/>
              <a:cxnLst/>
              <a:rect l="l" t="t" r="r" b="b"/>
              <a:pathLst>
                <a:path w="1236" h="718" extrusionOk="0">
                  <a:moveTo>
                    <a:pt x="605" y="1"/>
                  </a:moveTo>
                  <a:lnTo>
                    <a:pt x="0" y="359"/>
                  </a:lnTo>
                  <a:lnTo>
                    <a:pt x="605" y="717"/>
                  </a:lnTo>
                  <a:lnTo>
                    <a:pt x="1236" y="359"/>
                  </a:lnTo>
                  <a:lnTo>
                    <a:pt x="6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7414317" y="1721741"/>
              <a:ext cx="109660" cy="62423"/>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7414317" y="1751766"/>
              <a:ext cx="54593" cy="6230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7468789" y="1751766"/>
              <a:ext cx="55186" cy="6230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7339432" y="1764345"/>
              <a:ext cx="109660" cy="6230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7339432" y="1794252"/>
              <a:ext cx="54593" cy="6230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7393905" y="1794252"/>
              <a:ext cx="55186" cy="6230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a:off x="7264667" y="1806831"/>
              <a:ext cx="109660" cy="6230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p:nvPr/>
          </p:nvSpPr>
          <p:spPr>
            <a:xfrm>
              <a:off x="7264667" y="1839111"/>
              <a:ext cx="54593" cy="60050"/>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7319139" y="1839111"/>
              <a:ext cx="55186" cy="60050"/>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a:off x="7052711" y="924888"/>
              <a:ext cx="830523" cy="1229829"/>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rot="10800000">
              <a:off x="7536406" y="2356366"/>
              <a:ext cx="1135174" cy="846034"/>
            </a:xfrm>
            <a:custGeom>
              <a:avLst/>
              <a:gdLst/>
              <a:ahLst/>
              <a:cxnLst/>
              <a:rect l="l" t="t" r="r" b="b"/>
              <a:pathLst>
                <a:path w="9565" h="7129" extrusionOk="0">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3"/>
          <p:cNvGrpSpPr/>
          <p:nvPr/>
        </p:nvGrpSpPr>
        <p:grpSpPr>
          <a:xfrm>
            <a:off x="6298006" y="709120"/>
            <a:ext cx="671254" cy="1964378"/>
            <a:chOff x="6298006" y="709120"/>
            <a:chExt cx="671254" cy="1964378"/>
          </a:xfrm>
        </p:grpSpPr>
        <p:sp>
          <p:nvSpPr>
            <p:cNvPr id="204" name="Google Shape;204;p33"/>
            <p:cNvSpPr/>
            <p:nvPr/>
          </p:nvSpPr>
          <p:spPr>
            <a:xfrm>
              <a:off x="6717051" y="1700600"/>
              <a:ext cx="252195" cy="972898"/>
            </a:xfrm>
            <a:custGeom>
              <a:avLst/>
              <a:gdLst/>
              <a:ahLst/>
              <a:cxnLst/>
              <a:rect l="l" t="t" r="r" b="b"/>
              <a:pathLst>
                <a:path w="2125" h="8198" extrusionOk="0">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6819468" y="1817852"/>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6754197" y="1855591"/>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6886520" y="1780825"/>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6819468" y="1939969"/>
              <a:ext cx="47353" cy="122947"/>
            </a:xfrm>
            <a:custGeom>
              <a:avLst/>
              <a:gdLst/>
              <a:ahLst/>
              <a:cxnLst/>
              <a:rect l="l" t="t" r="r" b="b"/>
              <a:pathLst>
                <a:path w="399" h="1036" extrusionOk="0">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6754197" y="1977708"/>
              <a:ext cx="47947" cy="122235"/>
            </a:xfrm>
            <a:custGeom>
              <a:avLst/>
              <a:gdLst/>
              <a:ahLst/>
              <a:cxnLst/>
              <a:rect l="l" t="t" r="r" b="b"/>
              <a:pathLst>
                <a:path w="404" h="1030" extrusionOk="0">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p:nvPr/>
          </p:nvSpPr>
          <p:spPr>
            <a:xfrm>
              <a:off x="6886520" y="1902942"/>
              <a:ext cx="44980" cy="122235"/>
            </a:xfrm>
            <a:custGeom>
              <a:avLst/>
              <a:gdLst/>
              <a:ahLst/>
              <a:cxnLst/>
              <a:rect l="l" t="t" r="r" b="b"/>
              <a:pathLst>
                <a:path w="379" h="1030" extrusionOk="0">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6819468" y="2059713"/>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6754197" y="2097452"/>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6886520" y="2022686"/>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6819468" y="2182542"/>
              <a:ext cx="47353" cy="124609"/>
            </a:xfrm>
            <a:custGeom>
              <a:avLst/>
              <a:gdLst/>
              <a:ahLst/>
              <a:cxnLst/>
              <a:rect l="l" t="t" r="r" b="b"/>
              <a:pathLst>
                <a:path w="399" h="1050" extrusionOk="0">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6754197" y="2219569"/>
              <a:ext cx="47947" cy="124727"/>
            </a:xfrm>
            <a:custGeom>
              <a:avLst/>
              <a:gdLst/>
              <a:ahLst/>
              <a:cxnLst/>
              <a:rect l="l" t="t" r="r" b="b"/>
              <a:pathLst>
                <a:path w="404" h="1051" extrusionOk="0">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6886520" y="2144804"/>
              <a:ext cx="44980" cy="122235"/>
            </a:xfrm>
            <a:custGeom>
              <a:avLst/>
              <a:gdLst/>
              <a:ahLst/>
              <a:cxnLst/>
              <a:rect l="l" t="t" r="r" b="b"/>
              <a:pathLst>
                <a:path w="379" h="1030" extrusionOk="0">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6819468" y="2302168"/>
              <a:ext cx="47353" cy="124727"/>
            </a:xfrm>
            <a:custGeom>
              <a:avLst/>
              <a:gdLst/>
              <a:ahLst/>
              <a:cxnLst/>
              <a:rect l="l" t="t" r="r" b="b"/>
              <a:pathLst>
                <a:path w="399" h="1051" extrusionOk="0">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6754197" y="2341687"/>
              <a:ext cx="47947" cy="122235"/>
            </a:xfrm>
            <a:custGeom>
              <a:avLst/>
              <a:gdLst/>
              <a:ahLst/>
              <a:cxnLst/>
              <a:rect l="l" t="t" r="r" b="b"/>
              <a:pathLst>
                <a:path w="404" h="1030" extrusionOk="0">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6886520" y="2264547"/>
              <a:ext cx="44980" cy="124609"/>
            </a:xfrm>
            <a:custGeom>
              <a:avLst/>
              <a:gdLst/>
              <a:ahLst/>
              <a:cxnLst/>
              <a:rect l="l" t="t" r="r" b="b"/>
              <a:pathLst>
                <a:path w="379" h="1050" extrusionOk="0">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6819468" y="2424285"/>
              <a:ext cx="47353" cy="124727"/>
            </a:xfrm>
            <a:custGeom>
              <a:avLst/>
              <a:gdLst/>
              <a:ahLst/>
              <a:cxnLst/>
              <a:rect l="l" t="t" r="r" b="b"/>
              <a:pathLst>
                <a:path w="399" h="1051" extrusionOk="0">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6754197" y="2461430"/>
              <a:ext cx="47947" cy="125321"/>
            </a:xfrm>
            <a:custGeom>
              <a:avLst/>
              <a:gdLst/>
              <a:ahLst/>
              <a:cxnLst/>
              <a:rect l="l" t="t" r="r" b="b"/>
              <a:pathLst>
                <a:path w="404" h="1056" extrusionOk="0">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6886520" y="2386665"/>
              <a:ext cx="44980" cy="125202"/>
            </a:xfrm>
            <a:custGeom>
              <a:avLst/>
              <a:gdLst/>
              <a:ahLst/>
              <a:cxnLst/>
              <a:rect l="l" t="t" r="r" b="b"/>
              <a:pathLst>
                <a:path w="379" h="1055" extrusionOk="0">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6302753" y="1606015"/>
              <a:ext cx="414431" cy="1067482"/>
            </a:xfrm>
            <a:custGeom>
              <a:avLst/>
              <a:gdLst/>
              <a:ahLst/>
              <a:cxnLst/>
              <a:rect l="l" t="t" r="r" b="b"/>
              <a:pathLst>
                <a:path w="3492" h="8995" extrusionOk="0">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6552447" y="1808358"/>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6487769" y="1770619"/>
              <a:ext cx="44980" cy="124609"/>
            </a:xfrm>
            <a:custGeom>
              <a:avLst/>
              <a:gdLst/>
              <a:ahLst/>
              <a:cxnLst/>
              <a:rect l="l" t="t" r="r" b="b"/>
              <a:pathLst>
                <a:path w="379" h="1050" extrusionOk="0">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6617126" y="1845385"/>
              <a:ext cx="47353" cy="124727"/>
            </a:xfrm>
            <a:custGeom>
              <a:avLst/>
              <a:gdLst/>
              <a:ahLst/>
              <a:cxnLst/>
              <a:rect l="l" t="t" r="r" b="b"/>
              <a:pathLst>
                <a:path w="399" h="1051"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6552447" y="1930475"/>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6487769" y="1892736"/>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6617126" y="1967621"/>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6552447" y="2052592"/>
              <a:ext cx="47353" cy="122235"/>
            </a:xfrm>
            <a:custGeom>
              <a:avLst/>
              <a:gdLst/>
              <a:ahLst/>
              <a:cxnLst/>
              <a:rect l="l" t="t" r="r" b="b"/>
              <a:pathLst>
                <a:path w="399" h="1030" extrusionOk="0">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6487769" y="2012480"/>
              <a:ext cx="44980" cy="125202"/>
            </a:xfrm>
            <a:custGeom>
              <a:avLst/>
              <a:gdLst/>
              <a:ahLst/>
              <a:cxnLst/>
              <a:rect l="l" t="t" r="r" b="b"/>
              <a:pathLst>
                <a:path w="379" h="1055" extrusionOk="0">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6617126" y="2089738"/>
              <a:ext cx="47353" cy="122829"/>
            </a:xfrm>
            <a:custGeom>
              <a:avLst/>
              <a:gdLst/>
              <a:ahLst/>
              <a:cxnLst/>
              <a:rect l="l" t="t" r="r" b="b"/>
              <a:pathLst>
                <a:path w="399" h="1035" extrusionOk="0">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6552447" y="2172336"/>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6487769" y="2134597"/>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6617126" y="2209482"/>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6552447" y="2294454"/>
              <a:ext cx="47353" cy="122235"/>
            </a:xfrm>
            <a:custGeom>
              <a:avLst/>
              <a:gdLst/>
              <a:ahLst/>
              <a:cxnLst/>
              <a:rect l="l" t="t" r="r" b="b"/>
              <a:pathLst>
                <a:path w="399" h="1030" extrusionOk="0">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6487769" y="2257308"/>
              <a:ext cx="44980" cy="122235"/>
            </a:xfrm>
            <a:custGeom>
              <a:avLst/>
              <a:gdLst/>
              <a:ahLst/>
              <a:cxnLst/>
              <a:rect l="l" t="t" r="r" b="b"/>
              <a:pathLst>
                <a:path w="379" h="1030" extrusionOk="0">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6617126" y="2332193"/>
              <a:ext cx="47353" cy="122235"/>
            </a:xfrm>
            <a:custGeom>
              <a:avLst/>
              <a:gdLst/>
              <a:ahLst/>
              <a:cxnLst/>
              <a:rect l="l" t="t" r="r" b="b"/>
              <a:pathLst>
                <a:path w="399" h="1030" extrusionOk="0">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6552447" y="2414198"/>
              <a:ext cx="47353" cy="124609"/>
            </a:xfrm>
            <a:custGeom>
              <a:avLst/>
              <a:gdLst/>
              <a:ahLst/>
              <a:cxnLst/>
              <a:rect l="l" t="t" r="r" b="b"/>
              <a:pathLst>
                <a:path w="399" h="1050" extrusionOk="0">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6487769" y="2377052"/>
              <a:ext cx="44980" cy="124609"/>
            </a:xfrm>
            <a:custGeom>
              <a:avLst/>
              <a:gdLst/>
              <a:ahLst/>
              <a:cxnLst/>
              <a:rect l="l" t="t" r="r" b="b"/>
              <a:pathLst>
                <a:path w="379" h="1050" extrusionOk="0">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6617126" y="2451936"/>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6420123" y="1733473"/>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6355445" y="1695734"/>
              <a:ext cx="47472" cy="124727"/>
            </a:xfrm>
            <a:custGeom>
              <a:avLst/>
              <a:gdLst/>
              <a:ahLst/>
              <a:cxnLst/>
              <a:rect l="l" t="t" r="r" b="b"/>
              <a:pathLst>
                <a:path w="400" h="1051"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6420123" y="1855591"/>
              <a:ext cx="47353" cy="122235"/>
            </a:xfrm>
            <a:custGeom>
              <a:avLst/>
              <a:gdLst/>
              <a:ahLst/>
              <a:cxnLst/>
              <a:rect l="l" t="t" r="r" b="b"/>
              <a:pathLst>
                <a:path w="399" h="1030" extrusionOk="0">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6355445" y="1817852"/>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6420123" y="1975334"/>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355445" y="1937596"/>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6420123" y="2097452"/>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6355445" y="2059713"/>
              <a:ext cx="47472" cy="122947"/>
            </a:xfrm>
            <a:custGeom>
              <a:avLst/>
              <a:gdLst/>
              <a:ahLst/>
              <a:cxnLst/>
              <a:rect l="l" t="t" r="r" b="b"/>
              <a:pathLst>
                <a:path w="400" h="1036" extrusionOk="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6420123" y="2217196"/>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355445" y="2179457"/>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420123" y="2339313"/>
              <a:ext cx="47353" cy="124609"/>
            </a:xfrm>
            <a:custGeom>
              <a:avLst/>
              <a:gdLst/>
              <a:ahLst/>
              <a:cxnLst/>
              <a:rect l="l" t="t" r="r" b="b"/>
              <a:pathLst>
                <a:path w="399" h="1050"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6355445" y="2302168"/>
              <a:ext cx="47472" cy="124727"/>
            </a:xfrm>
            <a:custGeom>
              <a:avLst/>
              <a:gdLst/>
              <a:ahLst/>
              <a:cxnLst/>
              <a:rect l="l" t="t" r="r" b="b"/>
              <a:pathLst>
                <a:path w="400" h="1051" extrusionOk="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302753" y="1461112"/>
              <a:ext cx="666507" cy="384388"/>
            </a:xfrm>
            <a:custGeom>
              <a:avLst/>
              <a:gdLst/>
              <a:ahLst/>
              <a:cxnLst/>
              <a:rect l="l" t="t" r="r" b="b"/>
              <a:pathLst>
                <a:path w="5616" h="3239" extrusionOk="0">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6387844" y="1580856"/>
              <a:ext cx="129955" cy="74884"/>
            </a:xfrm>
            <a:custGeom>
              <a:avLst/>
              <a:gdLst/>
              <a:ahLst/>
              <a:cxnLst/>
              <a:rect l="l" t="t" r="r" b="b"/>
              <a:pathLst>
                <a:path w="1095" h="631" extrusionOk="0">
                  <a:moveTo>
                    <a:pt x="378" y="0"/>
                  </a:moveTo>
                  <a:lnTo>
                    <a:pt x="0" y="232"/>
                  </a:lnTo>
                  <a:lnTo>
                    <a:pt x="716" y="631"/>
                  </a:lnTo>
                  <a:lnTo>
                    <a:pt x="1095" y="424"/>
                  </a:lnTo>
                  <a:lnTo>
                    <a:pt x="378"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09218" y="1646128"/>
              <a:ext cx="162354" cy="92329"/>
            </a:xfrm>
            <a:custGeom>
              <a:avLst/>
              <a:gdLst/>
              <a:ahLst/>
              <a:cxnLst/>
              <a:rect l="l" t="t" r="r" b="b"/>
              <a:pathLst>
                <a:path w="1368" h="778" extrusionOk="0">
                  <a:moveTo>
                    <a:pt x="677" y="0"/>
                  </a:moveTo>
                  <a:lnTo>
                    <a:pt x="1" y="378"/>
                  </a:lnTo>
                  <a:lnTo>
                    <a:pt x="697" y="777"/>
                  </a:lnTo>
                  <a:lnTo>
                    <a:pt x="1368" y="399"/>
                  </a:lnTo>
                  <a:lnTo>
                    <a:pt x="677"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6298006" y="709120"/>
              <a:ext cx="668880" cy="1135245"/>
            </a:xfrm>
            <a:custGeom>
              <a:avLst/>
              <a:gdLst/>
              <a:ahLst/>
              <a:cxnLst/>
              <a:rect l="l" t="t" r="r" b="b"/>
              <a:pathLst>
                <a:path w="5636" h="9566" extrusionOk="0">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3"/>
          <p:cNvGrpSpPr/>
          <p:nvPr/>
        </p:nvGrpSpPr>
        <p:grpSpPr>
          <a:xfrm>
            <a:off x="6221345" y="2313221"/>
            <a:ext cx="890323" cy="1309462"/>
            <a:chOff x="6221345" y="2313221"/>
            <a:chExt cx="890323" cy="1309462"/>
          </a:xfrm>
        </p:grpSpPr>
        <p:sp>
          <p:nvSpPr>
            <p:cNvPr id="259" name="Google Shape;259;p33"/>
            <p:cNvSpPr/>
            <p:nvPr/>
          </p:nvSpPr>
          <p:spPr>
            <a:xfrm>
              <a:off x="6221345" y="2313221"/>
              <a:ext cx="446712" cy="309030"/>
            </a:xfrm>
            <a:custGeom>
              <a:avLst/>
              <a:gdLst/>
              <a:ahLst/>
              <a:cxnLst/>
              <a:rect l="l" t="t" r="r" b="b"/>
              <a:pathLst>
                <a:path w="3764" h="2604" extrusionOk="0">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6221345" y="2430591"/>
              <a:ext cx="446712" cy="309030"/>
            </a:xfrm>
            <a:custGeom>
              <a:avLst/>
              <a:gdLst/>
              <a:ahLst/>
              <a:cxnLst/>
              <a:rect l="l" t="t" r="r" b="b"/>
              <a:pathLst>
                <a:path w="3764" h="2604" extrusionOk="0">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6221345" y="2547368"/>
              <a:ext cx="446712" cy="309623"/>
            </a:xfrm>
            <a:custGeom>
              <a:avLst/>
              <a:gdLst/>
              <a:ahLst/>
              <a:cxnLst/>
              <a:rect l="l" t="t" r="r" b="b"/>
              <a:pathLst>
                <a:path w="3764" h="2609" extrusionOk="0">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6221345" y="2664620"/>
              <a:ext cx="446712" cy="309623"/>
            </a:xfrm>
            <a:custGeom>
              <a:avLst/>
              <a:gdLst/>
              <a:ahLst/>
              <a:cxnLst/>
              <a:rect l="l" t="t" r="r" b="b"/>
              <a:pathLst>
                <a:path w="3764" h="2609" extrusionOk="0">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6221345" y="2781990"/>
              <a:ext cx="446712" cy="309623"/>
            </a:xfrm>
            <a:custGeom>
              <a:avLst/>
              <a:gdLst/>
              <a:ahLst/>
              <a:cxnLst/>
              <a:rect l="l" t="t" r="r" b="b"/>
              <a:pathLst>
                <a:path w="3764" h="2609" extrusionOk="0">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6221345" y="2899360"/>
              <a:ext cx="446712" cy="306656"/>
            </a:xfrm>
            <a:custGeom>
              <a:avLst/>
              <a:gdLst/>
              <a:ahLst/>
              <a:cxnLst/>
              <a:rect l="l" t="t" r="r" b="b"/>
              <a:pathLst>
                <a:path w="3764" h="2584"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6221345" y="3016731"/>
              <a:ext cx="446712" cy="306538"/>
            </a:xfrm>
            <a:custGeom>
              <a:avLst/>
              <a:gdLst/>
              <a:ahLst/>
              <a:cxnLst/>
              <a:rect l="l" t="t" r="r" b="b"/>
              <a:pathLst>
                <a:path w="3764" h="2583"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6251251" y="2555082"/>
              <a:ext cx="416804" cy="1067600"/>
            </a:xfrm>
            <a:custGeom>
              <a:avLst/>
              <a:gdLst/>
              <a:ahLst/>
              <a:cxnLst/>
              <a:rect l="l" t="t" r="r" b="b"/>
              <a:pathLst>
                <a:path w="3512" h="8996" extrusionOk="0">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6221345" y="2570035"/>
              <a:ext cx="446712" cy="309623"/>
            </a:xfrm>
            <a:custGeom>
              <a:avLst/>
              <a:gdLst/>
              <a:ahLst/>
              <a:cxnLst/>
              <a:rect l="l" t="t" r="r" b="b"/>
              <a:pathLst>
                <a:path w="3764" h="2609" extrusionOk="0">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6221345" y="2687405"/>
              <a:ext cx="446712" cy="309030"/>
            </a:xfrm>
            <a:custGeom>
              <a:avLst/>
              <a:gdLst/>
              <a:ahLst/>
              <a:cxnLst/>
              <a:rect l="l" t="t" r="r" b="b"/>
              <a:pathLst>
                <a:path w="3764" h="2604" extrusionOk="0">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6221345" y="2804776"/>
              <a:ext cx="446712" cy="309030"/>
            </a:xfrm>
            <a:custGeom>
              <a:avLst/>
              <a:gdLst/>
              <a:ahLst/>
              <a:cxnLst/>
              <a:rect l="l" t="t" r="r" b="b"/>
              <a:pathLst>
                <a:path w="3764" h="2604" extrusionOk="0">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6221345" y="2921553"/>
              <a:ext cx="446712" cy="309623"/>
            </a:xfrm>
            <a:custGeom>
              <a:avLst/>
              <a:gdLst/>
              <a:ahLst/>
              <a:cxnLst/>
              <a:rect l="l" t="t" r="r" b="b"/>
              <a:pathLst>
                <a:path w="3764" h="2609" extrusionOk="0">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6221345" y="3038804"/>
              <a:ext cx="446712" cy="309623"/>
            </a:xfrm>
            <a:custGeom>
              <a:avLst/>
              <a:gdLst/>
              <a:ahLst/>
              <a:cxnLst/>
              <a:rect l="l" t="t" r="r" b="b"/>
              <a:pathLst>
                <a:path w="3764" h="2609" extrusionOk="0">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6221345" y="3156175"/>
              <a:ext cx="446712" cy="309623"/>
            </a:xfrm>
            <a:custGeom>
              <a:avLst/>
              <a:gdLst/>
              <a:ahLst/>
              <a:cxnLst/>
              <a:rect l="l" t="t" r="r" b="b"/>
              <a:pathLst>
                <a:path w="3764" h="2609" extrusionOk="0">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6221345" y="3273545"/>
              <a:ext cx="446712" cy="309623"/>
            </a:xfrm>
            <a:custGeom>
              <a:avLst/>
              <a:gdLst/>
              <a:ahLst/>
              <a:cxnLst/>
              <a:rect l="l" t="t" r="r" b="b"/>
              <a:pathLst>
                <a:path w="3764" h="2609" extrusionOk="0">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6667923" y="2313221"/>
              <a:ext cx="443745" cy="309030"/>
            </a:xfrm>
            <a:custGeom>
              <a:avLst/>
              <a:gdLst/>
              <a:ahLst/>
              <a:cxnLst/>
              <a:rect l="l" t="t" r="r" b="b"/>
              <a:pathLst>
                <a:path w="3739" h="2604" extrusionOk="0">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6667923" y="2430591"/>
              <a:ext cx="443745" cy="309030"/>
            </a:xfrm>
            <a:custGeom>
              <a:avLst/>
              <a:gdLst/>
              <a:ahLst/>
              <a:cxnLst/>
              <a:rect l="l" t="t" r="r" b="b"/>
              <a:pathLst>
                <a:path w="3739" h="2604" extrusionOk="0">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6667923" y="2547368"/>
              <a:ext cx="443745" cy="309623"/>
            </a:xfrm>
            <a:custGeom>
              <a:avLst/>
              <a:gdLst/>
              <a:ahLst/>
              <a:cxnLst/>
              <a:rect l="l" t="t" r="r" b="b"/>
              <a:pathLst>
                <a:path w="3739" h="2609" extrusionOk="0">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6667923" y="2664620"/>
              <a:ext cx="443745" cy="309623"/>
            </a:xfrm>
            <a:custGeom>
              <a:avLst/>
              <a:gdLst/>
              <a:ahLst/>
              <a:cxnLst/>
              <a:rect l="l" t="t" r="r" b="b"/>
              <a:pathLst>
                <a:path w="3739" h="2609" extrusionOk="0">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6667923" y="2781990"/>
              <a:ext cx="443745" cy="309623"/>
            </a:xfrm>
            <a:custGeom>
              <a:avLst/>
              <a:gdLst/>
              <a:ahLst/>
              <a:cxnLst/>
              <a:rect l="l" t="t" r="r" b="b"/>
              <a:pathLst>
                <a:path w="3739" h="2609" extrusionOk="0">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6667923" y="2899360"/>
              <a:ext cx="443745" cy="306656"/>
            </a:xfrm>
            <a:custGeom>
              <a:avLst/>
              <a:gdLst/>
              <a:ahLst/>
              <a:cxnLst/>
              <a:rect l="l" t="t" r="r" b="b"/>
              <a:pathLst>
                <a:path w="3739" h="2584"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6667923" y="3016731"/>
              <a:ext cx="443745" cy="306538"/>
            </a:xfrm>
            <a:custGeom>
              <a:avLst/>
              <a:gdLst/>
              <a:ahLst/>
              <a:cxnLst/>
              <a:rect l="l" t="t" r="r" b="b"/>
              <a:pathLst>
                <a:path w="3739" h="2583"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6667923" y="2555082"/>
              <a:ext cx="413837" cy="1067600"/>
            </a:xfrm>
            <a:custGeom>
              <a:avLst/>
              <a:gdLst/>
              <a:ahLst/>
              <a:cxnLst/>
              <a:rect l="l" t="t" r="r" b="b"/>
              <a:pathLst>
                <a:path w="3487" h="8996" extrusionOk="0">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6667923" y="2570035"/>
              <a:ext cx="443745" cy="309623"/>
            </a:xfrm>
            <a:custGeom>
              <a:avLst/>
              <a:gdLst/>
              <a:ahLst/>
              <a:cxnLst/>
              <a:rect l="l" t="t" r="r" b="b"/>
              <a:pathLst>
                <a:path w="3739" h="2609" extrusionOk="0">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667923" y="2687405"/>
              <a:ext cx="443745" cy="309030"/>
            </a:xfrm>
            <a:custGeom>
              <a:avLst/>
              <a:gdLst/>
              <a:ahLst/>
              <a:cxnLst/>
              <a:rect l="l" t="t" r="r" b="b"/>
              <a:pathLst>
                <a:path w="3739" h="2604" extrusionOk="0">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6667923" y="2804776"/>
              <a:ext cx="443745" cy="309030"/>
            </a:xfrm>
            <a:custGeom>
              <a:avLst/>
              <a:gdLst/>
              <a:ahLst/>
              <a:cxnLst/>
              <a:rect l="l" t="t" r="r" b="b"/>
              <a:pathLst>
                <a:path w="3739" h="2604" extrusionOk="0">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6667923" y="2921553"/>
              <a:ext cx="443745" cy="309623"/>
            </a:xfrm>
            <a:custGeom>
              <a:avLst/>
              <a:gdLst/>
              <a:ahLst/>
              <a:cxnLst/>
              <a:rect l="l" t="t" r="r" b="b"/>
              <a:pathLst>
                <a:path w="3739" h="2609" extrusionOk="0">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6667923" y="3038804"/>
              <a:ext cx="443745" cy="309623"/>
            </a:xfrm>
            <a:custGeom>
              <a:avLst/>
              <a:gdLst/>
              <a:ahLst/>
              <a:cxnLst/>
              <a:rect l="l" t="t" r="r" b="b"/>
              <a:pathLst>
                <a:path w="3739" h="2609" extrusionOk="0">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6667923" y="3156175"/>
              <a:ext cx="443745" cy="309623"/>
            </a:xfrm>
            <a:custGeom>
              <a:avLst/>
              <a:gdLst/>
              <a:ahLst/>
              <a:cxnLst/>
              <a:rect l="l" t="t" r="r" b="b"/>
              <a:pathLst>
                <a:path w="3739" h="2609" extrusionOk="0">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6667923" y="3273545"/>
              <a:ext cx="443745" cy="309623"/>
            </a:xfrm>
            <a:custGeom>
              <a:avLst/>
              <a:gdLst/>
              <a:ahLst/>
              <a:cxnLst/>
              <a:rect l="l" t="t" r="r" b="b"/>
              <a:pathLst>
                <a:path w="3739" h="2609" extrusionOk="0">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6251251" y="2315713"/>
              <a:ext cx="830523" cy="478972"/>
            </a:xfrm>
            <a:custGeom>
              <a:avLst/>
              <a:gdLst/>
              <a:ahLst/>
              <a:cxnLst/>
              <a:rect l="l" t="t" r="r" b="b"/>
              <a:pathLst>
                <a:path w="6998" h="4036" extrusionOk="0">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6358416" y="2512596"/>
              <a:ext cx="147401" cy="85090"/>
            </a:xfrm>
            <a:custGeom>
              <a:avLst/>
              <a:gdLst/>
              <a:ahLst/>
              <a:cxnLst/>
              <a:rect l="l" t="t" r="r" b="b"/>
              <a:pathLst>
                <a:path w="1242" h="717" extrusionOk="0">
                  <a:moveTo>
                    <a:pt x="631" y="1"/>
                  </a:moveTo>
                  <a:lnTo>
                    <a:pt x="0" y="359"/>
                  </a:lnTo>
                  <a:lnTo>
                    <a:pt x="631" y="717"/>
                  </a:lnTo>
                  <a:lnTo>
                    <a:pt x="1241" y="359"/>
                  </a:lnTo>
                  <a:lnTo>
                    <a:pt x="63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3"/>
          <p:cNvGrpSpPr/>
          <p:nvPr/>
        </p:nvGrpSpPr>
        <p:grpSpPr>
          <a:xfrm>
            <a:off x="6969250" y="1975629"/>
            <a:ext cx="665913" cy="1967345"/>
            <a:chOff x="6969250" y="1975629"/>
            <a:chExt cx="665913" cy="1967345"/>
          </a:xfrm>
        </p:grpSpPr>
        <p:sp>
          <p:nvSpPr>
            <p:cNvPr id="292" name="Google Shape;292;p33"/>
            <p:cNvSpPr/>
            <p:nvPr/>
          </p:nvSpPr>
          <p:spPr>
            <a:xfrm>
              <a:off x="6969250" y="2872999"/>
              <a:ext cx="414431" cy="1069974"/>
            </a:xfrm>
            <a:custGeom>
              <a:avLst/>
              <a:gdLst/>
              <a:ahLst/>
              <a:cxnLst/>
              <a:rect l="l" t="t" r="r" b="b"/>
              <a:pathLst>
                <a:path w="3492" h="9016" extrusionOk="0">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6969250" y="2907771"/>
              <a:ext cx="414431" cy="289211"/>
            </a:xfrm>
            <a:custGeom>
              <a:avLst/>
              <a:gdLst/>
              <a:ahLst/>
              <a:cxnLst/>
              <a:rect l="l" t="t" r="r" b="b"/>
              <a:pathLst>
                <a:path w="3492" h="2437" extrusionOk="0">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6969250" y="3025023"/>
              <a:ext cx="414431" cy="289330"/>
            </a:xfrm>
            <a:custGeom>
              <a:avLst/>
              <a:gdLst/>
              <a:ahLst/>
              <a:cxnLst/>
              <a:rect l="l" t="t" r="r" b="b"/>
              <a:pathLst>
                <a:path w="3492" h="2438" extrusionOk="0">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6969250" y="3142393"/>
              <a:ext cx="414431" cy="289330"/>
            </a:xfrm>
            <a:custGeom>
              <a:avLst/>
              <a:gdLst/>
              <a:ahLst/>
              <a:cxnLst/>
              <a:rect l="l" t="t" r="r" b="b"/>
              <a:pathLst>
                <a:path w="3492" h="2438" extrusionOk="0">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6969250" y="3256797"/>
              <a:ext cx="414431" cy="292178"/>
            </a:xfrm>
            <a:custGeom>
              <a:avLst/>
              <a:gdLst/>
              <a:ahLst/>
              <a:cxnLst/>
              <a:rect l="l" t="t" r="r" b="b"/>
              <a:pathLst>
                <a:path w="3492" h="2462" extrusionOk="0">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6969250" y="3374049"/>
              <a:ext cx="414431" cy="292297"/>
            </a:xfrm>
            <a:custGeom>
              <a:avLst/>
              <a:gdLst/>
              <a:ahLst/>
              <a:cxnLst/>
              <a:rect l="l" t="t" r="r" b="b"/>
              <a:pathLst>
                <a:path w="3492" h="2463" extrusionOk="0">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6969250" y="3491419"/>
              <a:ext cx="414431" cy="291703"/>
            </a:xfrm>
            <a:custGeom>
              <a:avLst/>
              <a:gdLst/>
              <a:ahLst/>
              <a:cxnLst/>
              <a:rect l="l" t="t" r="r" b="b"/>
              <a:pathLst>
                <a:path w="3492" h="2458" extrusionOk="0">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6969250" y="3608789"/>
              <a:ext cx="414431" cy="291584"/>
            </a:xfrm>
            <a:custGeom>
              <a:avLst/>
              <a:gdLst/>
              <a:ahLst/>
              <a:cxnLst/>
              <a:rect l="l" t="t" r="r" b="b"/>
              <a:pathLst>
                <a:path w="3492" h="2457" extrusionOk="0">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7383548" y="2967584"/>
              <a:ext cx="251602" cy="975390"/>
            </a:xfrm>
            <a:custGeom>
              <a:avLst/>
              <a:gdLst/>
              <a:ahLst/>
              <a:cxnLst/>
              <a:rect l="l" t="t" r="r" b="b"/>
              <a:pathLst>
                <a:path w="2120" h="8219" extrusionOk="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7383548" y="2999983"/>
              <a:ext cx="251602" cy="197001"/>
            </a:xfrm>
            <a:custGeom>
              <a:avLst/>
              <a:gdLst/>
              <a:ahLst/>
              <a:cxnLst/>
              <a:rect l="l" t="t" r="r" b="b"/>
              <a:pathLst>
                <a:path w="2120" h="1660" extrusionOk="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383548" y="3117234"/>
              <a:ext cx="251602" cy="197119"/>
            </a:xfrm>
            <a:custGeom>
              <a:avLst/>
              <a:gdLst/>
              <a:ahLst/>
              <a:cxnLst/>
              <a:rect l="l" t="t" r="r" b="b"/>
              <a:pathLst>
                <a:path w="2120" h="1661" extrusionOk="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7383548" y="3234605"/>
              <a:ext cx="251602" cy="197119"/>
            </a:xfrm>
            <a:custGeom>
              <a:avLst/>
              <a:gdLst/>
              <a:ahLst/>
              <a:cxnLst/>
              <a:rect l="l" t="t" r="r" b="b"/>
              <a:pathLst>
                <a:path w="2120" h="1661" extrusionOk="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383548" y="3351975"/>
              <a:ext cx="251602" cy="197000"/>
            </a:xfrm>
            <a:custGeom>
              <a:avLst/>
              <a:gdLst/>
              <a:ahLst/>
              <a:cxnLst/>
              <a:rect l="l" t="t" r="r" b="b"/>
              <a:pathLst>
                <a:path w="2120" h="1660" extrusionOk="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383548" y="3468633"/>
              <a:ext cx="251602" cy="197713"/>
            </a:xfrm>
            <a:custGeom>
              <a:avLst/>
              <a:gdLst/>
              <a:ahLst/>
              <a:cxnLst/>
              <a:rect l="l" t="t" r="r" b="b"/>
              <a:pathLst>
                <a:path w="2120" h="1666" extrusionOk="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383548" y="3586004"/>
              <a:ext cx="251602" cy="197119"/>
            </a:xfrm>
            <a:custGeom>
              <a:avLst/>
              <a:gdLst/>
              <a:ahLst/>
              <a:cxnLst/>
              <a:rect l="l" t="t" r="r" b="b"/>
              <a:pathLst>
                <a:path w="2120" h="1661" extrusionOk="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7383548" y="3703374"/>
              <a:ext cx="251602" cy="197000"/>
            </a:xfrm>
            <a:custGeom>
              <a:avLst/>
              <a:gdLst/>
              <a:ahLst/>
              <a:cxnLst/>
              <a:rect l="l" t="t" r="r" b="b"/>
              <a:pathLst>
                <a:path w="2120" h="1660" extrusionOk="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6969250" y="2728096"/>
              <a:ext cx="665913" cy="384507"/>
            </a:xfrm>
            <a:custGeom>
              <a:avLst/>
              <a:gdLst/>
              <a:ahLst/>
              <a:cxnLst/>
              <a:rect l="l" t="t" r="r" b="b"/>
              <a:pathLst>
                <a:path w="5611" h="3240" extrusionOk="0">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7054341" y="2828140"/>
              <a:ext cx="167101" cy="94703"/>
            </a:xfrm>
            <a:custGeom>
              <a:avLst/>
              <a:gdLst/>
              <a:ahLst/>
              <a:cxnLst/>
              <a:rect l="l" t="t" r="r" b="b"/>
              <a:pathLst>
                <a:path w="1408" h="798" extrusionOk="0">
                  <a:moveTo>
                    <a:pt x="711" y="0"/>
                  </a:moveTo>
                  <a:lnTo>
                    <a:pt x="0" y="399"/>
                  </a:lnTo>
                  <a:lnTo>
                    <a:pt x="711" y="797"/>
                  </a:lnTo>
                  <a:lnTo>
                    <a:pt x="1407" y="399"/>
                  </a:lnTo>
                  <a:lnTo>
                    <a:pt x="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6969250" y="1975629"/>
              <a:ext cx="665913" cy="1135126"/>
            </a:xfrm>
            <a:custGeom>
              <a:avLst/>
              <a:gdLst/>
              <a:ahLst/>
              <a:cxnLst/>
              <a:rect l="l" t="t" r="r" b="b"/>
              <a:pathLst>
                <a:path w="5611" h="9565" extrusionOk="0">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3"/>
          <p:cNvGrpSpPr/>
          <p:nvPr/>
        </p:nvGrpSpPr>
        <p:grpSpPr>
          <a:xfrm>
            <a:off x="6221355" y="1286663"/>
            <a:ext cx="830511" cy="1509774"/>
            <a:chOff x="6221355" y="1286663"/>
            <a:chExt cx="830511" cy="1509774"/>
          </a:xfrm>
        </p:grpSpPr>
        <p:sp>
          <p:nvSpPr>
            <p:cNvPr id="312" name="Google Shape;312;p33"/>
            <p:cNvSpPr/>
            <p:nvPr/>
          </p:nvSpPr>
          <p:spPr>
            <a:xfrm>
              <a:off x="6560175" y="1910288"/>
              <a:ext cx="491691" cy="668140"/>
            </a:xfrm>
            <a:custGeom>
              <a:avLst/>
              <a:gdLst/>
              <a:ahLst/>
              <a:cxnLst/>
              <a:rect l="l" t="t" r="r" b="b"/>
              <a:pathLst>
                <a:path w="4143" h="5630" extrusionOk="0">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6555428" y="1917646"/>
              <a:ext cx="483858" cy="660308"/>
            </a:xfrm>
            <a:custGeom>
              <a:avLst/>
              <a:gdLst/>
              <a:ahLst/>
              <a:cxnLst/>
              <a:rect l="l" t="t" r="r" b="b"/>
              <a:pathLst>
                <a:path w="4077" h="5564" extrusionOk="0">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6578214" y="1955147"/>
              <a:ext cx="438879" cy="585068"/>
            </a:xfrm>
            <a:custGeom>
              <a:avLst/>
              <a:gdLst/>
              <a:ahLst/>
              <a:cxnLst/>
              <a:rect l="l" t="t" r="r" b="b"/>
              <a:pathLst>
                <a:path w="3698" h="4930" extrusionOk="0">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6864935" y="2144317"/>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6600288" y="1992293"/>
              <a:ext cx="247448" cy="152141"/>
            </a:xfrm>
            <a:custGeom>
              <a:avLst/>
              <a:gdLst/>
              <a:ahLst/>
              <a:cxnLst/>
              <a:rect l="l" t="t" r="r" b="b"/>
              <a:pathLst>
                <a:path w="2085" h="1282" extrusionOk="0">
                  <a:moveTo>
                    <a:pt x="1" y="0"/>
                  </a:moveTo>
                  <a:lnTo>
                    <a:pt x="1" y="81"/>
                  </a:lnTo>
                  <a:lnTo>
                    <a:pt x="2084" y="1282"/>
                  </a:lnTo>
                  <a:lnTo>
                    <a:pt x="2084" y="119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6600288" y="2011993"/>
              <a:ext cx="117493" cy="77376"/>
            </a:xfrm>
            <a:custGeom>
              <a:avLst/>
              <a:gdLst/>
              <a:ahLst/>
              <a:cxnLst/>
              <a:rect l="l" t="t" r="r" b="b"/>
              <a:pathLst>
                <a:path w="990" h="652" extrusionOk="0">
                  <a:moveTo>
                    <a:pt x="1" y="1"/>
                  </a:moveTo>
                  <a:lnTo>
                    <a:pt x="1" y="87"/>
                  </a:lnTo>
                  <a:lnTo>
                    <a:pt x="990" y="652"/>
                  </a:lnTo>
                  <a:lnTo>
                    <a:pt x="990" y="56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600288" y="2251481"/>
              <a:ext cx="247448" cy="152141"/>
            </a:xfrm>
            <a:custGeom>
              <a:avLst/>
              <a:gdLst/>
              <a:ahLst/>
              <a:cxnLst/>
              <a:rect l="l" t="t" r="r" b="b"/>
              <a:pathLst>
                <a:path w="2085" h="1282" extrusionOk="0">
                  <a:moveTo>
                    <a:pt x="1" y="1"/>
                  </a:moveTo>
                  <a:lnTo>
                    <a:pt x="1" y="86"/>
                  </a:lnTo>
                  <a:lnTo>
                    <a:pt x="2084" y="1282"/>
                  </a:lnTo>
                  <a:lnTo>
                    <a:pt x="2084" y="11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655353" y="2303579"/>
              <a:ext cx="192380" cy="122829"/>
            </a:xfrm>
            <a:custGeom>
              <a:avLst/>
              <a:gdLst/>
              <a:ahLst/>
              <a:cxnLst/>
              <a:rect l="l" t="t" r="r" b="b"/>
              <a:pathLst>
                <a:path w="1621" h="1035" extrusionOk="0">
                  <a:moveTo>
                    <a:pt x="1" y="1"/>
                  </a:moveTo>
                  <a:lnTo>
                    <a:pt x="1" y="86"/>
                  </a:lnTo>
                  <a:lnTo>
                    <a:pt x="1620" y="1035"/>
                  </a:lnTo>
                  <a:lnTo>
                    <a:pt x="1620" y="94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600288" y="2034185"/>
              <a:ext cx="89959" cy="63016"/>
            </a:xfrm>
            <a:custGeom>
              <a:avLst/>
              <a:gdLst/>
              <a:ahLst/>
              <a:cxnLst/>
              <a:rect l="l" t="t" r="r" b="b"/>
              <a:pathLst>
                <a:path w="758" h="531" extrusionOk="0">
                  <a:moveTo>
                    <a:pt x="1" y="0"/>
                  </a:moveTo>
                  <a:lnTo>
                    <a:pt x="1" y="86"/>
                  </a:lnTo>
                  <a:lnTo>
                    <a:pt x="757" y="530"/>
                  </a:lnTo>
                  <a:lnTo>
                    <a:pt x="757" y="4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6864935" y="2216827"/>
              <a:ext cx="124614" cy="82123"/>
            </a:xfrm>
            <a:custGeom>
              <a:avLst/>
              <a:gdLst/>
              <a:ahLst/>
              <a:cxnLst/>
              <a:rect l="l" t="t" r="r" b="b"/>
              <a:pathLst>
                <a:path w="1050" h="692" extrusionOk="0">
                  <a:moveTo>
                    <a:pt x="0" y="0"/>
                  </a:moveTo>
                  <a:lnTo>
                    <a:pt x="0" y="81"/>
                  </a:lnTo>
                  <a:lnTo>
                    <a:pt x="1050" y="691"/>
                  </a:lnTo>
                  <a:lnTo>
                    <a:pt x="1050" y="60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924748" y="2273673"/>
              <a:ext cx="64799" cy="47945"/>
            </a:xfrm>
            <a:custGeom>
              <a:avLst/>
              <a:gdLst/>
              <a:ahLst/>
              <a:cxnLst/>
              <a:rect l="l" t="t" r="r" b="b"/>
              <a:pathLst>
                <a:path w="546" h="404" extrusionOk="0">
                  <a:moveTo>
                    <a:pt x="1" y="0"/>
                  </a:moveTo>
                  <a:lnTo>
                    <a:pt x="1" y="86"/>
                  </a:lnTo>
                  <a:lnTo>
                    <a:pt x="546" y="404"/>
                  </a:lnTo>
                  <a:lnTo>
                    <a:pt x="546" y="31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864935" y="2258720"/>
              <a:ext cx="124614" cy="82716"/>
            </a:xfrm>
            <a:custGeom>
              <a:avLst/>
              <a:gdLst/>
              <a:ahLst/>
              <a:cxnLst/>
              <a:rect l="l" t="t" r="r" b="b"/>
              <a:pathLst>
                <a:path w="1050" h="697" extrusionOk="0">
                  <a:moveTo>
                    <a:pt x="0" y="0"/>
                  </a:moveTo>
                  <a:lnTo>
                    <a:pt x="0" y="86"/>
                  </a:lnTo>
                  <a:lnTo>
                    <a:pt x="1050" y="696"/>
                  </a:lnTo>
                  <a:lnTo>
                    <a:pt x="1050" y="61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884635" y="2293967"/>
              <a:ext cx="104913" cy="69544"/>
            </a:xfrm>
            <a:custGeom>
              <a:avLst/>
              <a:gdLst/>
              <a:ahLst/>
              <a:cxnLst/>
              <a:rect l="l" t="t" r="r" b="b"/>
              <a:pathLst>
                <a:path w="884" h="586" extrusionOk="0">
                  <a:moveTo>
                    <a:pt x="1" y="1"/>
                  </a:moveTo>
                  <a:lnTo>
                    <a:pt x="1" y="82"/>
                  </a:lnTo>
                  <a:lnTo>
                    <a:pt x="884" y="586"/>
                  </a:lnTo>
                  <a:lnTo>
                    <a:pt x="884" y="5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6600288" y="2064092"/>
              <a:ext cx="184547" cy="117488"/>
            </a:xfrm>
            <a:custGeom>
              <a:avLst/>
              <a:gdLst/>
              <a:ahLst/>
              <a:cxnLst/>
              <a:rect l="l" t="t" r="r" b="b"/>
              <a:pathLst>
                <a:path w="1555" h="990" extrusionOk="0">
                  <a:moveTo>
                    <a:pt x="1" y="1"/>
                  </a:moveTo>
                  <a:lnTo>
                    <a:pt x="1" y="86"/>
                  </a:lnTo>
                  <a:lnTo>
                    <a:pt x="1555" y="989"/>
                  </a:lnTo>
                  <a:lnTo>
                    <a:pt x="1555" y="9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690125" y="2136603"/>
              <a:ext cx="94707" cy="67763"/>
            </a:xfrm>
            <a:custGeom>
              <a:avLst/>
              <a:gdLst/>
              <a:ahLst/>
              <a:cxnLst/>
              <a:rect l="l" t="t" r="r" b="b"/>
              <a:pathLst>
                <a:path w="798" h="571" extrusionOk="0">
                  <a:moveTo>
                    <a:pt x="0" y="0"/>
                  </a:moveTo>
                  <a:lnTo>
                    <a:pt x="0" y="86"/>
                  </a:lnTo>
                  <a:lnTo>
                    <a:pt x="798" y="570"/>
                  </a:lnTo>
                  <a:lnTo>
                    <a:pt x="798" y="4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6600288" y="2106578"/>
              <a:ext cx="184547" cy="117488"/>
            </a:xfrm>
            <a:custGeom>
              <a:avLst/>
              <a:gdLst/>
              <a:ahLst/>
              <a:cxnLst/>
              <a:rect l="l" t="t" r="r" b="b"/>
              <a:pathLst>
                <a:path w="1555" h="990" extrusionOk="0">
                  <a:moveTo>
                    <a:pt x="1" y="1"/>
                  </a:moveTo>
                  <a:lnTo>
                    <a:pt x="1" y="87"/>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632686" y="2146690"/>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64935" y="2308920"/>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864935" y="2381431"/>
              <a:ext cx="124614" cy="82123"/>
            </a:xfrm>
            <a:custGeom>
              <a:avLst/>
              <a:gdLst/>
              <a:ahLst/>
              <a:cxnLst/>
              <a:rect l="l" t="t" r="r" b="b"/>
              <a:pathLst>
                <a:path w="1050" h="692" extrusionOk="0">
                  <a:moveTo>
                    <a:pt x="0" y="0"/>
                  </a:moveTo>
                  <a:lnTo>
                    <a:pt x="0" y="81"/>
                  </a:lnTo>
                  <a:lnTo>
                    <a:pt x="1050" y="691"/>
                  </a:lnTo>
                  <a:lnTo>
                    <a:pt x="1050" y="60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6864935" y="2403504"/>
              <a:ext cx="124614" cy="82835"/>
            </a:xfrm>
            <a:custGeom>
              <a:avLst/>
              <a:gdLst/>
              <a:ahLst/>
              <a:cxnLst/>
              <a:rect l="l" t="t" r="r" b="b"/>
              <a:pathLst>
                <a:path w="1050" h="698" extrusionOk="0">
                  <a:moveTo>
                    <a:pt x="0" y="1"/>
                  </a:moveTo>
                  <a:lnTo>
                    <a:pt x="0" y="87"/>
                  </a:lnTo>
                  <a:lnTo>
                    <a:pt x="1050" y="697"/>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6904454" y="2448483"/>
              <a:ext cx="85094" cy="57557"/>
            </a:xfrm>
            <a:custGeom>
              <a:avLst/>
              <a:gdLst/>
              <a:ahLst/>
              <a:cxnLst/>
              <a:rect l="l" t="t" r="r" b="b"/>
              <a:pathLst>
                <a:path w="717" h="485" extrusionOk="0">
                  <a:moveTo>
                    <a:pt x="0" y="0"/>
                  </a:moveTo>
                  <a:lnTo>
                    <a:pt x="0" y="86"/>
                  </a:lnTo>
                  <a:lnTo>
                    <a:pt x="717" y="485"/>
                  </a:lnTo>
                  <a:lnTo>
                    <a:pt x="717" y="3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6799663" y="2190719"/>
              <a:ext cx="50439" cy="63728"/>
            </a:xfrm>
            <a:custGeom>
              <a:avLst/>
              <a:gdLst/>
              <a:ahLst/>
              <a:cxnLst/>
              <a:rect l="l" t="t" r="r" b="b"/>
              <a:pathLst>
                <a:path w="425" h="537" extrusionOk="0">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6600288" y="2159270"/>
              <a:ext cx="184547" cy="117488"/>
            </a:xfrm>
            <a:custGeom>
              <a:avLst/>
              <a:gdLst/>
              <a:ahLst/>
              <a:cxnLst/>
              <a:rect l="l" t="t" r="r" b="b"/>
              <a:pathLst>
                <a:path w="1555" h="990" extrusionOk="0">
                  <a:moveTo>
                    <a:pt x="1" y="1"/>
                  </a:moveTo>
                  <a:lnTo>
                    <a:pt x="1" y="81"/>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690125" y="2231781"/>
              <a:ext cx="94707" cy="64678"/>
            </a:xfrm>
            <a:custGeom>
              <a:avLst/>
              <a:gdLst/>
              <a:ahLst/>
              <a:cxnLst/>
              <a:rect l="l" t="t" r="r" b="b"/>
              <a:pathLst>
                <a:path w="798" h="545" extrusionOk="0">
                  <a:moveTo>
                    <a:pt x="0" y="0"/>
                  </a:moveTo>
                  <a:lnTo>
                    <a:pt x="0" y="81"/>
                  </a:lnTo>
                  <a:lnTo>
                    <a:pt x="798" y="545"/>
                  </a:lnTo>
                  <a:lnTo>
                    <a:pt x="798" y="4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600288" y="2201756"/>
              <a:ext cx="184547" cy="116895"/>
            </a:xfrm>
            <a:custGeom>
              <a:avLst/>
              <a:gdLst/>
              <a:ahLst/>
              <a:cxnLst/>
              <a:rect l="l" t="t" r="r" b="b"/>
              <a:pathLst>
                <a:path w="1555" h="985" extrusionOk="0">
                  <a:moveTo>
                    <a:pt x="1" y="1"/>
                  </a:moveTo>
                  <a:lnTo>
                    <a:pt x="1" y="82"/>
                  </a:lnTo>
                  <a:lnTo>
                    <a:pt x="1555" y="985"/>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6632686" y="2241275"/>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6799663" y="2284235"/>
              <a:ext cx="50439" cy="64203"/>
            </a:xfrm>
            <a:custGeom>
              <a:avLst/>
              <a:gdLst/>
              <a:ahLst/>
              <a:cxnLst/>
              <a:rect l="l" t="t" r="r" b="b"/>
              <a:pathLst>
                <a:path w="425" h="541" extrusionOk="0">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6223728" y="2329925"/>
              <a:ext cx="808329" cy="466511"/>
            </a:xfrm>
            <a:custGeom>
              <a:avLst/>
              <a:gdLst/>
              <a:ahLst/>
              <a:cxnLst/>
              <a:rect l="l" t="t" r="r" b="b"/>
              <a:pathLst>
                <a:path w="6811" h="3931" extrusionOk="0">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6221355" y="2310463"/>
              <a:ext cx="813195" cy="466511"/>
            </a:xfrm>
            <a:custGeom>
              <a:avLst/>
              <a:gdLst/>
              <a:ahLst/>
              <a:cxnLst/>
              <a:rect l="l" t="t" r="r" b="b"/>
              <a:pathLst>
                <a:path w="6852" h="3931" extrusionOk="0">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371005" y="2334554"/>
              <a:ext cx="620934" cy="357093"/>
            </a:xfrm>
            <a:custGeom>
              <a:avLst/>
              <a:gdLst/>
              <a:ahLst/>
              <a:cxnLst/>
              <a:rect l="l" t="t" r="r" b="b"/>
              <a:pathLst>
                <a:path w="5232" h="3009" extrusionOk="0">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410525" y="2539507"/>
              <a:ext cx="227628" cy="128169"/>
            </a:xfrm>
            <a:custGeom>
              <a:avLst/>
              <a:gdLst/>
              <a:ahLst/>
              <a:cxnLst/>
              <a:rect l="l" t="t" r="r" b="b"/>
              <a:pathLst>
                <a:path w="1918" h="1080" extrusionOk="0">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6917034" y="2563954"/>
              <a:ext cx="59933" cy="33704"/>
            </a:xfrm>
            <a:custGeom>
              <a:avLst/>
              <a:gdLst/>
              <a:ahLst/>
              <a:cxnLst/>
              <a:rect l="l" t="t" r="r" b="b"/>
              <a:pathLst>
                <a:path w="505" h="284" extrusionOk="0">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6869682" y="2536421"/>
              <a:ext cx="60052" cy="33704"/>
            </a:xfrm>
            <a:custGeom>
              <a:avLst/>
              <a:gdLst/>
              <a:ahLst/>
              <a:cxnLst/>
              <a:rect l="l" t="t" r="r" b="b"/>
              <a:pathLst>
                <a:path w="506" h="284" extrusionOk="0">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6820076" y="2508888"/>
              <a:ext cx="62307" cy="33704"/>
            </a:xfrm>
            <a:custGeom>
              <a:avLst/>
              <a:gdLst/>
              <a:ahLst/>
              <a:cxnLst/>
              <a:rect l="l" t="t" r="r" b="b"/>
              <a:pathLst>
                <a:path w="525" h="284" extrusionOk="0">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6772724" y="2481356"/>
              <a:ext cx="62426" cy="34060"/>
            </a:xfrm>
            <a:custGeom>
              <a:avLst/>
              <a:gdLst/>
              <a:ahLst/>
              <a:cxnLst/>
              <a:rect l="l" t="t" r="r" b="b"/>
              <a:pathLst>
                <a:path w="526" h="287" extrusionOk="0">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724897" y="2453230"/>
              <a:ext cx="59933" cy="34890"/>
            </a:xfrm>
            <a:custGeom>
              <a:avLst/>
              <a:gdLst/>
              <a:ahLst/>
              <a:cxnLst/>
              <a:rect l="l" t="t" r="r" b="b"/>
              <a:pathLst>
                <a:path w="505" h="294" extrusionOk="0">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677546" y="2426290"/>
              <a:ext cx="59933" cy="34297"/>
            </a:xfrm>
            <a:custGeom>
              <a:avLst/>
              <a:gdLst/>
              <a:ahLst/>
              <a:cxnLst/>
              <a:rect l="l" t="t" r="r" b="b"/>
              <a:pathLst>
                <a:path w="505" h="289" extrusionOk="0">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6630313" y="2398757"/>
              <a:ext cx="59933" cy="34297"/>
            </a:xfrm>
            <a:custGeom>
              <a:avLst/>
              <a:gdLst/>
              <a:ahLst/>
              <a:cxnLst/>
              <a:rect l="l" t="t" r="r" b="b"/>
              <a:pathLst>
                <a:path w="505" h="289" extrusionOk="0">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6582961" y="2371225"/>
              <a:ext cx="59933" cy="34297"/>
            </a:xfrm>
            <a:custGeom>
              <a:avLst/>
              <a:gdLst/>
              <a:ahLst/>
              <a:cxnLst/>
              <a:rect l="l" t="t" r="r" b="b"/>
              <a:pathLst>
                <a:path w="505" h="289" extrusionOk="0">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6533236" y="2341912"/>
              <a:ext cx="62426" cy="34178"/>
            </a:xfrm>
            <a:custGeom>
              <a:avLst/>
              <a:gdLst/>
              <a:ahLst/>
              <a:cxnLst/>
              <a:rect l="l" t="t" r="r" b="b"/>
              <a:pathLst>
                <a:path w="526" h="288" extrusionOk="0">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6859595" y="2570600"/>
              <a:ext cx="82720" cy="46758"/>
            </a:xfrm>
            <a:custGeom>
              <a:avLst/>
              <a:gdLst/>
              <a:ahLst/>
              <a:cxnLst/>
              <a:rect l="l" t="t" r="r" b="b"/>
              <a:pathLst>
                <a:path w="697" h="394" extrusionOk="0">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6812243" y="2543067"/>
              <a:ext cx="60052" cy="34772"/>
            </a:xfrm>
            <a:custGeom>
              <a:avLst/>
              <a:gdLst/>
              <a:ahLst/>
              <a:cxnLst/>
              <a:rect l="l" t="t" r="r" b="b"/>
              <a:pathLst>
                <a:path w="506" h="293" extrusionOk="0">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6765010" y="2513873"/>
              <a:ext cx="59933" cy="34653"/>
            </a:xfrm>
            <a:custGeom>
              <a:avLst/>
              <a:gdLst/>
              <a:ahLst/>
              <a:cxnLst/>
              <a:rect l="l" t="t" r="r" b="b"/>
              <a:pathLst>
                <a:path w="505" h="292" extrusionOk="0">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6717658" y="2486815"/>
              <a:ext cx="59933" cy="34178"/>
            </a:xfrm>
            <a:custGeom>
              <a:avLst/>
              <a:gdLst/>
              <a:ahLst/>
              <a:cxnLst/>
              <a:rect l="l" t="t" r="r" b="b"/>
              <a:pathLst>
                <a:path w="505" h="288" extrusionOk="0">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6667933" y="2459282"/>
              <a:ext cx="62426" cy="34178"/>
            </a:xfrm>
            <a:custGeom>
              <a:avLst/>
              <a:gdLst/>
              <a:ahLst/>
              <a:cxnLst/>
              <a:rect l="l" t="t" r="r" b="b"/>
              <a:pathLst>
                <a:path w="526" h="288" extrusionOk="0">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6620106" y="2431749"/>
              <a:ext cx="59933" cy="33585"/>
            </a:xfrm>
            <a:custGeom>
              <a:avLst/>
              <a:gdLst/>
              <a:ahLst/>
              <a:cxnLst/>
              <a:rect l="l" t="t" r="r" b="b"/>
              <a:pathLst>
                <a:path w="505" h="283" extrusionOk="0">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6572755" y="2404098"/>
              <a:ext cx="60052" cy="33704"/>
            </a:xfrm>
            <a:custGeom>
              <a:avLst/>
              <a:gdLst/>
              <a:ahLst/>
              <a:cxnLst/>
              <a:rect l="l" t="t" r="r" b="b"/>
              <a:pathLst>
                <a:path w="506" h="284" extrusionOk="0">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6500362" y="2361612"/>
              <a:ext cx="85094" cy="49131"/>
            </a:xfrm>
            <a:custGeom>
              <a:avLst/>
              <a:gdLst/>
              <a:ahLst/>
              <a:cxnLst/>
              <a:rect l="l" t="t" r="r" b="b"/>
              <a:pathLst>
                <a:path w="717" h="414" extrusionOk="0">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792543" y="2608932"/>
              <a:ext cx="82127" cy="48538"/>
            </a:xfrm>
            <a:custGeom>
              <a:avLst/>
              <a:gdLst/>
              <a:ahLst/>
              <a:cxnLst/>
              <a:rect l="l" t="t" r="r" b="b"/>
              <a:pathLst>
                <a:path w="692" h="409" extrusionOk="0">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6745191" y="2581399"/>
              <a:ext cx="60052" cy="33585"/>
            </a:xfrm>
            <a:custGeom>
              <a:avLst/>
              <a:gdLst/>
              <a:ahLst/>
              <a:cxnLst/>
              <a:rect l="l" t="t" r="r" b="b"/>
              <a:pathLst>
                <a:path w="506" h="283" extrusionOk="0">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6697958" y="2553867"/>
              <a:ext cx="59933" cy="33585"/>
            </a:xfrm>
            <a:custGeom>
              <a:avLst/>
              <a:gdLst/>
              <a:ahLst/>
              <a:cxnLst/>
              <a:rect l="l" t="t" r="r" b="b"/>
              <a:pathLst>
                <a:path w="505" h="283" extrusionOk="0">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6647639" y="2526334"/>
              <a:ext cx="62307" cy="34060"/>
            </a:xfrm>
            <a:custGeom>
              <a:avLst/>
              <a:gdLst/>
              <a:ahLst/>
              <a:cxnLst/>
              <a:rect l="l" t="t" r="r" b="b"/>
              <a:pathLst>
                <a:path w="525" h="287" extrusionOk="0">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6600288" y="2498920"/>
              <a:ext cx="60052" cy="34060"/>
            </a:xfrm>
            <a:custGeom>
              <a:avLst/>
              <a:gdLst/>
              <a:ahLst/>
              <a:cxnLst/>
              <a:rect l="l" t="t" r="r" b="b"/>
              <a:pathLst>
                <a:path w="506" h="287" extrusionOk="0">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6553054" y="2471862"/>
              <a:ext cx="59933" cy="33585"/>
            </a:xfrm>
            <a:custGeom>
              <a:avLst/>
              <a:gdLst/>
              <a:ahLst/>
              <a:cxnLst/>
              <a:rect l="l" t="t" r="r" b="b"/>
              <a:pathLst>
                <a:path w="505" h="283" extrusionOk="0">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6505703" y="2444210"/>
              <a:ext cx="60052" cy="33704"/>
            </a:xfrm>
            <a:custGeom>
              <a:avLst/>
              <a:gdLst/>
              <a:ahLst/>
              <a:cxnLst/>
              <a:rect l="l" t="t" r="r" b="b"/>
              <a:pathLst>
                <a:path w="506" h="284" extrusionOk="0">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6433310" y="2401724"/>
              <a:ext cx="82127" cy="46877"/>
            </a:xfrm>
            <a:custGeom>
              <a:avLst/>
              <a:gdLst/>
              <a:ahLst/>
              <a:cxnLst/>
              <a:rect l="l" t="t" r="r" b="b"/>
              <a:pathLst>
                <a:path w="692" h="395" extrusionOk="0">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6849982" y="2602880"/>
              <a:ext cx="59933" cy="34890"/>
            </a:xfrm>
            <a:custGeom>
              <a:avLst/>
              <a:gdLst/>
              <a:ahLst/>
              <a:cxnLst/>
              <a:rect l="l" t="t" r="r" b="b"/>
              <a:pathLst>
                <a:path w="505" h="294" extrusionOk="0">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6799663" y="2575940"/>
              <a:ext cx="63019" cy="34297"/>
            </a:xfrm>
            <a:custGeom>
              <a:avLst/>
              <a:gdLst/>
              <a:ahLst/>
              <a:cxnLst/>
              <a:rect l="l" t="t" r="r" b="b"/>
              <a:pathLst>
                <a:path w="531" h="289" extrusionOk="0">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6752430" y="2548408"/>
              <a:ext cx="62307" cy="34297"/>
            </a:xfrm>
            <a:custGeom>
              <a:avLst/>
              <a:gdLst/>
              <a:ahLst/>
              <a:cxnLst/>
              <a:rect l="l" t="t" r="r" b="b"/>
              <a:pathLst>
                <a:path w="525" h="289" extrusionOk="0">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6705079" y="2519095"/>
              <a:ext cx="60052" cy="34297"/>
            </a:xfrm>
            <a:custGeom>
              <a:avLst/>
              <a:gdLst/>
              <a:ahLst/>
              <a:cxnLst/>
              <a:rect l="l" t="t" r="r" b="b"/>
              <a:pathLst>
                <a:path w="506" h="289" extrusionOk="0">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6657845" y="2491562"/>
              <a:ext cx="59933" cy="34178"/>
            </a:xfrm>
            <a:custGeom>
              <a:avLst/>
              <a:gdLst/>
              <a:ahLst/>
              <a:cxnLst/>
              <a:rect l="l" t="t" r="r" b="b"/>
              <a:pathLst>
                <a:path w="505" h="288" extrusionOk="0">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6610494" y="2464029"/>
              <a:ext cx="60052" cy="34178"/>
            </a:xfrm>
            <a:custGeom>
              <a:avLst/>
              <a:gdLst/>
              <a:ahLst/>
              <a:cxnLst/>
              <a:rect l="l" t="t" r="r" b="b"/>
              <a:pathLst>
                <a:path w="506" h="288" extrusionOk="0">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6563261" y="2436496"/>
              <a:ext cx="59933" cy="34772"/>
            </a:xfrm>
            <a:custGeom>
              <a:avLst/>
              <a:gdLst/>
              <a:ahLst/>
              <a:cxnLst/>
              <a:rect l="l" t="t" r="r" b="b"/>
              <a:pathLst>
                <a:path w="505" h="293" extrusionOk="0">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6465590" y="2382024"/>
              <a:ext cx="107287" cy="61118"/>
            </a:xfrm>
            <a:custGeom>
              <a:avLst/>
              <a:gdLst/>
              <a:ahLst/>
              <a:cxnLst/>
              <a:rect l="l" t="t" r="r" b="b"/>
              <a:pathLst>
                <a:path w="904" h="515" extrusionOk="0">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6779963" y="2641212"/>
              <a:ext cx="62307" cy="34297"/>
            </a:xfrm>
            <a:custGeom>
              <a:avLst/>
              <a:gdLst/>
              <a:ahLst/>
              <a:cxnLst/>
              <a:rect l="l" t="t" r="r" b="b"/>
              <a:pathLst>
                <a:path w="525" h="289" extrusionOk="0">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6732611" y="2613679"/>
              <a:ext cx="62426" cy="34297"/>
            </a:xfrm>
            <a:custGeom>
              <a:avLst/>
              <a:gdLst/>
              <a:ahLst/>
              <a:cxnLst/>
              <a:rect l="l" t="t" r="r" b="b"/>
              <a:pathLst>
                <a:path w="526" h="289" extrusionOk="0">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6542848" y="2504141"/>
              <a:ext cx="202468" cy="116895"/>
            </a:xfrm>
            <a:custGeom>
              <a:avLst/>
              <a:gdLst/>
              <a:ahLst/>
              <a:cxnLst/>
              <a:rect l="l" t="t" r="r" b="b"/>
              <a:pathLst>
                <a:path w="1706" h="985" extrusionOk="0">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6493123" y="2476609"/>
              <a:ext cx="62426" cy="33585"/>
            </a:xfrm>
            <a:custGeom>
              <a:avLst/>
              <a:gdLst/>
              <a:ahLst/>
              <a:cxnLst/>
              <a:rect l="l" t="t" r="r" b="b"/>
              <a:pathLst>
                <a:path w="526" h="283" extrusionOk="0">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6445890" y="2449076"/>
              <a:ext cx="59933" cy="33585"/>
            </a:xfrm>
            <a:custGeom>
              <a:avLst/>
              <a:gdLst/>
              <a:ahLst/>
              <a:cxnLst/>
              <a:rect l="l" t="t" r="r" b="b"/>
              <a:pathLst>
                <a:path w="505" h="283" extrusionOk="0">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6398538" y="2421543"/>
              <a:ext cx="60052" cy="34060"/>
            </a:xfrm>
            <a:custGeom>
              <a:avLst/>
              <a:gdLst/>
              <a:ahLst/>
              <a:cxnLst/>
              <a:rect l="l" t="t" r="r" b="b"/>
              <a:pathLst>
                <a:path w="506" h="287" extrusionOk="0">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6884635" y="2662811"/>
              <a:ext cx="32518" cy="25278"/>
            </a:xfrm>
            <a:custGeom>
              <a:avLst/>
              <a:gdLst/>
              <a:ahLst/>
              <a:cxnLst/>
              <a:rect l="l" t="t" r="r" b="b"/>
              <a:pathLst>
                <a:path w="274" h="213" extrusionOk="0">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6927240" y="2638245"/>
              <a:ext cx="32400" cy="25990"/>
            </a:xfrm>
            <a:custGeom>
              <a:avLst/>
              <a:gdLst/>
              <a:ahLst/>
              <a:cxnLst/>
              <a:rect l="l" t="t" r="r" b="b"/>
              <a:pathLst>
                <a:path w="273" h="219" extrusionOk="0">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rot="10800000">
              <a:off x="6572755" y="1286663"/>
              <a:ext cx="451577" cy="1291184"/>
            </a:xfrm>
            <a:custGeom>
              <a:avLst/>
              <a:gdLst/>
              <a:ahLst/>
              <a:cxnLst/>
              <a:rect l="l" t="t" r="r" b="b"/>
              <a:pathLst>
                <a:path w="3805" h="10880" extrusionOk="0">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3"/>
          <p:cNvGrpSpPr/>
          <p:nvPr/>
        </p:nvGrpSpPr>
        <p:grpSpPr>
          <a:xfrm>
            <a:off x="4524910" y="1776863"/>
            <a:ext cx="1514120" cy="2130117"/>
            <a:chOff x="4524910" y="1776863"/>
            <a:chExt cx="1514120" cy="2130117"/>
          </a:xfrm>
        </p:grpSpPr>
        <p:sp>
          <p:nvSpPr>
            <p:cNvPr id="386" name="Google Shape;386;p33"/>
            <p:cNvSpPr/>
            <p:nvPr/>
          </p:nvSpPr>
          <p:spPr>
            <a:xfrm>
              <a:off x="5373236" y="2673640"/>
              <a:ext cx="413837" cy="1069974"/>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373236" y="2705920"/>
              <a:ext cx="413837" cy="291703"/>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373236" y="2823290"/>
              <a:ext cx="413837" cy="291703"/>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373236" y="2940660"/>
              <a:ext cx="413837" cy="291703"/>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373236" y="3057437"/>
              <a:ext cx="413837" cy="292178"/>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373236" y="3174689"/>
              <a:ext cx="413837" cy="292297"/>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373236" y="3292059"/>
              <a:ext cx="413837" cy="292297"/>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5373236" y="3409430"/>
              <a:ext cx="413837" cy="291584"/>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5786940" y="2768224"/>
              <a:ext cx="252076" cy="975390"/>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786940" y="2800504"/>
              <a:ext cx="252076" cy="19711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5786940" y="2917875"/>
              <a:ext cx="252076" cy="19711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786940" y="3035245"/>
              <a:ext cx="252076" cy="19711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5786940" y="3152615"/>
              <a:ext cx="252076" cy="197001"/>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5786940" y="3269867"/>
              <a:ext cx="252076" cy="19711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786940" y="3386644"/>
              <a:ext cx="252076" cy="197713"/>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786940" y="3504014"/>
              <a:ext cx="252076" cy="19700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373236" y="2528737"/>
              <a:ext cx="665795" cy="384507"/>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5457614" y="2626407"/>
              <a:ext cx="167220" cy="97076"/>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5754542" y="2722890"/>
              <a:ext cx="162354" cy="86039"/>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5373236" y="1776863"/>
              <a:ext cx="665795" cy="1134533"/>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rot="10800000">
              <a:off x="4524910" y="3060945"/>
              <a:ext cx="1135174" cy="846034"/>
            </a:xfrm>
            <a:custGeom>
              <a:avLst/>
              <a:gdLst/>
              <a:ahLst/>
              <a:cxnLst/>
              <a:rect l="l" t="t" r="r" b="b"/>
              <a:pathLst>
                <a:path w="9565" h="7129" extrusionOk="0">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445290" y="2712676"/>
            <a:ext cx="1704012" cy="1958393"/>
            <a:chOff x="5445290" y="2712676"/>
            <a:chExt cx="1704012" cy="1958393"/>
          </a:xfrm>
        </p:grpSpPr>
        <p:sp>
          <p:nvSpPr>
            <p:cNvPr id="408" name="Google Shape;408;p33"/>
            <p:cNvSpPr/>
            <p:nvPr/>
          </p:nvSpPr>
          <p:spPr>
            <a:xfrm>
              <a:off x="6188350" y="3579547"/>
              <a:ext cx="646687" cy="818501"/>
            </a:xfrm>
            <a:custGeom>
              <a:avLst/>
              <a:gdLst/>
              <a:ahLst/>
              <a:cxnLst/>
              <a:rect l="l" t="t" r="r" b="b"/>
              <a:pathLst>
                <a:path w="5449" h="6897" extrusionOk="0">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6682161" y="3919078"/>
              <a:ext cx="48065" cy="124609"/>
            </a:xfrm>
            <a:custGeom>
              <a:avLst/>
              <a:gdLst/>
              <a:ahLst/>
              <a:cxnLst/>
              <a:rect l="l" t="t" r="r" b="b"/>
              <a:pathLst>
                <a:path w="405" h="1050" extrusionOk="0">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6617483" y="3881339"/>
              <a:ext cx="47472" cy="124609"/>
            </a:xfrm>
            <a:custGeom>
              <a:avLst/>
              <a:gdLst/>
              <a:ahLst/>
              <a:cxnLst/>
              <a:rect l="l" t="t" r="r" b="b"/>
              <a:pathLst>
                <a:path w="400" h="1050" extrusionOk="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6749807" y="3956105"/>
              <a:ext cx="45098" cy="124727"/>
            </a:xfrm>
            <a:custGeom>
              <a:avLst/>
              <a:gdLst/>
              <a:ahLst/>
              <a:cxnLst/>
              <a:rect l="l" t="t" r="r" b="b"/>
              <a:pathLst>
                <a:path w="380" h="1051" extrusionOk="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6682161" y="4041196"/>
              <a:ext cx="48065" cy="122235"/>
            </a:xfrm>
            <a:custGeom>
              <a:avLst/>
              <a:gdLst/>
              <a:ahLst/>
              <a:cxnLst/>
              <a:rect l="l" t="t" r="r" b="b"/>
              <a:pathLst>
                <a:path w="405" h="1030" extrusionOk="0">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6617483" y="4003457"/>
              <a:ext cx="47472" cy="122235"/>
            </a:xfrm>
            <a:custGeom>
              <a:avLst/>
              <a:gdLst/>
              <a:ahLst/>
              <a:cxnLst/>
              <a:rect l="l" t="t" r="r" b="b"/>
              <a:pathLst>
                <a:path w="400" h="1030" extrusionOk="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6749807" y="4078341"/>
              <a:ext cx="45098" cy="125202"/>
            </a:xfrm>
            <a:custGeom>
              <a:avLst/>
              <a:gdLst/>
              <a:ahLst/>
              <a:cxnLst/>
              <a:rect l="l" t="t" r="r" b="b"/>
              <a:pathLst>
                <a:path w="380" h="1055" extrusionOk="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6682161" y="4160940"/>
              <a:ext cx="48065" cy="124609"/>
            </a:xfrm>
            <a:custGeom>
              <a:avLst/>
              <a:gdLst/>
              <a:ahLst/>
              <a:cxnLst/>
              <a:rect l="l" t="t" r="r" b="b"/>
              <a:pathLst>
                <a:path w="405" h="1050" extrusionOk="0">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6617483" y="4123201"/>
              <a:ext cx="47472" cy="125202"/>
            </a:xfrm>
            <a:custGeom>
              <a:avLst/>
              <a:gdLst/>
              <a:ahLst/>
              <a:cxnLst/>
              <a:rect l="l" t="t" r="r" b="b"/>
              <a:pathLst>
                <a:path w="400" h="1055" extrusionOk="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6749807" y="4200459"/>
              <a:ext cx="45098" cy="122829"/>
            </a:xfrm>
            <a:custGeom>
              <a:avLst/>
              <a:gdLst/>
              <a:ahLst/>
              <a:cxnLst/>
              <a:rect l="l" t="t" r="r" b="b"/>
              <a:pathLst>
                <a:path w="380" h="1035" extrusionOk="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6552923" y="3844194"/>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6487651" y="3806455"/>
              <a:ext cx="47947" cy="124727"/>
            </a:xfrm>
            <a:custGeom>
              <a:avLst/>
              <a:gdLst/>
              <a:ahLst/>
              <a:cxnLst/>
              <a:rect l="l" t="t" r="r" b="b"/>
              <a:pathLst>
                <a:path w="404" h="1051"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6552923" y="3966311"/>
              <a:ext cx="47353" cy="122235"/>
            </a:xfrm>
            <a:custGeom>
              <a:avLst/>
              <a:gdLst/>
              <a:ahLst/>
              <a:cxnLst/>
              <a:rect l="l" t="t" r="r" b="b"/>
              <a:pathLst>
                <a:path w="399" h="1030" extrusionOk="0">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6487651" y="3926199"/>
              <a:ext cx="47947" cy="124609"/>
            </a:xfrm>
            <a:custGeom>
              <a:avLst/>
              <a:gdLst/>
              <a:ahLst/>
              <a:cxnLst/>
              <a:rect l="l" t="t" r="r" b="b"/>
              <a:pathLst>
                <a:path w="404" h="1050"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6552923" y="4086055"/>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6487651" y="4048316"/>
              <a:ext cx="47947" cy="125321"/>
            </a:xfrm>
            <a:custGeom>
              <a:avLst/>
              <a:gdLst/>
              <a:ahLst/>
              <a:cxnLst/>
              <a:rect l="l" t="t" r="r" b="b"/>
              <a:pathLst>
                <a:path w="404" h="1056" extrusionOk="0">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6422973" y="3769428"/>
              <a:ext cx="44980" cy="122235"/>
            </a:xfrm>
            <a:custGeom>
              <a:avLst/>
              <a:gdLst/>
              <a:ahLst/>
              <a:cxnLst/>
              <a:rect l="l" t="t" r="r" b="b"/>
              <a:pathLst>
                <a:path w="379" h="1030" extrusionOk="0">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6358294" y="3731689"/>
              <a:ext cx="44980" cy="122235"/>
            </a:xfrm>
            <a:custGeom>
              <a:avLst/>
              <a:gdLst/>
              <a:ahLst/>
              <a:cxnLst/>
              <a:rect l="l" t="t" r="r" b="b"/>
              <a:pathLst>
                <a:path w="379" h="1030" extrusionOk="0">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6422973" y="3889053"/>
              <a:ext cx="44980" cy="124727"/>
            </a:xfrm>
            <a:custGeom>
              <a:avLst/>
              <a:gdLst/>
              <a:ahLst/>
              <a:cxnLst/>
              <a:rect l="l" t="t" r="r" b="b"/>
              <a:pathLst>
                <a:path w="379" h="1051" extrusionOk="0">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6358294" y="3851433"/>
              <a:ext cx="44980" cy="124609"/>
            </a:xfrm>
            <a:custGeom>
              <a:avLst/>
              <a:gdLst/>
              <a:ahLst/>
              <a:cxnLst/>
              <a:rect l="l" t="t" r="r" b="b"/>
              <a:pathLst>
                <a:path w="379" h="1050" extrusionOk="0">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6422973" y="4011289"/>
              <a:ext cx="44980" cy="124609"/>
            </a:xfrm>
            <a:custGeom>
              <a:avLst/>
              <a:gdLst/>
              <a:ahLst/>
              <a:cxnLst/>
              <a:rect l="l" t="t" r="r" b="b"/>
              <a:pathLst>
                <a:path w="379" h="1050" extrusionOk="0">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6358294" y="3973551"/>
              <a:ext cx="44980" cy="122235"/>
            </a:xfrm>
            <a:custGeom>
              <a:avLst/>
              <a:gdLst/>
              <a:ahLst/>
              <a:cxnLst/>
              <a:rect l="l" t="t" r="r" b="b"/>
              <a:pathLst>
                <a:path w="379" h="1030" extrusionOk="0">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6290649" y="3694544"/>
              <a:ext cx="47472" cy="122235"/>
            </a:xfrm>
            <a:custGeom>
              <a:avLst/>
              <a:gdLst/>
              <a:ahLst/>
              <a:cxnLst/>
              <a:rect l="l" t="t" r="r" b="b"/>
              <a:pathLst>
                <a:path w="400" h="1030" extrusionOk="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6225971" y="3654431"/>
              <a:ext cx="47472" cy="124609"/>
            </a:xfrm>
            <a:custGeom>
              <a:avLst/>
              <a:gdLst/>
              <a:ahLst/>
              <a:cxnLst/>
              <a:rect l="l" t="t" r="r" b="b"/>
              <a:pathLst>
                <a:path w="400" h="1050" extrusionOk="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6290649" y="3814288"/>
              <a:ext cx="47472" cy="124609"/>
            </a:xfrm>
            <a:custGeom>
              <a:avLst/>
              <a:gdLst/>
              <a:ahLst/>
              <a:cxnLst/>
              <a:rect l="l" t="t" r="r" b="b"/>
              <a:pathLst>
                <a:path w="400" h="1050" extrusionOk="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6225971" y="3776549"/>
              <a:ext cx="47472" cy="124609"/>
            </a:xfrm>
            <a:custGeom>
              <a:avLst/>
              <a:gdLst/>
              <a:ahLst/>
              <a:cxnLst/>
              <a:rect l="l" t="t" r="r" b="b"/>
              <a:pathLst>
                <a:path w="400" h="1050"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6290649" y="3936405"/>
              <a:ext cx="47472" cy="122235"/>
            </a:xfrm>
            <a:custGeom>
              <a:avLst/>
              <a:gdLst/>
              <a:ahLst/>
              <a:cxnLst/>
              <a:rect l="l" t="t" r="r" b="b"/>
              <a:pathLst>
                <a:path w="400" h="1030" extrusionOk="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6225971" y="3898666"/>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6834898" y="3771802"/>
              <a:ext cx="314383" cy="626248"/>
            </a:xfrm>
            <a:custGeom>
              <a:avLst/>
              <a:gdLst/>
              <a:ahLst/>
              <a:cxnLst/>
              <a:rect l="l" t="t" r="r" b="b"/>
              <a:pathLst>
                <a:path w="2649" h="5277" extrusionOk="0">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068927" y="3844194"/>
              <a:ext cx="47353" cy="124609"/>
            </a:xfrm>
            <a:custGeom>
              <a:avLst/>
              <a:gdLst/>
              <a:ahLst/>
              <a:cxnLst/>
              <a:rect l="l" t="t" r="r" b="b"/>
              <a:pathLst>
                <a:path w="399" h="1050" extrusionOk="0">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004248" y="3881339"/>
              <a:ext cx="47472" cy="124609"/>
            </a:xfrm>
            <a:custGeom>
              <a:avLst/>
              <a:gdLst/>
              <a:ahLst/>
              <a:cxnLst/>
              <a:rect l="l" t="t" r="r" b="b"/>
              <a:pathLst>
                <a:path w="400" h="1050" extrusionOk="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068927" y="3966311"/>
              <a:ext cx="47353" cy="124609"/>
            </a:xfrm>
            <a:custGeom>
              <a:avLst/>
              <a:gdLst/>
              <a:ahLst/>
              <a:cxnLst/>
              <a:rect l="l" t="t" r="r" b="b"/>
              <a:pathLst>
                <a:path w="399" h="1050" extrusionOk="0">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004248" y="4003457"/>
              <a:ext cx="47472" cy="125202"/>
            </a:xfrm>
            <a:custGeom>
              <a:avLst/>
              <a:gdLst/>
              <a:ahLst/>
              <a:cxnLst/>
              <a:rect l="l" t="t" r="r" b="b"/>
              <a:pathLst>
                <a:path w="400" h="1055" extrusionOk="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068927" y="4088429"/>
              <a:ext cx="47353" cy="122235"/>
            </a:xfrm>
            <a:custGeom>
              <a:avLst/>
              <a:gdLst/>
              <a:ahLst/>
              <a:cxnLst/>
              <a:rect l="l" t="t" r="r" b="b"/>
              <a:pathLst>
                <a:path w="399" h="1030" extrusionOk="0">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004248" y="4125574"/>
              <a:ext cx="47472" cy="122829"/>
            </a:xfrm>
            <a:custGeom>
              <a:avLst/>
              <a:gdLst/>
              <a:ahLst/>
              <a:cxnLst/>
              <a:rect l="l" t="t" r="r" b="b"/>
              <a:pathLst>
                <a:path w="400" h="1035" extrusionOk="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6939570" y="3921452"/>
              <a:ext cx="45098" cy="122235"/>
            </a:xfrm>
            <a:custGeom>
              <a:avLst/>
              <a:gdLst/>
              <a:ahLst/>
              <a:cxnLst/>
              <a:rect l="l" t="t" r="r" b="b"/>
              <a:pathLst>
                <a:path w="380" h="1030" extrusionOk="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6871924" y="3958597"/>
              <a:ext cx="47472" cy="122235"/>
            </a:xfrm>
            <a:custGeom>
              <a:avLst/>
              <a:gdLst/>
              <a:ahLst/>
              <a:cxnLst/>
              <a:rect l="l" t="t" r="r" b="b"/>
              <a:pathLst>
                <a:path w="400" h="1030" extrusionOk="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6939570" y="4041196"/>
              <a:ext cx="45098" cy="124609"/>
            </a:xfrm>
            <a:custGeom>
              <a:avLst/>
              <a:gdLst/>
              <a:ahLst/>
              <a:cxnLst/>
              <a:rect l="l" t="t" r="r" b="b"/>
              <a:pathLst>
                <a:path w="380" h="1050" extrusionOk="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6871924" y="4078341"/>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6939570" y="4163313"/>
              <a:ext cx="45098" cy="122235"/>
            </a:xfrm>
            <a:custGeom>
              <a:avLst/>
              <a:gdLst/>
              <a:ahLst/>
              <a:cxnLst/>
              <a:rect l="l" t="t" r="r" b="b"/>
              <a:pathLst>
                <a:path w="380" h="1030" extrusionOk="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6871924" y="4200459"/>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6188350" y="3399991"/>
              <a:ext cx="960952" cy="553856"/>
            </a:xfrm>
            <a:custGeom>
              <a:avLst/>
              <a:gdLst/>
              <a:ahLst/>
              <a:cxnLst/>
              <a:rect l="l" t="t" r="r" b="b"/>
              <a:pathLst>
                <a:path w="8097" h="4667" extrusionOk="0">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6410393" y="3519734"/>
              <a:ext cx="112627" cy="64797"/>
            </a:xfrm>
            <a:custGeom>
              <a:avLst/>
              <a:gdLst/>
              <a:ahLst/>
              <a:cxnLst/>
              <a:rect l="l" t="t" r="r" b="b"/>
              <a:pathLst>
                <a:path w="949" h="546" extrusionOk="0">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617483" y="3639478"/>
              <a:ext cx="112746" cy="64797"/>
            </a:xfrm>
            <a:custGeom>
              <a:avLst/>
              <a:gdLst/>
              <a:ahLst/>
              <a:cxnLst/>
              <a:rect l="l" t="t" r="r" b="b"/>
              <a:pathLst>
                <a:path w="950" h="546" extrusionOk="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6824691" y="3759222"/>
              <a:ext cx="112034" cy="64797"/>
            </a:xfrm>
            <a:custGeom>
              <a:avLst/>
              <a:gdLst/>
              <a:ahLst/>
              <a:cxnLst/>
              <a:rect l="l" t="t" r="r" b="b"/>
              <a:pathLst>
                <a:path w="944" h="546" extrusionOk="0">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6188350" y="2712676"/>
              <a:ext cx="960952" cy="1239916"/>
            </a:xfrm>
            <a:custGeom>
              <a:avLst/>
              <a:gdLst/>
              <a:ahLst/>
              <a:cxnLst/>
              <a:rect l="l" t="t" r="r" b="b"/>
              <a:pathLst>
                <a:path w="8097" h="10448" extrusionOk="0">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rot="10800000">
              <a:off x="5445290" y="3825035"/>
              <a:ext cx="1135293" cy="846034"/>
            </a:xfrm>
            <a:custGeom>
              <a:avLst/>
              <a:gdLst/>
              <a:ahLst/>
              <a:cxnLst/>
              <a:rect l="l" t="t" r="r" b="b"/>
              <a:pathLst>
                <a:path w="9566" h="7129" extrusionOk="0">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33"/>
          <p:cNvSpPr txBox="1">
            <a:spLocks noGrp="1"/>
          </p:cNvSpPr>
          <p:nvPr>
            <p:ph type="ctrTitle"/>
          </p:nvPr>
        </p:nvSpPr>
        <p:spPr>
          <a:xfrm>
            <a:off x="720000" y="1397475"/>
            <a:ext cx="5501400" cy="15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Quantum Computing</a:t>
            </a:r>
            <a:endParaRPr dirty="0"/>
          </a:p>
        </p:txBody>
      </p:sp>
      <p:sp>
        <p:nvSpPr>
          <p:cNvPr id="456" name="Google Shape;456;p33"/>
          <p:cNvSpPr txBox="1">
            <a:spLocks noGrp="1"/>
          </p:cNvSpPr>
          <p:nvPr>
            <p:ph type="subTitle" idx="1"/>
          </p:nvPr>
        </p:nvSpPr>
        <p:spPr>
          <a:xfrm>
            <a:off x="2077875" y="2477775"/>
            <a:ext cx="2558100" cy="429600"/>
          </a:xfrm>
          <a:prstGeom prst="rect">
            <a:avLst/>
          </a:prstGeom>
        </p:spPr>
        <p:txBody>
          <a:bodyPr spcFirstLastPara="1" wrap="square" lIns="91425" tIns="91425" rIns="91425" bIns="91425" anchor="t" anchorCtr="0">
            <a:noAutofit/>
          </a:bodyPr>
          <a:lstStyle/>
          <a:p>
            <a:pPr marL="914400" lvl="0" indent="-342900" algn="l" rtl="0">
              <a:spcBef>
                <a:spcPts val="0"/>
              </a:spcBef>
              <a:spcAft>
                <a:spcPts val="0"/>
              </a:spcAft>
              <a:buSzPts val="1800"/>
              <a:buChar char="-"/>
            </a:pPr>
            <a:r>
              <a:rPr lang="en" sz="1800" dirty="0"/>
              <a:t>Stanley Ngugi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3"/>
          <p:cNvSpPr txBox="1">
            <a:spLocks noGrp="1"/>
          </p:cNvSpPr>
          <p:nvPr>
            <p:ph type="ctrTitle" idx="4294967295"/>
          </p:nvPr>
        </p:nvSpPr>
        <p:spPr>
          <a:xfrm flipH="1">
            <a:off x="4560875" y="3523775"/>
            <a:ext cx="3852000" cy="10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End!</a:t>
            </a:r>
            <a:endParaRPr/>
          </a:p>
        </p:txBody>
      </p:sp>
      <p:grpSp>
        <p:nvGrpSpPr>
          <p:cNvPr id="516" name="Google Shape;516;p43"/>
          <p:cNvGrpSpPr/>
          <p:nvPr/>
        </p:nvGrpSpPr>
        <p:grpSpPr>
          <a:xfrm>
            <a:off x="898758" y="2549525"/>
            <a:ext cx="4000417" cy="1983250"/>
            <a:chOff x="898758" y="2549525"/>
            <a:chExt cx="4000417" cy="1983250"/>
          </a:xfrm>
        </p:grpSpPr>
        <p:sp>
          <p:nvSpPr>
            <p:cNvPr id="517" name="Google Shape;517;p43"/>
            <p:cNvSpPr/>
            <p:nvPr/>
          </p:nvSpPr>
          <p:spPr>
            <a:xfrm flipH="1">
              <a:off x="2358409" y="3526304"/>
              <a:ext cx="2540765" cy="634127"/>
            </a:xfrm>
            <a:prstGeom prst="flowChartDecision">
              <a:avLst/>
            </a:prstGeom>
            <a:solidFill>
              <a:srgbClr val="FFFFFF">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flipH="1">
              <a:off x="2789178" y="3817452"/>
              <a:ext cx="1309818" cy="203374"/>
            </a:xfrm>
            <a:custGeom>
              <a:avLst/>
              <a:gdLst/>
              <a:ahLst/>
              <a:cxnLst/>
              <a:rect l="l" t="t" r="r" b="b"/>
              <a:pathLst>
                <a:path w="11245" h="1746" extrusionOk="0">
                  <a:moveTo>
                    <a:pt x="2311" y="0"/>
                  </a:moveTo>
                  <a:lnTo>
                    <a:pt x="1" y="545"/>
                  </a:lnTo>
                  <a:lnTo>
                    <a:pt x="1" y="591"/>
                  </a:lnTo>
                  <a:lnTo>
                    <a:pt x="2311" y="41"/>
                  </a:lnTo>
                  <a:lnTo>
                    <a:pt x="11245" y="1746"/>
                  </a:lnTo>
                  <a:lnTo>
                    <a:pt x="11245" y="1700"/>
                  </a:lnTo>
                  <a:lnTo>
                    <a:pt x="11225" y="1700"/>
                  </a:lnTo>
                  <a:lnTo>
                    <a:pt x="23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flipH="1">
              <a:off x="2816194" y="3761078"/>
              <a:ext cx="1515405" cy="203374"/>
            </a:xfrm>
            <a:custGeom>
              <a:avLst/>
              <a:gdLst/>
              <a:ahLst/>
              <a:cxnLst/>
              <a:rect l="l" t="t" r="r" b="b"/>
              <a:pathLst>
                <a:path w="13010" h="1746" extrusionOk="0">
                  <a:moveTo>
                    <a:pt x="4056" y="0"/>
                  </a:moveTo>
                  <a:lnTo>
                    <a:pt x="0" y="843"/>
                  </a:lnTo>
                  <a:lnTo>
                    <a:pt x="20" y="883"/>
                  </a:lnTo>
                  <a:lnTo>
                    <a:pt x="4056" y="41"/>
                  </a:lnTo>
                  <a:lnTo>
                    <a:pt x="13010" y="1746"/>
                  </a:lnTo>
                  <a:lnTo>
                    <a:pt x="13010" y="1705"/>
                  </a:lnTo>
                  <a:lnTo>
                    <a:pt x="12990" y="1705"/>
                  </a:lnTo>
                  <a:lnTo>
                    <a:pt x="40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flipH="1">
              <a:off x="2808519" y="3675235"/>
              <a:ext cx="1109472" cy="218167"/>
            </a:xfrm>
            <a:custGeom>
              <a:avLst/>
              <a:gdLst/>
              <a:ahLst/>
              <a:cxnLst/>
              <a:rect l="l" t="t" r="r" b="b"/>
              <a:pathLst>
                <a:path w="9525" h="1873" extrusionOk="0">
                  <a:moveTo>
                    <a:pt x="21" y="1"/>
                  </a:moveTo>
                  <a:lnTo>
                    <a:pt x="0" y="46"/>
                  </a:lnTo>
                  <a:lnTo>
                    <a:pt x="9499" y="1872"/>
                  </a:lnTo>
                  <a:lnTo>
                    <a:pt x="9524" y="1832"/>
                  </a:lnTo>
                  <a:lnTo>
                    <a:pt x="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flipH="1">
              <a:off x="4067079" y="3868585"/>
              <a:ext cx="58939" cy="29469"/>
            </a:xfrm>
            <a:custGeom>
              <a:avLst/>
              <a:gdLst/>
              <a:ahLst/>
              <a:cxnLst/>
              <a:rect l="l" t="t" r="r" b="b"/>
              <a:pathLst>
                <a:path w="506" h="253" extrusionOk="0">
                  <a:moveTo>
                    <a:pt x="253" y="0"/>
                  </a:moveTo>
                  <a:cubicBezTo>
                    <a:pt x="107" y="0"/>
                    <a:pt x="1" y="46"/>
                    <a:pt x="1" y="126"/>
                  </a:cubicBezTo>
                  <a:cubicBezTo>
                    <a:pt x="1" y="192"/>
                    <a:pt x="107" y="253"/>
                    <a:pt x="253" y="253"/>
                  </a:cubicBezTo>
                  <a:cubicBezTo>
                    <a:pt x="399" y="253"/>
                    <a:pt x="505" y="192"/>
                    <a:pt x="505" y="126"/>
                  </a:cubicBezTo>
                  <a:cubicBezTo>
                    <a:pt x="505" y="46"/>
                    <a:pt x="399" y="0"/>
                    <a:pt x="253" y="0"/>
                  </a:cubicBezTo>
                  <a:close/>
                </a:path>
              </a:pathLst>
            </a:custGeom>
            <a:solidFill>
              <a:srgbClr val="00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flipH="1">
              <a:off x="4299798" y="3846804"/>
              <a:ext cx="58822" cy="29469"/>
            </a:xfrm>
            <a:custGeom>
              <a:avLst/>
              <a:gdLst/>
              <a:ahLst/>
              <a:cxnLst/>
              <a:rect l="l" t="t" r="r" b="b"/>
              <a:pathLst>
                <a:path w="505" h="253" extrusionOk="0">
                  <a:moveTo>
                    <a:pt x="252" y="1"/>
                  </a:moveTo>
                  <a:cubicBezTo>
                    <a:pt x="126" y="1"/>
                    <a:pt x="0" y="61"/>
                    <a:pt x="0" y="127"/>
                  </a:cubicBezTo>
                  <a:cubicBezTo>
                    <a:pt x="0" y="213"/>
                    <a:pt x="126" y="253"/>
                    <a:pt x="252" y="253"/>
                  </a:cubicBezTo>
                  <a:cubicBezTo>
                    <a:pt x="399" y="253"/>
                    <a:pt x="504" y="213"/>
                    <a:pt x="504" y="127"/>
                  </a:cubicBezTo>
                  <a:cubicBezTo>
                    <a:pt x="504" y="61"/>
                    <a:pt x="399" y="1"/>
                    <a:pt x="252" y="1"/>
                  </a:cubicBezTo>
                  <a:close/>
                </a:path>
              </a:pathLst>
            </a:custGeom>
            <a:solidFill>
              <a:srgbClr val="00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flipH="1">
              <a:off x="3886191" y="3658230"/>
              <a:ext cx="58822" cy="29469"/>
            </a:xfrm>
            <a:custGeom>
              <a:avLst/>
              <a:gdLst/>
              <a:ahLst/>
              <a:cxnLst/>
              <a:rect l="l" t="t" r="r" b="b"/>
              <a:pathLst>
                <a:path w="505" h="253" extrusionOk="0">
                  <a:moveTo>
                    <a:pt x="253" y="0"/>
                  </a:moveTo>
                  <a:cubicBezTo>
                    <a:pt x="106" y="0"/>
                    <a:pt x="0" y="41"/>
                    <a:pt x="0" y="127"/>
                  </a:cubicBezTo>
                  <a:cubicBezTo>
                    <a:pt x="0" y="192"/>
                    <a:pt x="106" y="253"/>
                    <a:pt x="253" y="253"/>
                  </a:cubicBezTo>
                  <a:cubicBezTo>
                    <a:pt x="379" y="253"/>
                    <a:pt x="505" y="192"/>
                    <a:pt x="505" y="127"/>
                  </a:cubicBezTo>
                  <a:cubicBezTo>
                    <a:pt x="505" y="41"/>
                    <a:pt x="379" y="0"/>
                    <a:pt x="253" y="0"/>
                  </a:cubicBezTo>
                  <a:close/>
                </a:path>
              </a:pathLst>
            </a:custGeom>
            <a:solidFill>
              <a:srgbClr val="00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flipH="1">
              <a:off x="4057401" y="3751285"/>
              <a:ext cx="543612" cy="220497"/>
            </a:xfrm>
            <a:custGeom>
              <a:avLst/>
              <a:gdLst/>
              <a:ahLst/>
              <a:cxnLst/>
              <a:rect l="l" t="t" r="r" b="b"/>
              <a:pathLst>
                <a:path w="4667" h="1893" extrusionOk="0">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flipH="1">
              <a:off x="4290137" y="3844116"/>
              <a:ext cx="61268" cy="29586"/>
            </a:xfrm>
            <a:custGeom>
              <a:avLst/>
              <a:gdLst/>
              <a:ahLst/>
              <a:cxnLst/>
              <a:rect l="l" t="t" r="r" b="b"/>
              <a:pathLst>
                <a:path w="526" h="254" extrusionOk="0">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flipH="1">
              <a:off x="898758" y="4053110"/>
              <a:ext cx="2203569" cy="479665"/>
            </a:xfrm>
            <a:custGeom>
              <a:avLst/>
              <a:gdLst/>
              <a:ahLst/>
              <a:cxnLst/>
              <a:rect l="l" t="t" r="r" b="b"/>
              <a:pathLst>
                <a:path w="18918" h="4118" extrusionOk="0">
                  <a:moveTo>
                    <a:pt x="10070" y="1"/>
                  </a:moveTo>
                  <a:lnTo>
                    <a:pt x="1" y="1872"/>
                  </a:lnTo>
                  <a:lnTo>
                    <a:pt x="12299" y="4117"/>
                  </a:lnTo>
                  <a:lnTo>
                    <a:pt x="18918" y="1368"/>
                  </a:lnTo>
                  <a:lnTo>
                    <a:pt x="10070" y="1"/>
                  </a:lnTo>
                  <a:close/>
                </a:path>
              </a:pathLst>
            </a:custGeom>
            <a:solidFill>
              <a:srgbClr val="FFFFFF">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flipH="1">
              <a:off x="2240155" y="4194745"/>
              <a:ext cx="428530" cy="157015"/>
            </a:xfrm>
            <a:custGeom>
              <a:avLst/>
              <a:gdLst/>
              <a:ahLst/>
              <a:cxnLst/>
              <a:rect l="l" t="t" r="r" b="b"/>
              <a:pathLst>
                <a:path w="3679" h="1348" extrusionOk="0">
                  <a:moveTo>
                    <a:pt x="1" y="0"/>
                  </a:moveTo>
                  <a:lnTo>
                    <a:pt x="1" y="46"/>
                  </a:lnTo>
                  <a:lnTo>
                    <a:pt x="21" y="46"/>
                  </a:lnTo>
                  <a:lnTo>
                    <a:pt x="3491" y="656"/>
                  </a:lnTo>
                  <a:lnTo>
                    <a:pt x="1282" y="1307"/>
                  </a:lnTo>
                  <a:lnTo>
                    <a:pt x="1302" y="1347"/>
                  </a:lnTo>
                  <a:lnTo>
                    <a:pt x="3678" y="6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flipH="1">
              <a:off x="1789498" y="4168305"/>
              <a:ext cx="766322" cy="225156"/>
            </a:xfrm>
            <a:custGeom>
              <a:avLst/>
              <a:gdLst/>
              <a:ahLst/>
              <a:cxnLst/>
              <a:rect l="l" t="t" r="r" b="b"/>
              <a:pathLst>
                <a:path w="6579" h="1933" extrusionOk="0">
                  <a:moveTo>
                    <a:pt x="0" y="0"/>
                  </a:moveTo>
                  <a:lnTo>
                    <a:pt x="0" y="41"/>
                  </a:lnTo>
                  <a:lnTo>
                    <a:pt x="20" y="41"/>
                  </a:lnTo>
                  <a:lnTo>
                    <a:pt x="6387" y="1176"/>
                  </a:lnTo>
                  <a:lnTo>
                    <a:pt x="3612" y="1892"/>
                  </a:lnTo>
                  <a:lnTo>
                    <a:pt x="3632" y="1933"/>
                  </a:lnTo>
                  <a:lnTo>
                    <a:pt x="6578" y="115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flipH="1">
              <a:off x="1253693" y="4145941"/>
              <a:ext cx="1189960" cy="213391"/>
            </a:xfrm>
            <a:custGeom>
              <a:avLst/>
              <a:gdLst/>
              <a:ahLst/>
              <a:cxnLst/>
              <a:rect l="l" t="t" r="r" b="b"/>
              <a:pathLst>
                <a:path w="10216" h="1832" extrusionOk="0">
                  <a:moveTo>
                    <a:pt x="21" y="1"/>
                  </a:moveTo>
                  <a:lnTo>
                    <a:pt x="1" y="21"/>
                  </a:lnTo>
                  <a:lnTo>
                    <a:pt x="10216" y="1832"/>
                  </a:lnTo>
                  <a:lnTo>
                    <a:pt x="10216" y="1787"/>
                  </a:lnTo>
                  <a:lnTo>
                    <a:pt x="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flipH="1">
              <a:off x="1239020" y="4121249"/>
              <a:ext cx="1099455" cy="132321"/>
            </a:xfrm>
            <a:custGeom>
              <a:avLst/>
              <a:gdLst/>
              <a:ahLst/>
              <a:cxnLst/>
              <a:rect l="l" t="t" r="r" b="b"/>
              <a:pathLst>
                <a:path w="9439" h="1136" extrusionOk="0">
                  <a:moveTo>
                    <a:pt x="1" y="1"/>
                  </a:moveTo>
                  <a:lnTo>
                    <a:pt x="1" y="46"/>
                  </a:lnTo>
                  <a:lnTo>
                    <a:pt x="6432" y="1136"/>
                  </a:lnTo>
                  <a:lnTo>
                    <a:pt x="9439" y="379"/>
                  </a:lnTo>
                  <a:lnTo>
                    <a:pt x="9439" y="339"/>
                  </a:lnTo>
                  <a:lnTo>
                    <a:pt x="9419" y="339"/>
                  </a:lnTo>
                  <a:lnTo>
                    <a:pt x="6432" y="10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flipH="1">
              <a:off x="1640298" y="4091897"/>
              <a:ext cx="585312" cy="78857"/>
            </a:xfrm>
            <a:custGeom>
              <a:avLst/>
              <a:gdLst/>
              <a:ahLst/>
              <a:cxnLst/>
              <a:rect l="l" t="t" r="r" b="b"/>
              <a:pathLst>
                <a:path w="5025" h="677" extrusionOk="0">
                  <a:moveTo>
                    <a:pt x="20" y="1"/>
                  </a:moveTo>
                  <a:lnTo>
                    <a:pt x="0" y="46"/>
                  </a:lnTo>
                  <a:lnTo>
                    <a:pt x="20" y="46"/>
                  </a:lnTo>
                  <a:lnTo>
                    <a:pt x="3572" y="677"/>
                  </a:lnTo>
                  <a:lnTo>
                    <a:pt x="5025" y="339"/>
                  </a:lnTo>
                  <a:lnTo>
                    <a:pt x="5004" y="298"/>
                  </a:lnTo>
                  <a:lnTo>
                    <a:pt x="3572" y="631"/>
                  </a:lnTo>
                  <a:lnTo>
                    <a:pt x="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flipH="1">
              <a:off x="3099164" y="2767567"/>
              <a:ext cx="543729" cy="1503757"/>
            </a:xfrm>
            <a:custGeom>
              <a:avLst/>
              <a:gdLst/>
              <a:ahLst/>
              <a:cxnLst/>
              <a:rect l="l" t="t" r="r" b="b"/>
              <a:pathLst>
                <a:path w="4668" h="12910" extrusionOk="0">
                  <a:moveTo>
                    <a:pt x="1" y="0"/>
                  </a:moveTo>
                  <a:lnTo>
                    <a:pt x="82" y="12153"/>
                  </a:lnTo>
                  <a:lnTo>
                    <a:pt x="4667" y="12909"/>
                  </a:lnTo>
                  <a:lnTo>
                    <a:pt x="4561" y="757"/>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flipH="1">
              <a:off x="3140981" y="2831629"/>
              <a:ext cx="460678" cy="1375629"/>
            </a:xfrm>
            <a:custGeom>
              <a:avLst/>
              <a:gdLst/>
              <a:ahLst/>
              <a:cxnLst/>
              <a:rect l="l" t="t" r="r" b="b"/>
              <a:pathLst>
                <a:path w="3955" h="11810" extrusionOk="0">
                  <a:moveTo>
                    <a:pt x="0" y="0"/>
                  </a:moveTo>
                  <a:lnTo>
                    <a:pt x="86" y="11159"/>
                  </a:lnTo>
                  <a:lnTo>
                    <a:pt x="3955" y="11809"/>
                  </a:lnTo>
                  <a:lnTo>
                    <a:pt x="3955" y="11809"/>
                  </a:lnTo>
                  <a:lnTo>
                    <a:pt x="3869" y="651"/>
                  </a:lnTo>
                  <a:lnTo>
                    <a:pt x="0"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flipH="1">
              <a:off x="3140982" y="3134815"/>
              <a:ext cx="453107" cy="266856"/>
            </a:xfrm>
            <a:custGeom>
              <a:avLst/>
              <a:gdLst/>
              <a:ahLst/>
              <a:cxnLst/>
              <a:rect l="l" t="t" r="r" b="b"/>
              <a:pathLst>
                <a:path w="3890" h="2291" extrusionOk="0">
                  <a:moveTo>
                    <a:pt x="1" y="0"/>
                  </a:moveTo>
                  <a:lnTo>
                    <a:pt x="21" y="164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flipH="1">
              <a:off x="3140982" y="3409232"/>
              <a:ext cx="453107" cy="266856"/>
            </a:xfrm>
            <a:custGeom>
              <a:avLst/>
              <a:gdLst/>
              <a:ahLst/>
              <a:cxnLst/>
              <a:rect l="l" t="t" r="r" b="b"/>
              <a:pathLst>
                <a:path w="3890" h="2291" extrusionOk="0">
                  <a:moveTo>
                    <a:pt x="1" y="0"/>
                  </a:moveTo>
                  <a:lnTo>
                    <a:pt x="21" y="1639"/>
                  </a:lnTo>
                  <a:lnTo>
                    <a:pt x="3890" y="229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flipH="1">
              <a:off x="3140981" y="3360429"/>
              <a:ext cx="463124" cy="124634"/>
            </a:xfrm>
            <a:custGeom>
              <a:avLst/>
              <a:gdLst/>
              <a:ahLst/>
              <a:cxnLst/>
              <a:rect l="l" t="t" r="r" b="b"/>
              <a:pathLst>
                <a:path w="3976" h="1070" extrusionOk="0">
                  <a:moveTo>
                    <a:pt x="1" y="0"/>
                  </a:moveTo>
                  <a:lnTo>
                    <a:pt x="1" y="399"/>
                  </a:lnTo>
                  <a:lnTo>
                    <a:pt x="3976" y="107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flipH="1">
              <a:off x="3140981" y="3044314"/>
              <a:ext cx="463124" cy="122304"/>
            </a:xfrm>
            <a:custGeom>
              <a:avLst/>
              <a:gdLst/>
              <a:ahLst/>
              <a:cxnLst/>
              <a:rect l="l" t="t" r="r" b="b"/>
              <a:pathLst>
                <a:path w="3976" h="1050" extrusionOk="0">
                  <a:moveTo>
                    <a:pt x="1" y="0"/>
                  </a:moveTo>
                  <a:lnTo>
                    <a:pt x="1" y="399"/>
                  </a:lnTo>
                  <a:lnTo>
                    <a:pt x="3976" y="105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flipH="1">
              <a:off x="3140981" y="3621917"/>
              <a:ext cx="463124" cy="122886"/>
            </a:xfrm>
            <a:custGeom>
              <a:avLst/>
              <a:gdLst/>
              <a:ahLst/>
              <a:cxnLst/>
              <a:rect l="l" t="t" r="r" b="b"/>
              <a:pathLst>
                <a:path w="3976" h="1055" extrusionOk="0">
                  <a:moveTo>
                    <a:pt x="1" y="0"/>
                  </a:moveTo>
                  <a:lnTo>
                    <a:pt x="1" y="404"/>
                  </a:lnTo>
                  <a:lnTo>
                    <a:pt x="3976" y="1054"/>
                  </a:lnTo>
                  <a:lnTo>
                    <a:pt x="3976" y="656"/>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flipH="1">
              <a:off x="3140982" y="3700655"/>
              <a:ext cx="453107" cy="266856"/>
            </a:xfrm>
            <a:custGeom>
              <a:avLst/>
              <a:gdLst/>
              <a:ahLst/>
              <a:cxnLst/>
              <a:rect l="l" t="t" r="r" b="b"/>
              <a:pathLst>
                <a:path w="3890" h="2291" extrusionOk="0">
                  <a:moveTo>
                    <a:pt x="1" y="0"/>
                  </a:moveTo>
                  <a:lnTo>
                    <a:pt x="21" y="1640"/>
                  </a:lnTo>
                  <a:lnTo>
                    <a:pt x="3890" y="2290"/>
                  </a:lnTo>
                  <a:lnTo>
                    <a:pt x="3890" y="2290"/>
                  </a:lnTo>
                  <a:lnTo>
                    <a:pt x="3870" y="631"/>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3204931" y="2958471"/>
              <a:ext cx="342684" cy="88292"/>
            </a:xfrm>
            <a:custGeom>
              <a:avLst/>
              <a:gdLst/>
              <a:ahLst/>
              <a:cxnLst/>
              <a:rect l="l" t="t" r="r" b="b"/>
              <a:pathLst>
                <a:path w="2942" h="758" extrusionOk="0">
                  <a:moveTo>
                    <a:pt x="0" y="1"/>
                  </a:moveTo>
                  <a:lnTo>
                    <a:pt x="0" y="273"/>
                  </a:lnTo>
                  <a:lnTo>
                    <a:pt x="2941" y="758"/>
                  </a:lnTo>
                  <a:lnTo>
                    <a:pt x="2941" y="485"/>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1927026" y="2549525"/>
              <a:ext cx="1715867" cy="306342"/>
            </a:xfrm>
            <a:custGeom>
              <a:avLst/>
              <a:gdLst/>
              <a:ahLst/>
              <a:cxnLst/>
              <a:rect l="l" t="t" r="r" b="b"/>
              <a:pathLst>
                <a:path w="14731" h="2630" extrusionOk="0">
                  <a:moveTo>
                    <a:pt x="10171" y="1"/>
                  </a:moveTo>
                  <a:lnTo>
                    <a:pt x="1" y="1872"/>
                  </a:lnTo>
                  <a:lnTo>
                    <a:pt x="4561" y="2629"/>
                  </a:lnTo>
                  <a:lnTo>
                    <a:pt x="14731" y="783"/>
                  </a:lnTo>
                  <a:lnTo>
                    <a:pt x="10171"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1914696" y="2640609"/>
              <a:ext cx="1196948" cy="1630720"/>
            </a:xfrm>
            <a:custGeom>
              <a:avLst/>
              <a:gdLst/>
              <a:ahLst/>
              <a:cxnLst/>
              <a:rect l="l" t="t" r="r" b="b"/>
              <a:pathLst>
                <a:path w="10276" h="14000" extrusionOk="0">
                  <a:moveTo>
                    <a:pt x="10170" y="1"/>
                  </a:moveTo>
                  <a:lnTo>
                    <a:pt x="0" y="1847"/>
                  </a:lnTo>
                  <a:lnTo>
                    <a:pt x="106" y="13999"/>
                  </a:lnTo>
                  <a:lnTo>
                    <a:pt x="10276" y="12148"/>
                  </a:lnTo>
                  <a:lnTo>
                    <a:pt x="1017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1975733" y="2725869"/>
              <a:ext cx="1072548" cy="1459611"/>
            </a:xfrm>
            <a:custGeom>
              <a:avLst/>
              <a:gdLst/>
              <a:ahLst/>
              <a:cxnLst/>
              <a:rect l="l" t="t" r="r" b="b"/>
              <a:pathLst>
                <a:path w="9208" h="12531" extrusionOk="0">
                  <a:moveTo>
                    <a:pt x="9101" y="0"/>
                  </a:moveTo>
                  <a:lnTo>
                    <a:pt x="1" y="1665"/>
                  </a:lnTo>
                  <a:lnTo>
                    <a:pt x="87" y="12531"/>
                  </a:lnTo>
                  <a:lnTo>
                    <a:pt x="9207" y="10871"/>
                  </a:lnTo>
                  <a:lnTo>
                    <a:pt x="910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2156749" y="2863311"/>
              <a:ext cx="722292" cy="159345"/>
            </a:xfrm>
            <a:custGeom>
              <a:avLst/>
              <a:gdLst/>
              <a:ahLst/>
              <a:cxnLst/>
              <a:rect l="l" t="t" r="r" b="b"/>
              <a:pathLst>
                <a:path w="6201" h="1368" extrusionOk="0">
                  <a:moveTo>
                    <a:pt x="6200" y="1"/>
                  </a:moveTo>
                  <a:lnTo>
                    <a:pt x="1" y="1136"/>
                  </a:lnTo>
                  <a:lnTo>
                    <a:pt x="1" y="136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2156749" y="3010186"/>
              <a:ext cx="722292" cy="161791"/>
            </a:xfrm>
            <a:custGeom>
              <a:avLst/>
              <a:gdLst/>
              <a:ahLst/>
              <a:cxnLst/>
              <a:rect l="l" t="t" r="r" b="b"/>
              <a:pathLst>
                <a:path w="6201" h="1389"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2156749" y="3157062"/>
              <a:ext cx="722292" cy="161791"/>
            </a:xfrm>
            <a:custGeom>
              <a:avLst/>
              <a:gdLst/>
              <a:ahLst/>
              <a:cxnLst/>
              <a:rect l="l" t="t" r="r" b="b"/>
              <a:pathLst>
                <a:path w="6201" h="1389"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2156749" y="3306384"/>
              <a:ext cx="722292" cy="159345"/>
            </a:xfrm>
            <a:custGeom>
              <a:avLst/>
              <a:gdLst/>
              <a:ahLst/>
              <a:cxnLst/>
              <a:rect l="l" t="t" r="r" b="b"/>
              <a:pathLst>
                <a:path w="6201" h="1368" extrusionOk="0">
                  <a:moveTo>
                    <a:pt x="6200" y="0"/>
                  </a:moveTo>
                  <a:lnTo>
                    <a:pt x="1" y="111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flipH="1">
              <a:off x="2156749" y="3453260"/>
              <a:ext cx="722292" cy="159345"/>
            </a:xfrm>
            <a:custGeom>
              <a:avLst/>
              <a:gdLst/>
              <a:ahLst/>
              <a:cxnLst/>
              <a:rect l="l" t="t" r="r" b="b"/>
              <a:pathLst>
                <a:path w="6201" h="1368" extrusionOk="0">
                  <a:moveTo>
                    <a:pt x="6200" y="0"/>
                  </a:moveTo>
                  <a:lnTo>
                    <a:pt x="1" y="113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flipH="1">
              <a:off x="2156749" y="3600136"/>
              <a:ext cx="722292" cy="161674"/>
            </a:xfrm>
            <a:custGeom>
              <a:avLst/>
              <a:gdLst/>
              <a:ahLst/>
              <a:cxnLst/>
              <a:rect l="l" t="t" r="r" b="b"/>
              <a:pathLst>
                <a:path w="6201" h="1388" extrusionOk="0">
                  <a:moveTo>
                    <a:pt x="6200" y="0"/>
                  </a:moveTo>
                  <a:lnTo>
                    <a:pt x="1" y="1135"/>
                  </a:lnTo>
                  <a:lnTo>
                    <a:pt x="1" y="1388"/>
                  </a:lnTo>
                  <a:lnTo>
                    <a:pt x="6200" y="253"/>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flipH="1">
              <a:off x="2156749" y="3747012"/>
              <a:ext cx="722292" cy="161674"/>
            </a:xfrm>
            <a:custGeom>
              <a:avLst/>
              <a:gdLst/>
              <a:ahLst/>
              <a:cxnLst/>
              <a:rect l="l" t="t" r="r" b="b"/>
              <a:pathLst>
                <a:path w="6201" h="1388"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flipH="1">
              <a:off x="2156749" y="3893888"/>
              <a:ext cx="722292" cy="161674"/>
            </a:xfrm>
            <a:custGeom>
              <a:avLst/>
              <a:gdLst/>
              <a:ahLst/>
              <a:cxnLst/>
              <a:rect l="l" t="t" r="r" b="b"/>
              <a:pathLst>
                <a:path w="6201" h="1388"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flipH="1">
              <a:off x="2932969" y="3007857"/>
              <a:ext cx="29469" cy="29469"/>
            </a:xfrm>
            <a:custGeom>
              <a:avLst/>
              <a:gdLst/>
              <a:ahLst/>
              <a:cxnLst/>
              <a:rect l="l" t="t" r="r" b="b"/>
              <a:pathLst>
                <a:path w="253" h="253" extrusionOk="0">
                  <a:moveTo>
                    <a:pt x="127" y="1"/>
                  </a:moveTo>
                  <a:cubicBezTo>
                    <a:pt x="61" y="1"/>
                    <a:pt x="0" y="41"/>
                    <a:pt x="0" y="127"/>
                  </a:cubicBezTo>
                  <a:cubicBezTo>
                    <a:pt x="0" y="187"/>
                    <a:pt x="61" y="253"/>
                    <a:pt x="127" y="253"/>
                  </a:cubicBezTo>
                  <a:cubicBezTo>
                    <a:pt x="212" y="253"/>
                    <a:pt x="253" y="187"/>
                    <a:pt x="253" y="127"/>
                  </a:cubicBezTo>
                  <a:cubicBezTo>
                    <a:pt x="253" y="41"/>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flipH="1">
              <a:off x="2932969" y="3149491"/>
              <a:ext cx="29469" cy="29469"/>
            </a:xfrm>
            <a:custGeom>
              <a:avLst/>
              <a:gdLst/>
              <a:ahLst/>
              <a:cxnLst/>
              <a:rect l="l" t="t" r="r" b="b"/>
              <a:pathLst>
                <a:path w="253" h="253" extrusionOk="0">
                  <a:moveTo>
                    <a:pt x="127" y="0"/>
                  </a:moveTo>
                  <a:cubicBezTo>
                    <a:pt x="61" y="0"/>
                    <a:pt x="0" y="66"/>
                    <a:pt x="0" y="126"/>
                  </a:cubicBezTo>
                  <a:cubicBezTo>
                    <a:pt x="0" y="192"/>
                    <a:pt x="61" y="253"/>
                    <a:pt x="127" y="253"/>
                  </a:cubicBezTo>
                  <a:cubicBezTo>
                    <a:pt x="212" y="253"/>
                    <a:pt x="253" y="192"/>
                    <a:pt x="253" y="126"/>
                  </a:cubicBezTo>
                  <a:cubicBezTo>
                    <a:pt x="253" y="66"/>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flipH="1">
              <a:off x="2932969" y="3291708"/>
              <a:ext cx="29469" cy="31799"/>
            </a:xfrm>
            <a:custGeom>
              <a:avLst/>
              <a:gdLst/>
              <a:ahLst/>
              <a:cxnLst/>
              <a:rect l="l" t="t" r="r" b="b"/>
              <a:pathLst>
                <a:path w="253" h="273" extrusionOk="0">
                  <a:moveTo>
                    <a:pt x="127" y="0"/>
                  </a:moveTo>
                  <a:cubicBezTo>
                    <a:pt x="61" y="0"/>
                    <a:pt x="0" y="61"/>
                    <a:pt x="0" y="126"/>
                  </a:cubicBezTo>
                  <a:cubicBezTo>
                    <a:pt x="0" y="212"/>
                    <a:pt x="61" y="273"/>
                    <a:pt x="127" y="273"/>
                  </a:cubicBezTo>
                  <a:cubicBezTo>
                    <a:pt x="212" y="273"/>
                    <a:pt x="253" y="212"/>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flipH="1">
              <a:off x="2932969" y="3436255"/>
              <a:ext cx="29469" cy="29469"/>
            </a:xfrm>
            <a:custGeom>
              <a:avLst/>
              <a:gdLst/>
              <a:ahLst/>
              <a:cxnLst/>
              <a:rect l="l" t="t" r="r" b="b"/>
              <a:pathLst>
                <a:path w="253" h="253" extrusionOk="0">
                  <a:moveTo>
                    <a:pt x="127" y="0"/>
                  </a:moveTo>
                  <a:cubicBezTo>
                    <a:pt x="61" y="0"/>
                    <a:pt x="0" y="61"/>
                    <a:pt x="0" y="126"/>
                  </a:cubicBezTo>
                  <a:cubicBezTo>
                    <a:pt x="0" y="187"/>
                    <a:pt x="61" y="252"/>
                    <a:pt x="127" y="252"/>
                  </a:cubicBezTo>
                  <a:cubicBezTo>
                    <a:pt x="212" y="252"/>
                    <a:pt x="253" y="18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flipH="1">
              <a:off x="2932969" y="3577773"/>
              <a:ext cx="29469" cy="29469"/>
            </a:xfrm>
            <a:custGeom>
              <a:avLst/>
              <a:gdLst/>
              <a:ahLst/>
              <a:cxnLst/>
              <a:rect l="l" t="t" r="r" b="b"/>
              <a:pathLst>
                <a:path w="253" h="253" extrusionOk="0">
                  <a:moveTo>
                    <a:pt x="127" y="1"/>
                  </a:moveTo>
                  <a:cubicBezTo>
                    <a:pt x="61" y="1"/>
                    <a:pt x="0" y="66"/>
                    <a:pt x="0" y="127"/>
                  </a:cubicBezTo>
                  <a:cubicBezTo>
                    <a:pt x="0" y="213"/>
                    <a:pt x="61" y="253"/>
                    <a:pt x="127" y="253"/>
                  </a:cubicBezTo>
                  <a:cubicBezTo>
                    <a:pt x="212" y="253"/>
                    <a:pt x="253" y="213"/>
                    <a:pt x="253" y="127"/>
                  </a:cubicBezTo>
                  <a:cubicBezTo>
                    <a:pt x="253" y="6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flipH="1">
              <a:off x="2932969" y="3722319"/>
              <a:ext cx="29469" cy="29469"/>
            </a:xfrm>
            <a:custGeom>
              <a:avLst/>
              <a:gdLst/>
              <a:ahLst/>
              <a:cxnLst/>
              <a:rect l="l" t="t" r="r" b="b"/>
              <a:pathLst>
                <a:path w="253" h="253" extrusionOk="0">
                  <a:moveTo>
                    <a:pt x="127" y="1"/>
                  </a:moveTo>
                  <a:cubicBezTo>
                    <a:pt x="61" y="1"/>
                    <a:pt x="0" y="46"/>
                    <a:pt x="0" y="127"/>
                  </a:cubicBezTo>
                  <a:cubicBezTo>
                    <a:pt x="0" y="192"/>
                    <a:pt x="61" y="253"/>
                    <a:pt x="127" y="253"/>
                  </a:cubicBezTo>
                  <a:cubicBezTo>
                    <a:pt x="212" y="253"/>
                    <a:pt x="253" y="192"/>
                    <a:pt x="253" y="127"/>
                  </a:cubicBezTo>
                  <a:cubicBezTo>
                    <a:pt x="253" y="4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flipH="1">
              <a:off x="2932969" y="3864536"/>
              <a:ext cx="29469" cy="29469"/>
            </a:xfrm>
            <a:custGeom>
              <a:avLst/>
              <a:gdLst/>
              <a:ahLst/>
              <a:cxnLst/>
              <a:rect l="l" t="t" r="r" b="b"/>
              <a:pathLst>
                <a:path w="253" h="253" extrusionOk="0">
                  <a:moveTo>
                    <a:pt x="127" y="0"/>
                  </a:moveTo>
                  <a:cubicBezTo>
                    <a:pt x="61" y="0"/>
                    <a:pt x="0" y="61"/>
                    <a:pt x="0" y="127"/>
                  </a:cubicBezTo>
                  <a:cubicBezTo>
                    <a:pt x="0" y="187"/>
                    <a:pt x="61" y="253"/>
                    <a:pt x="127" y="253"/>
                  </a:cubicBezTo>
                  <a:cubicBezTo>
                    <a:pt x="212" y="253"/>
                    <a:pt x="253" y="187"/>
                    <a:pt x="253" y="127"/>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flipH="1">
              <a:off x="2932969" y="4006753"/>
              <a:ext cx="29469" cy="31799"/>
            </a:xfrm>
            <a:custGeom>
              <a:avLst/>
              <a:gdLst/>
              <a:ahLst/>
              <a:cxnLst/>
              <a:rect l="l" t="t" r="r" b="b"/>
              <a:pathLst>
                <a:path w="253" h="273" extrusionOk="0">
                  <a:moveTo>
                    <a:pt x="127" y="0"/>
                  </a:moveTo>
                  <a:cubicBezTo>
                    <a:pt x="61" y="0"/>
                    <a:pt x="0" y="61"/>
                    <a:pt x="0" y="126"/>
                  </a:cubicBezTo>
                  <a:cubicBezTo>
                    <a:pt x="0" y="207"/>
                    <a:pt x="61" y="273"/>
                    <a:pt x="127" y="273"/>
                  </a:cubicBezTo>
                  <a:cubicBezTo>
                    <a:pt x="212" y="273"/>
                    <a:pt x="253" y="20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flipH="1">
              <a:off x="1880601" y="4292948"/>
              <a:ext cx="543612" cy="222826"/>
            </a:xfrm>
            <a:custGeom>
              <a:avLst/>
              <a:gdLst/>
              <a:ahLst/>
              <a:cxnLst/>
              <a:rect l="l" t="t" r="r" b="b"/>
              <a:pathLst>
                <a:path w="4667" h="1913" extrusionOk="0">
                  <a:moveTo>
                    <a:pt x="2336" y="1"/>
                  </a:moveTo>
                  <a:cubicBezTo>
                    <a:pt x="1055" y="1"/>
                    <a:pt x="1" y="445"/>
                    <a:pt x="1" y="949"/>
                  </a:cubicBezTo>
                  <a:cubicBezTo>
                    <a:pt x="1" y="1474"/>
                    <a:pt x="1055" y="1913"/>
                    <a:pt x="2336" y="1913"/>
                  </a:cubicBezTo>
                  <a:cubicBezTo>
                    <a:pt x="3617" y="1913"/>
                    <a:pt x="4667" y="1474"/>
                    <a:pt x="4667" y="949"/>
                  </a:cubicBezTo>
                  <a:cubicBezTo>
                    <a:pt x="4667" y="445"/>
                    <a:pt x="3617" y="1"/>
                    <a:pt x="2336"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flipH="1">
              <a:off x="989208" y="4055570"/>
              <a:ext cx="543612" cy="220497"/>
            </a:xfrm>
            <a:custGeom>
              <a:avLst/>
              <a:gdLst/>
              <a:ahLst/>
              <a:cxnLst/>
              <a:rect l="l" t="t" r="r" b="b"/>
              <a:pathLst>
                <a:path w="4667" h="1893" extrusionOk="0">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flipH="1">
              <a:off x="1204938" y="4346993"/>
              <a:ext cx="73499" cy="36575"/>
            </a:xfrm>
            <a:custGeom>
              <a:avLst/>
              <a:gdLst/>
              <a:ahLst/>
              <a:cxnLst/>
              <a:rect l="l" t="t" r="r" b="b"/>
              <a:pathLst>
                <a:path w="631" h="314" extrusionOk="0">
                  <a:moveTo>
                    <a:pt x="318" y="1"/>
                  </a:moveTo>
                  <a:cubicBezTo>
                    <a:pt x="126" y="1"/>
                    <a:pt x="0" y="62"/>
                    <a:pt x="0" y="147"/>
                  </a:cubicBezTo>
                  <a:cubicBezTo>
                    <a:pt x="0" y="233"/>
                    <a:pt x="126" y="314"/>
                    <a:pt x="318" y="314"/>
                  </a:cubicBezTo>
                  <a:cubicBezTo>
                    <a:pt x="485" y="314"/>
                    <a:pt x="631" y="233"/>
                    <a:pt x="631" y="147"/>
                  </a:cubicBezTo>
                  <a:cubicBezTo>
                    <a:pt x="631" y="62"/>
                    <a:pt x="485" y="1"/>
                    <a:pt x="318"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flipH="1">
              <a:off x="1221944" y="4148402"/>
              <a:ext cx="61268" cy="29586"/>
            </a:xfrm>
            <a:custGeom>
              <a:avLst/>
              <a:gdLst/>
              <a:ahLst/>
              <a:cxnLst/>
              <a:rect l="l" t="t" r="r" b="b"/>
              <a:pathLst>
                <a:path w="526" h="254" extrusionOk="0">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flipH="1">
              <a:off x="2127430" y="4381120"/>
              <a:ext cx="61734" cy="29469"/>
            </a:xfrm>
            <a:custGeom>
              <a:avLst/>
              <a:gdLst/>
              <a:ahLst/>
              <a:cxnLst/>
              <a:rect l="l" t="t" r="r" b="b"/>
              <a:pathLst>
                <a:path w="530" h="253" extrusionOk="0">
                  <a:moveTo>
                    <a:pt x="278" y="1"/>
                  </a:moveTo>
                  <a:cubicBezTo>
                    <a:pt x="126" y="1"/>
                    <a:pt x="0" y="66"/>
                    <a:pt x="0" y="127"/>
                  </a:cubicBezTo>
                  <a:cubicBezTo>
                    <a:pt x="0" y="192"/>
                    <a:pt x="126" y="253"/>
                    <a:pt x="278" y="253"/>
                  </a:cubicBezTo>
                  <a:cubicBezTo>
                    <a:pt x="404" y="253"/>
                    <a:pt x="530" y="192"/>
                    <a:pt x="530" y="127"/>
                  </a:cubicBezTo>
                  <a:cubicBezTo>
                    <a:pt x="530" y="66"/>
                    <a:pt x="404" y="1"/>
                    <a:pt x="278"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flipH="1">
              <a:off x="1618545" y="4109732"/>
              <a:ext cx="58822" cy="29469"/>
            </a:xfrm>
            <a:custGeom>
              <a:avLst/>
              <a:gdLst/>
              <a:ahLst/>
              <a:cxnLst/>
              <a:rect l="l" t="t" r="r" b="b"/>
              <a:pathLst>
                <a:path w="505" h="253" extrusionOk="0">
                  <a:moveTo>
                    <a:pt x="252" y="0"/>
                  </a:moveTo>
                  <a:cubicBezTo>
                    <a:pt x="106" y="0"/>
                    <a:pt x="0" y="40"/>
                    <a:pt x="0" y="126"/>
                  </a:cubicBezTo>
                  <a:cubicBezTo>
                    <a:pt x="0" y="187"/>
                    <a:pt x="106" y="252"/>
                    <a:pt x="252" y="252"/>
                  </a:cubicBezTo>
                  <a:cubicBezTo>
                    <a:pt x="399" y="252"/>
                    <a:pt x="505" y="187"/>
                    <a:pt x="505" y="126"/>
                  </a:cubicBezTo>
                  <a:cubicBezTo>
                    <a:pt x="505" y="40"/>
                    <a:pt x="399" y="0"/>
                    <a:pt x="252"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flipH="1">
              <a:off x="2506910" y="4341751"/>
              <a:ext cx="58939" cy="29469"/>
            </a:xfrm>
            <a:custGeom>
              <a:avLst/>
              <a:gdLst/>
              <a:ahLst/>
              <a:cxnLst/>
              <a:rect l="l" t="t" r="r" b="b"/>
              <a:pathLst>
                <a:path w="506" h="253" extrusionOk="0">
                  <a:moveTo>
                    <a:pt x="253" y="1"/>
                  </a:moveTo>
                  <a:cubicBezTo>
                    <a:pt x="107" y="1"/>
                    <a:pt x="1" y="66"/>
                    <a:pt x="1" y="127"/>
                  </a:cubicBezTo>
                  <a:cubicBezTo>
                    <a:pt x="1" y="212"/>
                    <a:pt x="107" y="253"/>
                    <a:pt x="253" y="253"/>
                  </a:cubicBezTo>
                  <a:cubicBezTo>
                    <a:pt x="379" y="253"/>
                    <a:pt x="505" y="212"/>
                    <a:pt x="505" y="127"/>
                  </a:cubicBezTo>
                  <a:cubicBezTo>
                    <a:pt x="505" y="66"/>
                    <a:pt x="379" y="1"/>
                    <a:pt x="253"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flipH="1">
              <a:off x="2192198" y="3672020"/>
              <a:ext cx="213391" cy="585428"/>
            </a:xfrm>
            <a:custGeom>
              <a:avLst/>
              <a:gdLst/>
              <a:ahLst/>
              <a:cxnLst/>
              <a:rect l="l" t="t" r="r" b="b"/>
              <a:pathLst>
                <a:path w="1832" h="5026" extrusionOk="0">
                  <a:moveTo>
                    <a:pt x="0" y="1"/>
                  </a:moveTo>
                  <a:lnTo>
                    <a:pt x="46" y="4732"/>
                  </a:lnTo>
                  <a:lnTo>
                    <a:pt x="1832" y="5025"/>
                  </a:lnTo>
                  <a:lnTo>
                    <a:pt x="1832" y="5025"/>
                  </a:lnTo>
                  <a:lnTo>
                    <a:pt x="1786" y="293"/>
                  </a:lnTo>
                  <a:lnTo>
                    <a:pt x="0"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flipH="1">
              <a:off x="2209204" y="3696713"/>
              <a:ext cx="179379" cy="536041"/>
            </a:xfrm>
            <a:custGeom>
              <a:avLst/>
              <a:gdLst/>
              <a:ahLst/>
              <a:cxnLst/>
              <a:rect l="l" t="t" r="r" b="b"/>
              <a:pathLst>
                <a:path w="1540" h="4602" extrusionOk="0">
                  <a:moveTo>
                    <a:pt x="1" y="1"/>
                  </a:moveTo>
                  <a:lnTo>
                    <a:pt x="46" y="4349"/>
                  </a:lnTo>
                  <a:lnTo>
                    <a:pt x="1539" y="4601"/>
                  </a:lnTo>
                  <a:lnTo>
                    <a:pt x="1494" y="253"/>
                  </a:lnTo>
                  <a:lnTo>
                    <a:pt x="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flipH="1">
              <a:off x="2209204" y="3816566"/>
              <a:ext cx="176467" cy="102968"/>
            </a:xfrm>
            <a:custGeom>
              <a:avLst/>
              <a:gdLst/>
              <a:ahLst/>
              <a:cxnLst/>
              <a:rect l="l" t="t" r="r" b="b"/>
              <a:pathLst>
                <a:path w="1515" h="884" extrusionOk="0">
                  <a:moveTo>
                    <a:pt x="1" y="1"/>
                  </a:moveTo>
                  <a:lnTo>
                    <a:pt x="21" y="631"/>
                  </a:lnTo>
                  <a:lnTo>
                    <a:pt x="1514" y="883"/>
                  </a:lnTo>
                  <a:lnTo>
                    <a:pt x="1514" y="253"/>
                  </a:lnTo>
                  <a:lnTo>
                    <a:pt x="1"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flipH="1">
              <a:off x="2209204" y="3921744"/>
              <a:ext cx="176467" cy="105298"/>
            </a:xfrm>
            <a:custGeom>
              <a:avLst/>
              <a:gdLst/>
              <a:ahLst/>
              <a:cxnLst/>
              <a:rect l="l" t="t" r="r" b="b"/>
              <a:pathLst>
                <a:path w="1515" h="904" extrusionOk="0">
                  <a:moveTo>
                    <a:pt x="1" y="1"/>
                  </a:moveTo>
                  <a:lnTo>
                    <a:pt x="21" y="651"/>
                  </a:lnTo>
                  <a:lnTo>
                    <a:pt x="1514" y="904"/>
                  </a:lnTo>
                  <a:lnTo>
                    <a:pt x="1514" y="253"/>
                  </a:lnTo>
                  <a:lnTo>
                    <a:pt x="1"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flipH="1">
              <a:off x="2209204" y="3902409"/>
              <a:ext cx="179379" cy="48805"/>
            </a:xfrm>
            <a:custGeom>
              <a:avLst/>
              <a:gdLst/>
              <a:ahLst/>
              <a:cxnLst/>
              <a:rect l="l" t="t" r="r" b="b"/>
              <a:pathLst>
                <a:path w="1540" h="419" extrusionOk="0">
                  <a:moveTo>
                    <a:pt x="1" y="0"/>
                  </a:moveTo>
                  <a:lnTo>
                    <a:pt x="1" y="167"/>
                  </a:lnTo>
                  <a:lnTo>
                    <a:pt x="1539" y="419"/>
                  </a:lnTo>
                  <a:lnTo>
                    <a:pt x="1539" y="273"/>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flipH="1">
              <a:off x="2209204" y="3779527"/>
              <a:ext cx="179379" cy="49504"/>
            </a:xfrm>
            <a:custGeom>
              <a:avLst/>
              <a:gdLst/>
              <a:ahLst/>
              <a:cxnLst/>
              <a:rect l="l" t="t" r="r" b="b"/>
              <a:pathLst>
                <a:path w="1540" h="425" extrusionOk="0">
                  <a:moveTo>
                    <a:pt x="1" y="1"/>
                  </a:moveTo>
                  <a:lnTo>
                    <a:pt x="1" y="172"/>
                  </a:lnTo>
                  <a:lnTo>
                    <a:pt x="1539" y="425"/>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flipH="1">
              <a:off x="2209204" y="4005141"/>
              <a:ext cx="179379" cy="46592"/>
            </a:xfrm>
            <a:custGeom>
              <a:avLst/>
              <a:gdLst/>
              <a:ahLst/>
              <a:cxnLst/>
              <a:rect l="l" t="t" r="r" b="b"/>
              <a:pathLst>
                <a:path w="1540" h="400" extrusionOk="0">
                  <a:moveTo>
                    <a:pt x="1" y="1"/>
                  </a:moveTo>
                  <a:lnTo>
                    <a:pt x="1" y="147"/>
                  </a:lnTo>
                  <a:lnTo>
                    <a:pt x="1539" y="399"/>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flipH="1">
              <a:off x="2209204" y="4034609"/>
              <a:ext cx="176467" cy="105298"/>
            </a:xfrm>
            <a:custGeom>
              <a:avLst/>
              <a:gdLst/>
              <a:ahLst/>
              <a:cxnLst/>
              <a:rect l="l" t="t" r="r" b="b"/>
              <a:pathLst>
                <a:path w="1515" h="904" extrusionOk="0">
                  <a:moveTo>
                    <a:pt x="1" y="0"/>
                  </a:moveTo>
                  <a:lnTo>
                    <a:pt x="21" y="651"/>
                  </a:lnTo>
                  <a:lnTo>
                    <a:pt x="1514" y="903"/>
                  </a:lnTo>
                  <a:lnTo>
                    <a:pt x="1514" y="252"/>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flipH="1">
              <a:off x="2233899" y="3745516"/>
              <a:ext cx="132321" cy="37157"/>
            </a:xfrm>
            <a:custGeom>
              <a:avLst/>
              <a:gdLst/>
              <a:ahLst/>
              <a:cxnLst/>
              <a:rect l="l" t="t" r="r" b="b"/>
              <a:pathLst>
                <a:path w="1136" h="319" extrusionOk="0">
                  <a:moveTo>
                    <a:pt x="0" y="0"/>
                  </a:moveTo>
                  <a:lnTo>
                    <a:pt x="0" y="126"/>
                  </a:lnTo>
                  <a:lnTo>
                    <a:pt x="1135" y="318"/>
                  </a:lnTo>
                  <a:lnTo>
                    <a:pt x="1135" y="21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flipH="1">
              <a:off x="1736761" y="3588623"/>
              <a:ext cx="668828" cy="117645"/>
            </a:xfrm>
            <a:custGeom>
              <a:avLst/>
              <a:gdLst/>
              <a:ahLst/>
              <a:cxnLst/>
              <a:rect l="l" t="t" r="r" b="b"/>
              <a:pathLst>
                <a:path w="5742" h="1010" extrusionOk="0">
                  <a:moveTo>
                    <a:pt x="3976" y="0"/>
                  </a:moveTo>
                  <a:lnTo>
                    <a:pt x="0" y="717"/>
                  </a:lnTo>
                  <a:lnTo>
                    <a:pt x="1786" y="1009"/>
                  </a:lnTo>
                  <a:lnTo>
                    <a:pt x="5741" y="298"/>
                  </a:lnTo>
                  <a:lnTo>
                    <a:pt x="3976"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flipH="1">
              <a:off x="1732108" y="3623333"/>
              <a:ext cx="465454" cy="634117"/>
            </a:xfrm>
            <a:custGeom>
              <a:avLst/>
              <a:gdLst/>
              <a:ahLst/>
              <a:cxnLst/>
              <a:rect l="l" t="t" r="r" b="b"/>
              <a:pathLst>
                <a:path w="3996" h="5444" extrusionOk="0">
                  <a:moveTo>
                    <a:pt x="3955" y="0"/>
                  </a:moveTo>
                  <a:lnTo>
                    <a:pt x="0" y="711"/>
                  </a:lnTo>
                  <a:lnTo>
                    <a:pt x="46" y="5443"/>
                  </a:lnTo>
                  <a:lnTo>
                    <a:pt x="3995" y="4727"/>
                  </a:lnTo>
                  <a:lnTo>
                    <a:pt x="3955"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flipH="1">
              <a:off x="1756803" y="3657344"/>
              <a:ext cx="416067" cy="568306"/>
            </a:xfrm>
            <a:custGeom>
              <a:avLst/>
              <a:gdLst/>
              <a:ahLst/>
              <a:cxnLst/>
              <a:rect l="l" t="t" r="r" b="b"/>
              <a:pathLst>
                <a:path w="3572" h="4879" extrusionOk="0">
                  <a:moveTo>
                    <a:pt x="3531" y="1"/>
                  </a:moveTo>
                  <a:lnTo>
                    <a:pt x="0" y="631"/>
                  </a:lnTo>
                  <a:lnTo>
                    <a:pt x="20" y="4879"/>
                  </a:lnTo>
                  <a:lnTo>
                    <a:pt x="3572" y="4228"/>
                  </a:lnTo>
                  <a:lnTo>
                    <a:pt x="3531"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flipH="1">
              <a:off x="1827276" y="3709059"/>
              <a:ext cx="279203" cy="63598"/>
            </a:xfrm>
            <a:custGeom>
              <a:avLst/>
              <a:gdLst/>
              <a:ahLst/>
              <a:cxnLst/>
              <a:rect l="l" t="t" r="r" b="b"/>
              <a:pathLst>
                <a:path w="2397" h="546" extrusionOk="0">
                  <a:moveTo>
                    <a:pt x="2396" y="1"/>
                  </a:moveTo>
                  <a:lnTo>
                    <a:pt x="0" y="439"/>
                  </a:lnTo>
                  <a:lnTo>
                    <a:pt x="0" y="545"/>
                  </a:lnTo>
                  <a:lnTo>
                    <a:pt x="2396" y="101"/>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flipH="1">
              <a:off x="1827276" y="3767880"/>
              <a:ext cx="279203" cy="61152"/>
            </a:xfrm>
            <a:custGeom>
              <a:avLst/>
              <a:gdLst/>
              <a:ahLst/>
              <a:cxnLst/>
              <a:rect l="l" t="t" r="r" b="b"/>
              <a:pathLst>
                <a:path w="2397" h="525" extrusionOk="0">
                  <a:moveTo>
                    <a:pt x="2396" y="0"/>
                  </a:moveTo>
                  <a:lnTo>
                    <a:pt x="0" y="439"/>
                  </a:lnTo>
                  <a:lnTo>
                    <a:pt x="0" y="525"/>
                  </a:lnTo>
                  <a:lnTo>
                    <a:pt x="2396" y="81"/>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flipH="1">
              <a:off x="1827276" y="3823671"/>
              <a:ext cx="279203" cy="64180"/>
            </a:xfrm>
            <a:custGeom>
              <a:avLst/>
              <a:gdLst/>
              <a:ahLst/>
              <a:cxnLst/>
              <a:rect l="l" t="t" r="r" b="b"/>
              <a:pathLst>
                <a:path w="2397" h="551" extrusionOk="0">
                  <a:moveTo>
                    <a:pt x="2396" y="0"/>
                  </a:moveTo>
                  <a:lnTo>
                    <a:pt x="0" y="444"/>
                  </a:lnTo>
                  <a:lnTo>
                    <a:pt x="0" y="550"/>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flipH="1">
              <a:off x="1827276" y="3882375"/>
              <a:ext cx="279203" cy="61851"/>
            </a:xfrm>
            <a:custGeom>
              <a:avLst/>
              <a:gdLst/>
              <a:ahLst/>
              <a:cxnLst/>
              <a:rect l="l" t="t" r="r" b="b"/>
              <a:pathLst>
                <a:path w="2397" h="531" extrusionOk="0">
                  <a:moveTo>
                    <a:pt x="2396" y="1"/>
                  </a:moveTo>
                  <a:lnTo>
                    <a:pt x="0" y="445"/>
                  </a:lnTo>
                  <a:lnTo>
                    <a:pt x="0" y="530"/>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flipH="1">
              <a:off x="1827276" y="3938749"/>
              <a:ext cx="279203" cy="64180"/>
            </a:xfrm>
            <a:custGeom>
              <a:avLst/>
              <a:gdLst/>
              <a:ahLst/>
              <a:cxnLst/>
              <a:rect l="l" t="t" r="r" b="b"/>
              <a:pathLst>
                <a:path w="2397" h="551" extrusionOk="0">
                  <a:moveTo>
                    <a:pt x="2396" y="1"/>
                  </a:moveTo>
                  <a:lnTo>
                    <a:pt x="0" y="445"/>
                  </a:lnTo>
                  <a:lnTo>
                    <a:pt x="0" y="551"/>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flipH="1">
              <a:off x="1827276" y="3995240"/>
              <a:ext cx="279203" cy="63598"/>
            </a:xfrm>
            <a:custGeom>
              <a:avLst/>
              <a:gdLst/>
              <a:ahLst/>
              <a:cxnLst/>
              <a:rect l="l" t="t" r="r" b="b"/>
              <a:pathLst>
                <a:path w="2397" h="546" extrusionOk="0">
                  <a:moveTo>
                    <a:pt x="2396" y="0"/>
                  </a:moveTo>
                  <a:lnTo>
                    <a:pt x="0" y="444"/>
                  </a:lnTo>
                  <a:lnTo>
                    <a:pt x="0" y="545"/>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flipH="1">
              <a:off x="1827276" y="4053944"/>
              <a:ext cx="279203" cy="61268"/>
            </a:xfrm>
            <a:custGeom>
              <a:avLst/>
              <a:gdLst/>
              <a:ahLst/>
              <a:cxnLst/>
              <a:rect l="l" t="t" r="r" b="b"/>
              <a:pathLst>
                <a:path w="2397" h="526" extrusionOk="0">
                  <a:moveTo>
                    <a:pt x="2396" y="1"/>
                  </a:moveTo>
                  <a:lnTo>
                    <a:pt x="0" y="445"/>
                  </a:lnTo>
                  <a:lnTo>
                    <a:pt x="0" y="525"/>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flipH="1">
              <a:off x="1827276" y="4110318"/>
              <a:ext cx="279203" cy="63598"/>
            </a:xfrm>
            <a:custGeom>
              <a:avLst/>
              <a:gdLst/>
              <a:ahLst/>
              <a:cxnLst/>
              <a:rect l="l" t="t" r="r" b="b"/>
              <a:pathLst>
                <a:path w="2397" h="546" extrusionOk="0">
                  <a:moveTo>
                    <a:pt x="2396" y="1"/>
                  </a:moveTo>
                  <a:lnTo>
                    <a:pt x="0" y="440"/>
                  </a:lnTo>
                  <a:lnTo>
                    <a:pt x="0" y="546"/>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flipH="1">
              <a:off x="2128725" y="3764851"/>
              <a:ext cx="10134" cy="12463"/>
            </a:xfrm>
            <a:custGeom>
              <a:avLst/>
              <a:gdLst/>
              <a:ahLst/>
              <a:cxnLst/>
              <a:rect l="l" t="t" r="r" b="b"/>
              <a:pathLst>
                <a:path w="87" h="107" extrusionOk="0">
                  <a:moveTo>
                    <a:pt x="46" y="1"/>
                  </a:moveTo>
                  <a:cubicBezTo>
                    <a:pt x="26" y="1"/>
                    <a:pt x="1" y="26"/>
                    <a:pt x="1" y="66"/>
                  </a:cubicBezTo>
                  <a:cubicBezTo>
                    <a:pt x="1" y="87"/>
                    <a:pt x="26" y="107"/>
                    <a:pt x="46" y="107"/>
                  </a:cubicBezTo>
                  <a:cubicBezTo>
                    <a:pt x="66" y="107"/>
                    <a:pt x="86" y="87"/>
                    <a:pt x="86" y="6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flipH="1">
              <a:off x="2128725" y="3821342"/>
              <a:ext cx="10134" cy="12347"/>
            </a:xfrm>
            <a:custGeom>
              <a:avLst/>
              <a:gdLst/>
              <a:ahLst/>
              <a:cxnLst/>
              <a:rect l="l" t="t" r="r" b="b"/>
              <a:pathLst>
                <a:path w="87" h="106" extrusionOk="0">
                  <a:moveTo>
                    <a:pt x="46" y="0"/>
                  </a:moveTo>
                  <a:cubicBezTo>
                    <a:pt x="26" y="0"/>
                    <a:pt x="1" y="20"/>
                    <a:pt x="1" y="45"/>
                  </a:cubicBezTo>
                  <a:cubicBezTo>
                    <a:pt x="1" y="86"/>
                    <a:pt x="26" y="106"/>
                    <a:pt x="46" y="106"/>
                  </a:cubicBezTo>
                  <a:cubicBezTo>
                    <a:pt x="66" y="106"/>
                    <a:pt x="86" y="86"/>
                    <a:pt x="86" y="45"/>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flipH="1">
              <a:off x="2128725" y="3877716"/>
              <a:ext cx="10134" cy="10134"/>
            </a:xfrm>
            <a:custGeom>
              <a:avLst/>
              <a:gdLst/>
              <a:ahLst/>
              <a:cxnLst/>
              <a:rect l="l" t="t" r="r" b="b"/>
              <a:pathLst>
                <a:path w="87" h="87" extrusionOk="0">
                  <a:moveTo>
                    <a:pt x="46" y="0"/>
                  </a:moveTo>
                  <a:cubicBezTo>
                    <a:pt x="26" y="0"/>
                    <a:pt x="1" y="21"/>
                    <a:pt x="1" y="41"/>
                  </a:cubicBezTo>
                  <a:cubicBezTo>
                    <a:pt x="1" y="66"/>
                    <a:pt x="26" y="86"/>
                    <a:pt x="46" y="86"/>
                  </a:cubicBezTo>
                  <a:cubicBezTo>
                    <a:pt x="66" y="86"/>
                    <a:pt x="86" y="66"/>
                    <a:pt x="86" y="4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flipH="1">
              <a:off x="2128725" y="3931761"/>
              <a:ext cx="10134" cy="12463"/>
            </a:xfrm>
            <a:custGeom>
              <a:avLst/>
              <a:gdLst/>
              <a:ahLst/>
              <a:cxnLst/>
              <a:rect l="l" t="t" r="r" b="b"/>
              <a:pathLst>
                <a:path w="87" h="107" extrusionOk="0">
                  <a:moveTo>
                    <a:pt x="46" y="0"/>
                  </a:moveTo>
                  <a:cubicBezTo>
                    <a:pt x="26" y="0"/>
                    <a:pt x="1" y="21"/>
                    <a:pt x="1" y="61"/>
                  </a:cubicBezTo>
                  <a:cubicBezTo>
                    <a:pt x="1" y="81"/>
                    <a:pt x="26" y="106"/>
                    <a:pt x="46" y="106"/>
                  </a:cubicBezTo>
                  <a:cubicBezTo>
                    <a:pt x="66" y="106"/>
                    <a:pt x="86" y="81"/>
                    <a:pt x="86" y="6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flipH="1">
              <a:off x="2128725" y="3988135"/>
              <a:ext cx="10134" cy="11881"/>
            </a:xfrm>
            <a:custGeom>
              <a:avLst/>
              <a:gdLst/>
              <a:ahLst/>
              <a:cxnLst/>
              <a:rect l="l" t="t" r="r" b="b"/>
              <a:pathLst>
                <a:path w="87" h="102" extrusionOk="0">
                  <a:moveTo>
                    <a:pt x="46" y="1"/>
                  </a:moveTo>
                  <a:cubicBezTo>
                    <a:pt x="26" y="1"/>
                    <a:pt x="1" y="21"/>
                    <a:pt x="1" y="41"/>
                  </a:cubicBezTo>
                  <a:cubicBezTo>
                    <a:pt x="1" y="81"/>
                    <a:pt x="26" y="102"/>
                    <a:pt x="46" y="102"/>
                  </a:cubicBezTo>
                  <a:cubicBezTo>
                    <a:pt x="66" y="102"/>
                    <a:pt x="86" y="81"/>
                    <a:pt x="86" y="41"/>
                  </a:cubicBezTo>
                  <a:cubicBezTo>
                    <a:pt x="86" y="21"/>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flipH="1">
              <a:off x="2128725" y="4043927"/>
              <a:ext cx="10134" cy="10134"/>
            </a:xfrm>
            <a:custGeom>
              <a:avLst/>
              <a:gdLst/>
              <a:ahLst/>
              <a:cxnLst/>
              <a:rect l="l" t="t" r="r" b="b"/>
              <a:pathLst>
                <a:path w="87" h="87" extrusionOk="0">
                  <a:moveTo>
                    <a:pt x="46" y="1"/>
                  </a:moveTo>
                  <a:cubicBezTo>
                    <a:pt x="26" y="1"/>
                    <a:pt x="1" y="26"/>
                    <a:pt x="1" y="46"/>
                  </a:cubicBezTo>
                  <a:cubicBezTo>
                    <a:pt x="1" y="66"/>
                    <a:pt x="26" y="87"/>
                    <a:pt x="46" y="87"/>
                  </a:cubicBezTo>
                  <a:cubicBezTo>
                    <a:pt x="66" y="87"/>
                    <a:pt x="86" y="66"/>
                    <a:pt x="86" y="4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flipH="1">
              <a:off x="2128725" y="4098088"/>
              <a:ext cx="10134" cy="12347"/>
            </a:xfrm>
            <a:custGeom>
              <a:avLst/>
              <a:gdLst/>
              <a:ahLst/>
              <a:cxnLst/>
              <a:rect l="l" t="t" r="r" b="b"/>
              <a:pathLst>
                <a:path w="87" h="106" extrusionOk="0">
                  <a:moveTo>
                    <a:pt x="46" y="0"/>
                  </a:moveTo>
                  <a:cubicBezTo>
                    <a:pt x="26" y="0"/>
                    <a:pt x="1" y="20"/>
                    <a:pt x="1" y="66"/>
                  </a:cubicBezTo>
                  <a:cubicBezTo>
                    <a:pt x="1" y="86"/>
                    <a:pt x="26" y="106"/>
                    <a:pt x="46" y="106"/>
                  </a:cubicBezTo>
                  <a:cubicBezTo>
                    <a:pt x="66" y="106"/>
                    <a:pt x="86" y="86"/>
                    <a:pt x="86" y="66"/>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flipH="1">
              <a:off x="2128725" y="4154463"/>
              <a:ext cx="10134" cy="12463"/>
            </a:xfrm>
            <a:custGeom>
              <a:avLst/>
              <a:gdLst/>
              <a:ahLst/>
              <a:cxnLst/>
              <a:rect l="l" t="t" r="r" b="b"/>
              <a:pathLst>
                <a:path w="87" h="107" extrusionOk="0">
                  <a:moveTo>
                    <a:pt x="46" y="0"/>
                  </a:moveTo>
                  <a:cubicBezTo>
                    <a:pt x="26" y="0"/>
                    <a:pt x="1" y="20"/>
                    <a:pt x="1" y="41"/>
                  </a:cubicBezTo>
                  <a:cubicBezTo>
                    <a:pt x="1" y="86"/>
                    <a:pt x="26" y="106"/>
                    <a:pt x="46" y="106"/>
                  </a:cubicBezTo>
                  <a:cubicBezTo>
                    <a:pt x="66" y="106"/>
                    <a:pt x="86" y="86"/>
                    <a:pt x="86" y="41"/>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43"/>
          <p:cNvGrpSpPr/>
          <p:nvPr/>
        </p:nvGrpSpPr>
        <p:grpSpPr>
          <a:xfrm>
            <a:off x="1541525" y="472450"/>
            <a:ext cx="2353800" cy="2190300"/>
            <a:chOff x="1573875" y="635025"/>
            <a:chExt cx="2353800" cy="2190300"/>
          </a:xfrm>
        </p:grpSpPr>
        <p:sp>
          <p:nvSpPr>
            <p:cNvPr id="596" name="Google Shape;596;p43"/>
            <p:cNvSpPr/>
            <p:nvPr/>
          </p:nvSpPr>
          <p:spPr>
            <a:xfrm flipH="1">
              <a:off x="1793828" y="933812"/>
              <a:ext cx="19622" cy="101400"/>
            </a:xfrm>
            <a:custGeom>
              <a:avLst/>
              <a:gdLst/>
              <a:ahLst/>
              <a:cxnLst/>
              <a:rect l="l" t="t" r="r" b="b"/>
              <a:pathLst>
                <a:path w="167" h="863" extrusionOk="0">
                  <a:moveTo>
                    <a:pt x="86" y="0"/>
                  </a:moveTo>
                  <a:cubicBezTo>
                    <a:pt x="41" y="0"/>
                    <a:pt x="0" y="41"/>
                    <a:pt x="0" y="86"/>
                  </a:cubicBezTo>
                  <a:lnTo>
                    <a:pt x="0" y="777"/>
                  </a:lnTo>
                  <a:cubicBezTo>
                    <a:pt x="0" y="822"/>
                    <a:pt x="41" y="863"/>
                    <a:pt x="86" y="863"/>
                  </a:cubicBezTo>
                  <a:cubicBezTo>
                    <a:pt x="127" y="863"/>
                    <a:pt x="167" y="822"/>
                    <a:pt x="167" y="777"/>
                  </a:cubicBezTo>
                  <a:lnTo>
                    <a:pt x="167" y="86"/>
                  </a:lnTo>
                  <a:cubicBezTo>
                    <a:pt x="167" y="41"/>
                    <a:pt x="127" y="0"/>
                    <a:pt x="8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flipH="1">
              <a:off x="1754115" y="975875"/>
              <a:ext cx="101398" cy="19622"/>
            </a:xfrm>
            <a:custGeom>
              <a:avLst/>
              <a:gdLst/>
              <a:ahLst/>
              <a:cxnLst/>
              <a:rect l="l" t="t" r="r" b="b"/>
              <a:pathLst>
                <a:path w="863" h="167" extrusionOk="0">
                  <a:moveTo>
                    <a:pt x="86" y="0"/>
                  </a:moveTo>
                  <a:cubicBezTo>
                    <a:pt x="41" y="0"/>
                    <a:pt x="0" y="20"/>
                    <a:pt x="0" y="86"/>
                  </a:cubicBezTo>
                  <a:cubicBezTo>
                    <a:pt x="0" y="126"/>
                    <a:pt x="41" y="167"/>
                    <a:pt x="86" y="167"/>
                  </a:cubicBezTo>
                  <a:lnTo>
                    <a:pt x="777" y="167"/>
                  </a:lnTo>
                  <a:cubicBezTo>
                    <a:pt x="823" y="167"/>
                    <a:pt x="863" y="126"/>
                    <a:pt x="863" y="86"/>
                  </a:cubicBezTo>
                  <a:cubicBezTo>
                    <a:pt x="863" y="20"/>
                    <a:pt x="823" y="0"/>
                    <a:pt x="77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flipH="1">
              <a:off x="1667520" y="2038021"/>
              <a:ext cx="20327" cy="100813"/>
            </a:xfrm>
            <a:custGeom>
              <a:avLst/>
              <a:gdLst/>
              <a:ahLst/>
              <a:cxnLst/>
              <a:rect l="l" t="t" r="r" b="b"/>
              <a:pathLst>
                <a:path w="173" h="858" extrusionOk="0">
                  <a:moveTo>
                    <a:pt x="87" y="0"/>
                  </a:moveTo>
                  <a:cubicBezTo>
                    <a:pt x="46" y="0"/>
                    <a:pt x="1" y="40"/>
                    <a:pt x="1" y="81"/>
                  </a:cubicBezTo>
                  <a:lnTo>
                    <a:pt x="1" y="777"/>
                  </a:lnTo>
                  <a:cubicBezTo>
                    <a:pt x="1" y="817"/>
                    <a:pt x="46" y="858"/>
                    <a:pt x="87" y="858"/>
                  </a:cubicBezTo>
                  <a:cubicBezTo>
                    <a:pt x="152" y="858"/>
                    <a:pt x="172" y="817"/>
                    <a:pt x="172" y="777"/>
                  </a:cubicBezTo>
                  <a:lnTo>
                    <a:pt x="172" y="81"/>
                  </a:lnTo>
                  <a:cubicBezTo>
                    <a:pt x="172" y="40"/>
                    <a:pt x="152" y="0"/>
                    <a:pt x="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flipH="1">
              <a:off x="1625457" y="2079496"/>
              <a:ext cx="101516" cy="20210"/>
            </a:xfrm>
            <a:custGeom>
              <a:avLst/>
              <a:gdLst/>
              <a:ahLst/>
              <a:cxnLst/>
              <a:rect l="l" t="t" r="r" b="b"/>
              <a:pathLst>
                <a:path w="864" h="172" extrusionOk="0">
                  <a:moveTo>
                    <a:pt x="82" y="0"/>
                  </a:moveTo>
                  <a:cubicBezTo>
                    <a:pt x="41" y="0"/>
                    <a:pt x="1" y="46"/>
                    <a:pt x="1" y="86"/>
                  </a:cubicBezTo>
                  <a:cubicBezTo>
                    <a:pt x="1" y="126"/>
                    <a:pt x="41" y="172"/>
                    <a:pt x="82" y="172"/>
                  </a:cubicBezTo>
                  <a:lnTo>
                    <a:pt x="778" y="172"/>
                  </a:lnTo>
                  <a:cubicBezTo>
                    <a:pt x="818" y="172"/>
                    <a:pt x="864" y="126"/>
                    <a:pt x="864" y="86"/>
                  </a:cubicBezTo>
                  <a:cubicBezTo>
                    <a:pt x="864" y="46"/>
                    <a:pt x="818" y="0"/>
                    <a:pt x="77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flipH="1">
              <a:off x="3865872" y="1538906"/>
              <a:ext cx="19739" cy="101518"/>
            </a:xfrm>
            <a:custGeom>
              <a:avLst/>
              <a:gdLst/>
              <a:ahLst/>
              <a:cxnLst/>
              <a:rect l="l" t="t" r="r" b="b"/>
              <a:pathLst>
                <a:path w="168" h="864" extrusionOk="0">
                  <a:moveTo>
                    <a:pt x="87" y="1"/>
                  </a:moveTo>
                  <a:cubicBezTo>
                    <a:pt x="41" y="1"/>
                    <a:pt x="1" y="21"/>
                    <a:pt x="1" y="86"/>
                  </a:cubicBezTo>
                  <a:lnTo>
                    <a:pt x="1" y="777"/>
                  </a:lnTo>
                  <a:cubicBezTo>
                    <a:pt x="1" y="818"/>
                    <a:pt x="41" y="863"/>
                    <a:pt x="87" y="863"/>
                  </a:cubicBezTo>
                  <a:cubicBezTo>
                    <a:pt x="127" y="863"/>
                    <a:pt x="167" y="818"/>
                    <a:pt x="167" y="777"/>
                  </a:cubicBezTo>
                  <a:lnTo>
                    <a:pt x="167" y="86"/>
                  </a:lnTo>
                  <a:cubicBezTo>
                    <a:pt x="167" y="21"/>
                    <a:pt x="127" y="1"/>
                    <a:pt x="87"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flipH="1">
              <a:off x="3826159" y="1578619"/>
              <a:ext cx="101516" cy="19740"/>
            </a:xfrm>
            <a:custGeom>
              <a:avLst/>
              <a:gdLst/>
              <a:ahLst/>
              <a:cxnLst/>
              <a:rect l="l" t="t" r="r" b="b"/>
              <a:pathLst>
                <a:path w="864" h="168" extrusionOk="0">
                  <a:moveTo>
                    <a:pt x="87" y="1"/>
                  </a:moveTo>
                  <a:cubicBezTo>
                    <a:pt x="46" y="1"/>
                    <a:pt x="1" y="41"/>
                    <a:pt x="1" y="81"/>
                  </a:cubicBezTo>
                  <a:cubicBezTo>
                    <a:pt x="1" y="127"/>
                    <a:pt x="46" y="167"/>
                    <a:pt x="87" y="167"/>
                  </a:cubicBezTo>
                  <a:lnTo>
                    <a:pt x="778" y="167"/>
                  </a:lnTo>
                  <a:cubicBezTo>
                    <a:pt x="843" y="167"/>
                    <a:pt x="863" y="127"/>
                    <a:pt x="863" y="81"/>
                  </a:cubicBezTo>
                  <a:cubicBezTo>
                    <a:pt x="863" y="41"/>
                    <a:pt x="843" y="1"/>
                    <a:pt x="778"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flipH="1">
              <a:off x="3354412" y="635025"/>
              <a:ext cx="19622" cy="84363"/>
            </a:xfrm>
            <a:custGeom>
              <a:avLst/>
              <a:gdLst/>
              <a:ahLst/>
              <a:cxnLst/>
              <a:rect l="l" t="t" r="r" b="b"/>
              <a:pathLst>
                <a:path w="167" h="718" extrusionOk="0">
                  <a:moveTo>
                    <a:pt x="81" y="1"/>
                  </a:moveTo>
                  <a:cubicBezTo>
                    <a:pt x="41" y="1"/>
                    <a:pt x="0" y="21"/>
                    <a:pt x="0" y="86"/>
                  </a:cubicBezTo>
                  <a:lnTo>
                    <a:pt x="0" y="631"/>
                  </a:lnTo>
                  <a:cubicBezTo>
                    <a:pt x="0" y="692"/>
                    <a:pt x="41" y="717"/>
                    <a:pt x="81" y="717"/>
                  </a:cubicBezTo>
                  <a:cubicBezTo>
                    <a:pt x="126" y="717"/>
                    <a:pt x="167" y="692"/>
                    <a:pt x="167" y="631"/>
                  </a:cubicBezTo>
                  <a:lnTo>
                    <a:pt x="167" y="86"/>
                  </a:lnTo>
                  <a:cubicBezTo>
                    <a:pt x="167" y="21"/>
                    <a:pt x="126" y="1"/>
                    <a:pt x="81"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flipH="1">
              <a:off x="3322336" y="667101"/>
              <a:ext cx="86711" cy="19622"/>
            </a:xfrm>
            <a:custGeom>
              <a:avLst/>
              <a:gdLst/>
              <a:ahLst/>
              <a:cxnLst/>
              <a:rect l="l" t="t" r="r" b="b"/>
              <a:pathLst>
                <a:path w="738" h="167" extrusionOk="0">
                  <a:moveTo>
                    <a:pt x="86" y="0"/>
                  </a:moveTo>
                  <a:cubicBezTo>
                    <a:pt x="46" y="0"/>
                    <a:pt x="1" y="41"/>
                    <a:pt x="1" y="86"/>
                  </a:cubicBezTo>
                  <a:cubicBezTo>
                    <a:pt x="1" y="126"/>
                    <a:pt x="46" y="167"/>
                    <a:pt x="86" y="167"/>
                  </a:cubicBezTo>
                  <a:lnTo>
                    <a:pt x="651" y="167"/>
                  </a:lnTo>
                  <a:cubicBezTo>
                    <a:pt x="697" y="167"/>
                    <a:pt x="737" y="126"/>
                    <a:pt x="737" y="86"/>
                  </a:cubicBezTo>
                  <a:cubicBezTo>
                    <a:pt x="737" y="41"/>
                    <a:pt x="697" y="0"/>
                    <a:pt x="65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flipH="1">
              <a:off x="3415980" y="1375942"/>
              <a:ext cx="27376" cy="27377"/>
            </a:xfrm>
            <a:custGeom>
              <a:avLst/>
              <a:gdLst/>
              <a:ahLst/>
              <a:cxnLst/>
              <a:rect l="l" t="t" r="r" b="b"/>
              <a:pathLst>
                <a:path w="233" h="233" extrusionOk="0">
                  <a:moveTo>
                    <a:pt x="126" y="0"/>
                  </a:moveTo>
                  <a:cubicBezTo>
                    <a:pt x="61" y="0"/>
                    <a:pt x="0" y="41"/>
                    <a:pt x="0" y="106"/>
                  </a:cubicBezTo>
                  <a:cubicBezTo>
                    <a:pt x="0" y="167"/>
                    <a:pt x="61" y="232"/>
                    <a:pt x="126" y="232"/>
                  </a:cubicBezTo>
                  <a:cubicBezTo>
                    <a:pt x="187" y="232"/>
                    <a:pt x="232" y="167"/>
                    <a:pt x="232" y="106"/>
                  </a:cubicBezTo>
                  <a:cubicBezTo>
                    <a:pt x="232" y="41"/>
                    <a:pt x="187" y="0"/>
                    <a:pt x="12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flipH="1">
              <a:off x="1702533" y="1697171"/>
              <a:ext cx="26789" cy="26789"/>
            </a:xfrm>
            <a:custGeom>
              <a:avLst/>
              <a:gdLst/>
              <a:ahLst/>
              <a:cxnLst/>
              <a:rect l="l" t="t" r="r" b="b"/>
              <a:pathLst>
                <a:path w="228" h="228" extrusionOk="0">
                  <a:moveTo>
                    <a:pt x="102" y="0"/>
                  </a:moveTo>
                  <a:cubicBezTo>
                    <a:pt x="41" y="0"/>
                    <a:pt x="1" y="61"/>
                    <a:pt x="1" y="127"/>
                  </a:cubicBezTo>
                  <a:cubicBezTo>
                    <a:pt x="1" y="187"/>
                    <a:pt x="41" y="227"/>
                    <a:pt x="102" y="227"/>
                  </a:cubicBezTo>
                  <a:cubicBezTo>
                    <a:pt x="187" y="227"/>
                    <a:pt x="228" y="187"/>
                    <a:pt x="228" y="127"/>
                  </a:cubicBezTo>
                  <a:cubicBezTo>
                    <a:pt x="228" y="61"/>
                    <a:pt x="187" y="0"/>
                    <a:pt x="102"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flipH="1">
              <a:off x="1988754" y="699059"/>
              <a:ext cx="27376" cy="27377"/>
            </a:xfrm>
            <a:custGeom>
              <a:avLst/>
              <a:gdLst/>
              <a:ahLst/>
              <a:cxnLst/>
              <a:rect l="l" t="t" r="r" b="b"/>
              <a:pathLst>
                <a:path w="233" h="233" extrusionOk="0">
                  <a:moveTo>
                    <a:pt x="106" y="1"/>
                  </a:moveTo>
                  <a:cubicBezTo>
                    <a:pt x="46" y="1"/>
                    <a:pt x="0" y="66"/>
                    <a:pt x="0" y="127"/>
                  </a:cubicBezTo>
                  <a:cubicBezTo>
                    <a:pt x="0" y="192"/>
                    <a:pt x="46" y="233"/>
                    <a:pt x="106" y="233"/>
                  </a:cubicBezTo>
                  <a:cubicBezTo>
                    <a:pt x="192" y="233"/>
                    <a:pt x="232" y="192"/>
                    <a:pt x="232" y="127"/>
                  </a:cubicBezTo>
                  <a:cubicBezTo>
                    <a:pt x="232" y="66"/>
                    <a:pt x="192" y="1"/>
                    <a:pt x="106"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flipH="1">
              <a:off x="1880305" y="1400851"/>
              <a:ext cx="26789" cy="26789"/>
            </a:xfrm>
            <a:custGeom>
              <a:avLst/>
              <a:gdLst/>
              <a:ahLst/>
              <a:cxnLst/>
              <a:rect l="l" t="t" r="r" b="b"/>
              <a:pathLst>
                <a:path w="228" h="228" extrusionOk="0">
                  <a:moveTo>
                    <a:pt x="101" y="0"/>
                  </a:moveTo>
                  <a:cubicBezTo>
                    <a:pt x="41" y="0"/>
                    <a:pt x="0" y="61"/>
                    <a:pt x="0" y="126"/>
                  </a:cubicBezTo>
                  <a:cubicBezTo>
                    <a:pt x="0" y="187"/>
                    <a:pt x="41" y="227"/>
                    <a:pt x="101" y="227"/>
                  </a:cubicBezTo>
                  <a:cubicBezTo>
                    <a:pt x="187" y="227"/>
                    <a:pt x="227" y="187"/>
                    <a:pt x="227" y="126"/>
                  </a:cubicBezTo>
                  <a:cubicBezTo>
                    <a:pt x="227" y="61"/>
                    <a:pt x="187" y="0"/>
                    <a:pt x="10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flipH="1">
              <a:off x="3742031" y="2097238"/>
              <a:ext cx="27376" cy="26789"/>
            </a:xfrm>
            <a:custGeom>
              <a:avLst/>
              <a:gdLst/>
              <a:ahLst/>
              <a:cxnLst/>
              <a:rect l="l" t="t" r="r" b="b"/>
              <a:pathLst>
                <a:path w="233" h="228" extrusionOk="0">
                  <a:moveTo>
                    <a:pt x="127" y="0"/>
                  </a:moveTo>
                  <a:cubicBezTo>
                    <a:pt x="61" y="0"/>
                    <a:pt x="1" y="41"/>
                    <a:pt x="1" y="101"/>
                  </a:cubicBezTo>
                  <a:cubicBezTo>
                    <a:pt x="1" y="167"/>
                    <a:pt x="61" y="227"/>
                    <a:pt x="127" y="227"/>
                  </a:cubicBezTo>
                  <a:cubicBezTo>
                    <a:pt x="187" y="227"/>
                    <a:pt x="233" y="167"/>
                    <a:pt x="233" y="101"/>
                  </a:cubicBezTo>
                  <a:cubicBezTo>
                    <a:pt x="233" y="41"/>
                    <a:pt x="187" y="0"/>
                    <a:pt x="12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flipH="1">
              <a:off x="1573875" y="1321425"/>
              <a:ext cx="46998" cy="46882"/>
            </a:xfrm>
            <a:custGeom>
              <a:avLst/>
              <a:gdLst/>
              <a:ahLst/>
              <a:cxnLst/>
              <a:rect l="l" t="t" r="r" b="b"/>
              <a:pathLst>
                <a:path w="400" h="399" extrusionOk="0">
                  <a:moveTo>
                    <a:pt x="188" y="0"/>
                  </a:moveTo>
                  <a:cubicBezTo>
                    <a:pt x="87" y="0"/>
                    <a:pt x="1" y="86"/>
                    <a:pt x="1" y="192"/>
                  </a:cubicBezTo>
                  <a:cubicBezTo>
                    <a:pt x="1" y="318"/>
                    <a:pt x="87" y="399"/>
                    <a:pt x="188" y="399"/>
                  </a:cubicBezTo>
                  <a:cubicBezTo>
                    <a:pt x="314" y="399"/>
                    <a:pt x="399" y="318"/>
                    <a:pt x="399" y="192"/>
                  </a:cubicBezTo>
                  <a:cubicBezTo>
                    <a:pt x="399" y="86"/>
                    <a:pt x="314" y="0"/>
                    <a:pt x="18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flipH="1">
              <a:off x="3697501" y="1025105"/>
              <a:ext cx="46998" cy="46882"/>
            </a:xfrm>
            <a:custGeom>
              <a:avLst/>
              <a:gdLst/>
              <a:ahLst/>
              <a:cxnLst/>
              <a:rect l="l" t="t" r="r" b="b"/>
              <a:pathLst>
                <a:path w="400" h="399" extrusionOk="0">
                  <a:moveTo>
                    <a:pt x="187" y="0"/>
                  </a:moveTo>
                  <a:cubicBezTo>
                    <a:pt x="81" y="0"/>
                    <a:pt x="1" y="86"/>
                    <a:pt x="1" y="192"/>
                  </a:cubicBezTo>
                  <a:cubicBezTo>
                    <a:pt x="1" y="318"/>
                    <a:pt x="81" y="399"/>
                    <a:pt x="187" y="399"/>
                  </a:cubicBezTo>
                  <a:cubicBezTo>
                    <a:pt x="313" y="399"/>
                    <a:pt x="399" y="318"/>
                    <a:pt x="399" y="192"/>
                  </a:cubicBezTo>
                  <a:cubicBezTo>
                    <a:pt x="399" y="86"/>
                    <a:pt x="313" y="0"/>
                    <a:pt x="1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rot="10800000" flipH="1">
              <a:off x="2769281" y="2151242"/>
              <a:ext cx="117" cy="652111"/>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rot="10800000" flipH="1">
              <a:off x="2763993" y="2151242"/>
              <a:ext cx="10222" cy="652111"/>
            </a:xfrm>
            <a:custGeom>
              <a:avLst/>
              <a:gdLst/>
              <a:ahLst/>
              <a:cxnLst/>
              <a:rect l="l" t="t" r="r" b="b"/>
              <a:pathLst>
                <a:path w="87" h="5550" extrusionOk="0">
                  <a:moveTo>
                    <a:pt x="0" y="0"/>
                  </a:moveTo>
                  <a:lnTo>
                    <a:pt x="0" y="5549"/>
                  </a:lnTo>
                  <a:lnTo>
                    <a:pt x="86" y="5549"/>
                  </a:lnTo>
                  <a:lnTo>
                    <a:pt x="8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rot="10800000" flipH="1">
              <a:off x="2860575" y="2138788"/>
              <a:ext cx="117" cy="652111"/>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rot="10800000" flipH="1">
              <a:off x="2855288" y="2138788"/>
              <a:ext cx="12572" cy="652111"/>
            </a:xfrm>
            <a:custGeom>
              <a:avLst/>
              <a:gdLst/>
              <a:ahLst/>
              <a:cxnLst/>
              <a:rect l="l" t="t" r="r" b="b"/>
              <a:pathLst>
                <a:path w="107" h="5550" extrusionOk="0">
                  <a:moveTo>
                    <a:pt x="0" y="0"/>
                  </a:moveTo>
                  <a:lnTo>
                    <a:pt x="0" y="5549"/>
                  </a:lnTo>
                  <a:lnTo>
                    <a:pt x="106" y="5549"/>
                  </a:lnTo>
                  <a:lnTo>
                    <a:pt x="10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rot="10800000" flipH="1">
              <a:off x="2687503" y="2173214"/>
              <a:ext cx="117" cy="652111"/>
            </a:xfrm>
            <a:custGeom>
              <a:avLst/>
              <a:gdLst/>
              <a:ahLst/>
              <a:cxnLst/>
              <a:rect l="l" t="t" r="r" b="b"/>
              <a:pathLst>
                <a:path w="1" h="5550" extrusionOk="0">
                  <a:moveTo>
                    <a:pt x="1" y="1"/>
                  </a:moveTo>
                  <a:lnTo>
                    <a:pt x="1" y="555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rot="10800000" flipH="1">
              <a:off x="2682803" y="2173214"/>
              <a:ext cx="9635" cy="652111"/>
            </a:xfrm>
            <a:custGeom>
              <a:avLst/>
              <a:gdLst/>
              <a:ahLst/>
              <a:cxnLst/>
              <a:rect l="l" t="t" r="r" b="b"/>
              <a:pathLst>
                <a:path w="82" h="5550" extrusionOk="0">
                  <a:moveTo>
                    <a:pt x="0" y="1"/>
                  </a:moveTo>
                  <a:lnTo>
                    <a:pt x="0" y="5550"/>
                  </a:lnTo>
                  <a:lnTo>
                    <a:pt x="81" y="5550"/>
                  </a:lnTo>
                  <a:lnTo>
                    <a:pt x="81" y="1"/>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flipH="1">
              <a:off x="2464204" y="1269563"/>
              <a:ext cx="607567" cy="234878"/>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flipH="1">
              <a:off x="2185032" y="1444982"/>
              <a:ext cx="570908" cy="269304"/>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flipH="1">
              <a:off x="2042156" y="1677385"/>
              <a:ext cx="493831" cy="474220"/>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flipH="1">
              <a:off x="2388689" y="1302093"/>
              <a:ext cx="1070693" cy="84950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4"/>
          <p:cNvSpPr txBox="1">
            <a:spLocks noGrp="1"/>
          </p:cNvSpPr>
          <p:nvPr>
            <p:ph type="title"/>
          </p:nvPr>
        </p:nvSpPr>
        <p:spPr>
          <a:xfrm>
            <a:off x="431975" y="324425"/>
            <a:ext cx="54522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a:t>
            </a:r>
            <a:endParaRPr/>
          </a:p>
        </p:txBody>
      </p:sp>
      <p:sp>
        <p:nvSpPr>
          <p:cNvPr id="462" name="Google Shape;462;p34"/>
          <p:cNvSpPr txBox="1">
            <a:spLocks noGrp="1"/>
          </p:cNvSpPr>
          <p:nvPr>
            <p:ph type="body" idx="1"/>
          </p:nvPr>
        </p:nvSpPr>
        <p:spPr>
          <a:xfrm>
            <a:off x="431975" y="1076325"/>
            <a:ext cx="7704000" cy="3450900"/>
          </a:xfrm>
          <a:prstGeom prst="rect">
            <a:avLst/>
          </a:prstGeom>
        </p:spPr>
        <p:txBody>
          <a:bodyPr spcFirstLastPara="1" wrap="square" lIns="91425" tIns="91425" rIns="91425" bIns="91425" anchor="t" anchorCtr="0">
            <a:noAutofit/>
          </a:bodyPr>
          <a:lstStyle/>
          <a:p>
            <a:pPr marL="457200" marR="50800" lvl="0" indent="-336550" algn="l" rtl="0">
              <a:lnSpc>
                <a:spcPct val="100000"/>
              </a:lnSpc>
              <a:spcBef>
                <a:spcPts val="0"/>
              </a:spcBef>
              <a:spcAft>
                <a:spcPts val="0"/>
              </a:spcAft>
              <a:buSzPts val="1700"/>
              <a:buChar char="●"/>
            </a:pPr>
            <a:r>
              <a:rPr lang="en" sz="1700"/>
              <a:t>To understand the general  working mechanism of a quantum computer.</a:t>
            </a:r>
            <a:endParaRPr sz="1700"/>
          </a:p>
          <a:p>
            <a:pPr marL="457200" marR="50800" lvl="0" indent="-336550" algn="l" rtl="0">
              <a:lnSpc>
                <a:spcPct val="100000"/>
              </a:lnSpc>
              <a:spcBef>
                <a:spcPts val="0"/>
              </a:spcBef>
              <a:spcAft>
                <a:spcPts val="0"/>
              </a:spcAft>
              <a:buSzPts val="1700"/>
              <a:buChar char="●"/>
            </a:pPr>
            <a:r>
              <a:rPr lang="en" sz="1700"/>
              <a:t>To identify the potential problems that quantum computers can solve and how to harness the power of a quantum computer.</a:t>
            </a:r>
            <a:endParaRPr sz="1700"/>
          </a:p>
          <a:p>
            <a:pPr marL="457200" marR="50800" lvl="0" indent="-336550" algn="l" rtl="0">
              <a:lnSpc>
                <a:spcPct val="100000"/>
              </a:lnSpc>
              <a:spcBef>
                <a:spcPts val="0"/>
              </a:spcBef>
              <a:spcAft>
                <a:spcPts val="0"/>
              </a:spcAft>
              <a:buSzPts val="1700"/>
              <a:buChar char="●"/>
            </a:pPr>
            <a:r>
              <a:rPr lang="en" sz="1700"/>
              <a:t>To review the potential impact of quantum computers in cybersecurity</a:t>
            </a:r>
            <a:endParaRPr sz="1700"/>
          </a:p>
          <a:p>
            <a:pPr marL="457200" marR="50800" lvl="0" indent="-336550" algn="l" rtl="0">
              <a:lnSpc>
                <a:spcPct val="100000"/>
              </a:lnSpc>
              <a:spcBef>
                <a:spcPts val="0"/>
              </a:spcBef>
              <a:spcAft>
                <a:spcPts val="0"/>
              </a:spcAft>
              <a:buSzPts val="1700"/>
              <a:buChar char="●"/>
            </a:pPr>
            <a:r>
              <a:rPr lang="en" sz="1700"/>
              <a:t>To review the challenges that hinder the construction of quantum computers.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a:spLocks noGrp="1"/>
          </p:cNvSpPr>
          <p:nvPr>
            <p:ph type="title"/>
          </p:nvPr>
        </p:nvSpPr>
        <p:spPr>
          <a:xfrm>
            <a:off x="431975" y="324425"/>
            <a:ext cx="6075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Classical computers vs Quantum Computers</a:t>
            </a:r>
            <a:endParaRPr/>
          </a:p>
        </p:txBody>
      </p:sp>
      <p:sp>
        <p:nvSpPr>
          <p:cNvPr id="468" name="Google Shape;468;p35"/>
          <p:cNvSpPr txBox="1">
            <a:spLocks noGrp="1"/>
          </p:cNvSpPr>
          <p:nvPr>
            <p:ph type="body" idx="1"/>
          </p:nvPr>
        </p:nvSpPr>
        <p:spPr>
          <a:xfrm>
            <a:off x="431975" y="1076325"/>
            <a:ext cx="7704000" cy="3450900"/>
          </a:xfrm>
          <a:prstGeom prst="rect">
            <a:avLst/>
          </a:prstGeom>
        </p:spPr>
        <p:txBody>
          <a:bodyPr spcFirstLastPara="1" wrap="square" lIns="91425" tIns="91425" rIns="91425" bIns="91425" anchor="t" anchorCtr="0">
            <a:noAutofit/>
          </a:bodyPr>
          <a:lstStyle/>
          <a:p>
            <a:pPr marL="457200" marR="50800" lvl="0" indent="-336550" algn="l" rtl="0">
              <a:lnSpc>
                <a:spcPct val="100000"/>
              </a:lnSpc>
              <a:spcBef>
                <a:spcPts val="0"/>
              </a:spcBef>
              <a:spcAft>
                <a:spcPts val="0"/>
              </a:spcAft>
              <a:buSzPts val="1700"/>
              <a:buChar char="●"/>
            </a:pPr>
            <a:r>
              <a:rPr lang="en" sz="1700"/>
              <a:t>Classical computers store information as bits that each take a value of 0 or 1. Underlying those bits are transistors that act as switches; each can take a value of either 0 or 1 depending on whether the switch is on or off. At the most basic level, everything a computer does is just manipulating the values of those bits with small electrical voltages.</a:t>
            </a:r>
            <a:endParaRPr sz="1700"/>
          </a:p>
          <a:p>
            <a:pPr marL="457200" marR="50800" lvl="0" indent="-336550" algn="l" rtl="0">
              <a:lnSpc>
                <a:spcPct val="100000"/>
              </a:lnSpc>
              <a:spcBef>
                <a:spcPts val="0"/>
              </a:spcBef>
              <a:spcAft>
                <a:spcPts val="0"/>
              </a:spcAft>
              <a:buSzPts val="1700"/>
              <a:buChar char="●"/>
            </a:pPr>
            <a:r>
              <a:rPr lang="en" sz="1700"/>
              <a:t>A quantum computer’s equivalent to a bit is known as a qubit which can either exist as both a 1 and 0 simultaneously. This makes it possible to perform multiple computations to happen simultaneously. </a:t>
            </a:r>
            <a:endParaRPr sz="1700"/>
          </a:p>
          <a:p>
            <a:pPr marL="457200" marR="50800" lvl="0" indent="-336550" algn="l" rtl="0">
              <a:lnSpc>
                <a:spcPct val="100000"/>
              </a:lnSpc>
              <a:spcBef>
                <a:spcPts val="0"/>
              </a:spcBef>
              <a:spcAft>
                <a:spcPts val="0"/>
              </a:spcAft>
              <a:buSzPts val="1700"/>
              <a:buChar char="●"/>
            </a:pPr>
            <a:r>
              <a:rPr lang="en" sz="1700"/>
              <a:t>This special state of being simultaneously 0 and 1 is known as </a:t>
            </a:r>
            <a:r>
              <a:rPr lang="en" sz="1700" b="1" u="sng"/>
              <a:t>superposition </a:t>
            </a:r>
            <a:r>
              <a:rPr lang="en" sz="1700"/>
              <a:t>and allows large amounts of information to be represented using a few quantum particles. Qubits can be linked together to form a series of qubits which can represent different things simultaneously.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6"/>
          <p:cNvSpPr txBox="1">
            <a:spLocks noGrp="1"/>
          </p:cNvSpPr>
          <p:nvPr>
            <p:ph type="title"/>
          </p:nvPr>
        </p:nvSpPr>
        <p:spPr>
          <a:xfrm>
            <a:off x="431975" y="324425"/>
            <a:ext cx="30930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Quantum  Mechanics</a:t>
            </a:r>
            <a:endParaRPr/>
          </a:p>
        </p:txBody>
      </p:sp>
      <p:sp>
        <p:nvSpPr>
          <p:cNvPr id="474" name="Google Shape;474;p36"/>
          <p:cNvSpPr txBox="1">
            <a:spLocks noGrp="1"/>
          </p:cNvSpPr>
          <p:nvPr>
            <p:ph type="body" idx="1"/>
          </p:nvPr>
        </p:nvSpPr>
        <p:spPr>
          <a:xfrm>
            <a:off x="431975" y="994025"/>
            <a:ext cx="7704000" cy="3450900"/>
          </a:xfrm>
          <a:prstGeom prst="rect">
            <a:avLst/>
          </a:prstGeom>
        </p:spPr>
        <p:txBody>
          <a:bodyPr spcFirstLastPara="1" wrap="square" lIns="91425" tIns="91425" rIns="91425" bIns="91425" anchor="t" anchorCtr="0">
            <a:noAutofit/>
          </a:bodyPr>
          <a:lstStyle/>
          <a:p>
            <a:pPr marL="457200" marR="50800" lvl="0" indent="-336550" algn="l" rtl="0">
              <a:lnSpc>
                <a:spcPct val="100000"/>
              </a:lnSpc>
              <a:spcBef>
                <a:spcPts val="0"/>
              </a:spcBef>
              <a:spcAft>
                <a:spcPts val="0"/>
              </a:spcAft>
              <a:buSzPts val="1700"/>
              <a:buChar char="●"/>
            </a:pPr>
            <a:r>
              <a:rPr lang="en" sz="1700"/>
              <a:t>Quantum mechanics is a branch of science that deals with the behaviour of matter and light on the atomic and subatomic scale. It attempts to describe and account for the properties of molecules and atoms. These properties include the interactions of the particles with one another and with electromagnetic radiation</a:t>
            </a:r>
            <a:endParaRPr sz="1700"/>
          </a:p>
          <a:p>
            <a:pPr marL="457200" marR="50800" lvl="0" indent="-336550" algn="l" rtl="0">
              <a:lnSpc>
                <a:spcPct val="100000"/>
              </a:lnSpc>
              <a:spcBef>
                <a:spcPts val="0"/>
              </a:spcBef>
              <a:spcAft>
                <a:spcPts val="0"/>
              </a:spcAft>
              <a:buSzPts val="1700"/>
              <a:buChar char="●"/>
            </a:pPr>
            <a:r>
              <a:rPr lang="en" sz="1700"/>
              <a:t>Quantum theory predicts that particles may be one thing or another at the same time. This forms the basis of quantum mechanic.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7"/>
          <p:cNvSpPr txBox="1">
            <a:spLocks noGrp="1"/>
          </p:cNvSpPr>
          <p:nvPr>
            <p:ph type="title"/>
          </p:nvPr>
        </p:nvSpPr>
        <p:spPr>
          <a:xfrm>
            <a:off x="431975" y="324425"/>
            <a:ext cx="30930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Brief History</a:t>
            </a:r>
            <a:endParaRPr/>
          </a:p>
        </p:txBody>
      </p:sp>
      <p:sp>
        <p:nvSpPr>
          <p:cNvPr id="480" name="Google Shape;480;p37"/>
          <p:cNvSpPr txBox="1">
            <a:spLocks noGrp="1"/>
          </p:cNvSpPr>
          <p:nvPr>
            <p:ph type="body" idx="1"/>
          </p:nvPr>
        </p:nvSpPr>
        <p:spPr>
          <a:xfrm>
            <a:off x="431975" y="994025"/>
            <a:ext cx="7704000" cy="3450900"/>
          </a:xfrm>
          <a:prstGeom prst="rect">
            <a:avLst/>
          </a:prstGeom>
        </p:spPr>
        <p:txBody>
          <a:bodyPr spcFirstLastPara="1" wrap="square" lIns="91425" tIns="91425" rIns="91425" bIns="91425" anchor="t" anchorCtr="0">
            <a:noAutofit/>
          </a:bodyPr>
          <a:lstStyle/>
          <a:p>
            <a:pPr marL="457200" marR="50800" lvl="0" indent="-336550" algn="l" rtl="0">
              <a:lnSpc>
                <a:spcPct val="100000"/>
              </a:lnSpc>
              <a:spcBef>
                <a:spcPts val="0"/>
              </a:spcBef>
              <a:spcAft>
                <a:spcPts val="0"/>
              </a:spcAft>
              <a:buSzPts val="1700"/>
              <a:buChar char="●"/>
            </a:pPr>
            <a:r>
              <a:rPr lang="en" sz="1700" b="1" u="sng"/>
              <a:t>Feyman's idea</a:t>
            </a:r>
            <a:r>
              <a:rPr lang="en" sz="1700"/>
              <a:t> - A physicist in 1980 tried to simulate quantum events but he realized that classical computers could not handle quantum computations due to the high cost of computation. He therefore made a tool composed of quantum particles to simulate the events and the idea of quantum computing was born.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8"/>
          <p:cNvSpPr txBox="1">
            <a:spLocks noGrp="1"/>
          </p:cNvSpPr>
          <p:nvPr>
            <p:ph type="title"/>
          </p:nvPr>
        </p:nvSpPr>
        <p:spPr>
          <a:xfrm>
            <a:off x="431975" y="324425"/>
            <a:ext cx="83325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complex problems can a quantum computer solve</a:t>
            </a:r>
            <a:endParaRPr/>
          </a:p>
        </p:txBody>
      </p:sp>
      <p:sp>
        <p:nvSpPr>
          <p:cNvPr id="486" name="Google Shape;486;p38"/>
          <p:cNvSpPr txBox="1">
            <a:spLocks noGrp="1"/>
          </p:cNvSpPr>
          <p:nvPr>
            <p:ph type="body" idx="1"/>
          </p:nvPr>
        </p:nvSpPr>
        <p:spPr>
          <a:xfrm>
            <a:off x="431975" y="1076325"/>
            <a:ext cx="7704000" cy="3450900"/>
          </a:xfrm>
          <a:prstGeom prst="rect">
            <a:avLst/>
          </a:prstGeom>
        </p:spPr>
        <p:txBody>
          <a:bodyPr spcFirstLastPara="1" wrap="square" lIns="91425" tIns="91425" rIns="91425" bIns="91425" anchor="t" anchorCtr="0">
            <a:noAutofit/>
          </a:bodyPr>
          <a:lstStyle/>
          <a:p>
            <a:pPr marL="457200" marR="50800" lvl="0" indent="-336550" algn="l" rtl="0">
              <a:lnSpc>
                <a:spcPct val="100000"/>
              </a:lnSpc>
              <a:spcBef>
                <a:spcPts val="0"/>
              </a:spcBef>
              <a:spcAft>
                <a:spcPts val="0"/>
              </a:spcAft>
              <a:buSzPts val="1700"/>
              <a:buChar char="●"/>
            </a:pPr>
            <a:r>
              <a:rPr lang="en" sz="1700"/>
              <a:t> In situations where there are a large number of possible combinations, quantum computers can consider all of them simultaneously. </a:t>
            </a:r>
            <a:endParaRPr sz="1700"/>
          </a:p>
          <a:p>
            <a:pPr marL="457200" marR="50800" lvl="0" indent="-336550" algn="l" rtl="0">
              <a:lnSpc>
                <a:spcPct val="100000"/>
              </a:lnSpc>
              <a:spcBef>
                <a:spcPts val="0"/>
              </a:spcBef>
              <a:spcAft>
                <a:spcPts val="0"/>
              </a:spcAft>
              <a:buSzPts val="1700"/>
              <a:buChar char="●"/>
            </a:pPr>
            <a:r>
              <a:rPr lang="en" sz="1700"/>
              <a:t>Such cases include:</a:t>
            </a:r>
            <a:endParaRPr sz="1700"/>
          </a:p>
          <a:p>
            <a:pPr marL="914400" marR="50800" lvl="0" indent="-336550" algn="l" rtl="0">
              <a:lnSpc>
                <a:spcPct val="100000"/>
              </a:lnSpc>
              <a:spcBef>
                <a:spcPts val="0"/>
              </a:spcBef>
              <a:spcAft>
                <a:spcPts val="0"/>
              </a:spcAft>
              <a:buSzPts val="1700"/>
              <a:buChar char="❖"/>
            </a:pPr>
            <a:r>
              <a:rPr lang="en" sz="1700"/>
              <a:t>When trying to find the best route between two places.</a:t>
            </a:r>
            <a:endParaRPr sz="1700"/>
          </a:p>
          <a:p>
            <a:pPr marL="914400" marR="50800" lvl="0" indent="-336550" algn="l" rtl="0">
              <a:lnSpc>
                <a:spcPct val="100000"/>
              </a:lnSpc>
              <a:spcBef>
                <a:spcPts val="0"/>
              </a:spcBef>
              <a:spcAft>
                <a:spcPts val="0"/>
              </a:spcAft>
              <a:buSzPts val="1700"/>
              <a:buChar char="❖"/>
            </a:pPr>
            <a:r>
              <a:rPr lang="en" sz="1700"/>
              <a:t>Optimization Problems</a:t>
            </a:r>
            <a:endParaRPr sz="1700"/>
          </a:p>
          <a:p>
            <a:pPr marL="914400" marR="50800" lvl="0" indent="-336550" algn="l" rtl="0">
              <a:lnSpc>
                <a:spcPct val="100000"/>
              </a:lnSpc>
              <a:spcBef>
                <a:spcPts val="0"/>
              </a:spcBef>
              <a:spcAft>
                <a:spcPts val="0"/>
              </a:spcAft>
              <a:buSzPts val="1700"/>
              <a:buChar char="❖"/>
            </a:pPr>
            <a:r>
              <a:rPr lang="en" sz="1700"/>
              <a:t>Simulating any quantum physical system</a:t>
            </a:r>
            <a:endParaRPr sz="1700"/>
          </a:p>
          <a:p>
            <a:pPr marL="914400" marR="50800" lvl="0" indent="-336550" algn="l" rtl="0">
              <a:lnSpc>
                <a:spcPct val="100000"/>
              </a:lnSpc>
              <a:spcBef>
                <a:spcPts val="0"/>
              </a:spcBef>
              <a:spcAft>
                <a:spcPts val="0"/>
              </a:spcAft>
              <a:buSzPts val="1700"/>
              <a:buChar char="❖"/>
            </a:pPr>
            <a:r>
              <a:rPr lang="en" sz="1700"/>
              <a:t>Searching in unordered lists</a:t>
            </a:r>
            <a:endParaRPr sz="1700"/>
          </a:p>
          <a:p>
            <a:pPr marL="0" marR="50800" lvl="0" indent="0" algn="l" rtl="0">
              <a:lnSpc>
                <a:spcPct val="100000"/>
              </a:lnSpc>
              <a:spcBef>
                <a:spcPts val="0"/>
              </a:spcBef>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9"/>
          <p:cNvSpPr txBox="1">
            <a:spLocks noGrp="1"/>
          </p:cNvSpPr>
          <p:nvPr>
            <p:ph type="title"/>
          </p:nvPr>
        </p:nvSpPr>
        <p:spPr>
          <a:xfrm>
            <a:off x="431975" y="324425"/>
            <a:ext cx="83325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Application Areas</a:t>
            </a:r>
            <a:endParaRPr/>
          </a:p>
        </p:txBody>
      </p:sp>
      <p:sp>
        <p:nvSpPr>
          <p:cNvPr id="492" name="Google Shape;492;p39"/>
          <p:cNvSpPr txBox="1">
            <a:spLocks noGrp="1"/>
          </p:cNvSpPr>
          <p:nvPr>
            <p:ph type="body" idx="1"/>
          </p:nvPr>
        </p:nvSpPr>
        <p:spPr>
          <a:xfrm>
            <a:off x="431975" y="932700"/>
            <a:ext cx="7704000" cy="3059700"/>
          </a:xfrm>
          <a:prstGeom prst="rect">
            <a:avLst/>
          </a:prstGeom>
        </p:spPr>
        <p:txBody>
          <a:bodyPr spcFirstLastPara="1" wrap="square" lIns="91425" tIns="91425" rIns="91425" bIns="91425" anchor="t" anchorCtr="0">
            <a:noAutofit/>
          </a:bodyPr>
          <a:lstStyle/>
          <a:p>
            <a:pPr marL="457200" marR="50800" lvl="0" indent="-336550" algn="l" rtl="0">
              <a:lnSpc>
                <a:spcPct val="100000"/>
              </a:lnSpc>
              <a:spcBef>
                <a:spcPts val="0"/>
              </a:spcBef>
              <a:spcAft>
                <a:spcPts val="0"/>
              </a:spcAft>
              <a:buSzPts val="1700"/>
              <a:buChar char="❖"/>
            </a:pPr>
            <a:r>
              <a:rPr lang="en" sz="1700" dirty="0"/>
              <a:t>Weather and climate modeling</a:t>
            </a:r>
            <a:endParaRPr sz="1700" dirty="0"/>
          </a:p>
          <a:p>
            <a:pPr marL="457200" marR="50800" lvl="0" indent="-336550" algn="l" rtl="0">
              <a:lnSpc>
                <a:spcPct val="100000"/>
              </a:lnSpc>
              <a:spcBef>
                <a:spcPts val="0"/>
              </a:spcBef>
              <a:spcAft>
                <a:spcPts val="0"/>
              </a:spcAft>
              <a:buSzPts val="1700"/>
              <a:buChar char="❖"/>
            </a:pPr>
            <a:r>
              <a:rPr lang="en" sz="1700" dirty="0"/>
              <a:t>Personalized medicine</a:t>
            </a:r>
            <a:endParaRPr sz="1700" dirty="0"/>
          </a:p>
          <a:p>
            <a:pPr marL="457200" marR="50800" lvl="0" indent="-336550" algn="l" rtl="0">
              <a:lnSpc>
                <a:spcPct val="100000"/>
              </a:lnSpc>
              <a:spcBef>
                <a:spcPts val="0"/>
              </a:spcBef>
              <a:spcAft>
                <a:spcPts val="0"/>
              </a:spcAft>
              <a:buSzPts val="1700"/>
              <a:buChar char="❖"/>
            </a:pPr>
            <a:r>
              <a:rPr lang="en" sz="1700" dirty="0"/>
              <a:t>Space exploration</a:t>
            </a:r>
            <a:endParaRPr sz="1700" dirty="0"/>
          </a:p>
          <a:p>
            <a:pPr marL="457200" marR="50800" lvl="0" indent="-336550" algn="l" rtl="0">
              <a:lnSpc>
                <a:spcPct val="100000"/>
              </a:lnSpc>
              <a:spcBef>
                <a:spcPts val="0"/>
              </a:spcBef>
              <a:spcAft>
                <a:spcPts val="0"/>
              </a:spcAft>
              <a:buSzPts val="1700"/>
              <a:buChar char="❖"/>
            </a:pPr>
            <a:r>
              <a:rPr lang="en" sz="1700" dirty="0"/>
              <a:t>Encryption</a:t>
            </a:r>
            <a:endParaRPr sz="1700" dirty="0"/>
          </a:p>
          <a:p>
            <a:pPr marL="0" marR="508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0"/>
          <p:cNvSpPr/>
          <p:nvPr/>
        </p:nvSpPr>
        <p:spPr>
          <a:xfrm rot="10800000">
            <a:off x="5130975" y="328150"/>
            <a:ext cx="3690900" cy="4476600"/>
          </a:xfrm>
          <a:prstGeom prst="rect">
            <a:avLst/>
          </a:pr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txBox="1">
            <a:spLocks noGrp="1"/>
          </p:cNvSpPr>
          <p:nvPr>
            <p:ph type="title"/>
          </p:nvPr>
        </p:nvSpPr>
        <p:spPr>
          <a:xfrm>
            <a:off x="1720200" y="2860500"/>
            <a:ext cx="2808000" cy="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Steampunk Chandelier</a:t>
            </a:r>
            <a:endParaRPr/>
          </a:p>
        </p:txBody>
      </p:sp>
      <p:sp>
        <p:nvSpPr>
          <p:cNvPr id="499" name="Google Shape;499;p40"/>
          <p:cNvSpPr txBox="1">
            <a:spLocks noGrp="1"/>
          </p:cNvSpPr>
          <p:nvPr>
            <p:ph type="title" idx="2"/>
          </p:nvPr>
        </p:nvSpPr>
        <p:spPr>
          <a:xfrm>
            <a:off x="720000" y="2927375"/>
            <a:ext cx="7749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a:t>
            </a:r>
            <a:endParaRPr/>
          </a:p>
        </p:txBody>
      </p:sp>
      <p:pic>
        <p:nvPicPr>
          <p:cNvPr id="500" name="Google Shape;500;p40"/>
          <p:cNvPicPr preferRelativeResize="0"/>
          <p:nvPr/>
        </p:nvPicPr>
        <p:blipFill>
          <a:blip r:embed="rId3">
            <a:alphaModFix/>
          </a:blip>
          <a:stretch>
            <a:fillRect/>
          </a:stretch>
        </p:blipFill>
        <p:spPr>
          <a:xfrm>
            <a:off x="5151238" y="0"/>
            <a:ext cx="3650387"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41"/>
          <p:cNvPicPr preferRelativeResize="0"/>
          <p:nvPr/>
        </p:nvPicPr>
        <p:blipFill>
          <a:blip r:embed="rId3">
            <a:alphaModFix/>
          </a:blip>
          <a:stretch>
            <a:fillRect/>
          </a:stretch>
        </p:blipFill>
        <p:spPr>
          <a:xfrm>
            <a:off x="-25925" y="-235750"/>
            <a:ext cx="9270499" cy="5614999"/>
          </a:xfrm>
          <a:prstGeom prst="rect">
            <a:avLst/>
          </a:prstGeom>
          <a:noFill/>
          <a:ln>
            <a:noFill/>
          </a:ln>
        </p:spPr>
      </p:pic>
    </p:spTree>
  </p:cSld>
  <p:clrMapOvr>
    <a:masterClrMapping/>
  </p:clrMapOvr>
</p:sld>
</file>

<file path=ppt/theme/theme1.xml><?xml version="1.0" encoding="utf-8"?>
<a:theme xmlns:a="http://schemas.openxmlformats.org/drawingml/2006/main"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422</Words>
  <Application>Microsoft Office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Lato</vt:lpstr>
      <vt:lpstr>Roboto</vt:lpstr>
      <vt:lpstr>Roboto Condensed Light</vt:lpstr>
      <vt:lpstr>Patrick Hand</vt:lpstr>
      <vt:lpstr>Arial</vt:lpstr>
      <vt:lpstr>Teko</vt:lpstr>
      <vt:lpstr>Data Center Company Profile by Slidesgo</vt:lpstr>
      <vt:lpstr>Quantum Computing</vt:lpstr>
      <vt:lpstr>Objectives</vt:lpstr>
      <vt:lpstr>Classical computers vs Quantum Computers</vt:lpstr>
      <vt:lpstr>Quantum  Mechanics</vt:lpstr>
      <vt:lpstr>Brief History</vt:lpstr>
      <vt:lpstr>What complex problems can a quantum computer solve</vt:lpstr>
      <vt:lpstr>Application Areas</vt:lpstr>
      <vt:lpstr>The Steampunk Chandelier</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cp:lastModifiedBy>THE-MACHINE</cp:lastModifiedBy>
  <cp:revision>3</cp:revision>
  <dcterms:modified xsi:type="dcterms:W3CDTF">2021-10-13T06:30:17Z</dcterms:modified>
</cp:coreProperties>
</file>