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Stefan</cp:lastModifiedBy>
  <cp:revision>1</cp:revision>
  <dcterms:created xsi:type="dcterms:W3CDTF">2023-03-19T22:31:37Z</dcterms:created>
  <dcterms:modified xsi:type="dcterms:W3CDTF">2023-03-19T22:31:37Z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C7D998329EE144C8B0F285CE0868DA18</vt:lpwstr>
  </property>
  <property fmtid="{D5CDD505-2E9C-101B-9397-08002B2CF9AE}" pid="3" name="KSOProductBuildVer">
    <vt:lpwstr>1031-11.2.0.11486</vt:lpwstr>
  </property>
</Properties>
</file>