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0" y="-13680"/>
            <a:ext cx="9143640" cy="6933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152280"/>
            <a:ext cx="152352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" name="Google Shape;12;p1" descr=""/>
          <p:cNvPicPr/>
          <p:nvPr/>
        </p:nvPicPr>
        <p:blipFill>
          <a:blip r:embed="rId3"/>
          <a:stretch/>
        </p:blipFill>
        <p:spPr>
          <a:xfrm>
            <a:off x="312840" y="152280"/>
            <a:ext cx="868320" cy="9716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152280"/>
            <a:ext cx="1447560" cy="1199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" name="Google Shape;15;p2" descr=""/>
          <p:cNvPicPr/>
          <p:nvPr/>
        </p:nvPicPr>
        <p:blipFill>
          <a:blip r:embed="rId4"/>
          <a:stretch/>
        </p:blipFill>
        <p:spPr>
          <a:xfrm>
            <a:off x="179640" y="152280"/>
            <a:ext cx="868320" cy="971640"/>
          </a:xfrm>
          <a:prstGeom prst="rect">
            <a:avLst/>
          </a:prstGeom>
          <a:ln>
            <a:noFill/>
          </a:ln>
        </p:spPr>
      </p:pic>
      <p:pic>
        <p:nvPicPr>
          <p:cNvPr id="5" name="Google Shape;16;p2" descr=""/>
          <p:cNvPicPr/>
          <p:nvPr/>
        </p:nvPicPr>
        <p:blipFill>
          <a:blip r:embed="rId5"/>
          <a:stretch/>
        </p:blipFill>
        <p:spPr>
          <a:xfrm>
            <a:off x="7530120" y="1676520"/>
            <a:ext cx="1599840" cy="5050440"/>
          </a:xfrm>
          <a:prstGeom prst="rect">
            <a:avLst/>
          </a:prstGeom>
          <a:ln>
            <a:noFill/>
          </a:ln>
        </p:spPr>
      </p:pic>
      <p:pic>
        <p:nvPicPr>
          <p:cNvPr id="6" name="Google Shape;17;p2" descr=""/>
          <p:cNvPicPr/>
          <p:nvPr/>
        </p:nvPicPr>
        <p:blipFill>
          <a:blip r:embed="rId6"/>
          <a:stretch/>
        </p:blipFill>
        <p:spPr>
          <a:xfrm>
            <a:off x="1219320" y="152280"/>
            <a:ext cx="7924320" cy="107424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1560" y="1540080"/>
            <a:ext cx="830052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ff0000"/>
                </a:solidFill>
                <a:latin typeface="Trebuchet MS"/>
                <a:ea typeface="Trebuchet MS"/>
              </a:rPr>
              <a:t>Department of Computer Science &amp; Engineering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0000"/>
                </a:solidFill>
                <a:latin typeface="Trebuchet MS"/>
                <a:ea typeface="Trebuchet MS"/>
              </a:rPr>
              <a:t>UE17CS355 – Web Tech II Laboratory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Evaluation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11480" y="4719240"/>
            <a:ext cx="845784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Title     :  CRICKET WORLD CUP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Project Team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:  PES1201700957 – Shankaranarayana Hebbar H 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PES1201700988 – Siva Teja 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	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   </a:t>
            </a:r>
            <a:r>
              <a:rPr b="0" lang="en-IN" sz="2000" spc="-1" strike="noStrike">
                <a:solidFill>
                  <a:srgbClr val="0070c0"/>
                </a:solidFill>
                <a:latin typeface="Trebuchet MS"/>
                <a:ea typeface="Trebuchet MS"/>
              </a:rPr>
              <a:t>PES1201700962 – Manojkumar 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262476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Project Description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405800" y="2784240"/>
            <a:ext cx="7609320" cy="206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Our Project is all in one stop for cricket world cup, this website consist of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Team details, player details, details about the board of each country.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It also provides live score details, all the players professional details.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It also has the feature of ticket booking and cancelling with which you can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Book ticket of the match and also cancel it.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The project also provides some Statistical information which has a multi series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line chart  for each innings, it also has a pie chart which shows how team India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Performs against other countries which can be used to for data analytics. 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Technologies Used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5240" y="2988720"/>
            <a:ext cx="367236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Technologies used in this project are: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(i). Flask is used for backend.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(ii). Angularjs for front end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(iii). Boot strap for front end design.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(iv). Char JS, Canvas Js for chart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Techniques Implemented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255680" y="2688480"/>
            <a:ext cx="4213080" cy="28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Techniques implemented are: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1.Rest Apis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2.Ajax xhr get, post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3.Multistage downloading for team details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4. Periodic refresh for live score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5. Dynamic graph plots for data analysis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6. User authentication using sessions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523880" y="1581120"/>
            <a:ext cx="7619760" cy="36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/>
          <p:cNvSpPr/>
          <p:nvPr/>
        </p:nvSpPr>
        <p:spPr>
          <a:xfrm>
            <a:off x="2666880" y="1143000"/>
            <a:ext cx="64767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rebuchet MS"/>
                <a:ea typeface="Trebuchet MS"/>
              </a:rPr>
              <a:t>Intelligent Functionality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1419480" y="2538360"/>
            <a:ext cx="7622280" cy="23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Intelligent functionality of this project is that it has statistical information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Which can be used for analytics, the statistical information include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AutoNum type="romanLcParenR"/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Multi Series line chart: this chart shows both the innings information in one 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Single chart which reduces the complexity and it will be easy to analysis.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(ii) Pie chart: Pie chart gives information about how team India’s performance 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has been with other teams. How many matches India played against each team  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(iii) Bar graph: This chart has the information about the top 5 overall averages 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Of team India.</a:t>
            </a:r>
            <a:endParaRPr b="0" lang="en-IN" sz="16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Using all these charts one can do analysis based on these information.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619640" y="3352680"/>
            <a:ext cx="3733920" cy="7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0" lang="en-IN" sz="4000" spc="-1" strike="noStrike">
                <a:solidFill>
                  <a:srgbClr val="ff0000"/>
                </a:solidFill>
                <a:latin typeface="Trebuchet MS"/>
                <a:ea typeface="Trebuchet MS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2020-04-16T12:10:49Z</dcterms:modified>
  <cp:revision>3</cp:revision>
  <dc:subject/>
  <dc:title/>
</cp:coreProperties>
</file>