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Computer Science &amp; Engineering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UE17CS355 – Web Tech II Laboratory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Evaluation</a:t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 CRICKET WORLD CUP	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 PES1201700957 – Shankaranarayana Hebbar H 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PES1201700988 – Siva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eja 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PES1201700962 – Manojkumar S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2624796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1405719" y="2784143"/>
            <a:ext cx="760977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Our Project is all in one stop for cricket world cup, this website consist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Team details, player details, details about the board of each country.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also provides live score details, all the players professional details.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also has the feature of ticket booking and cancelling with which you can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Book ticket of the match and also cancel it.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also provides some Statistical information which has a multi series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line chart  for each innings, it also has a pie chart which shows how team India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Performs against other countries which can be used to for data analytics.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965278" y="2988860"/>
            <a:ext cx="36728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 in this project are: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(i). Flask is used for backend.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(ii). </a:t>
            </a: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Angularjs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for front 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(iii). Boot strap for front end design.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(iv). Char JS, Canvas Js for chart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1255603" y="2688585"/>
            <a:ext cx="42135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 are: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1.Rest Apis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2.Ajax xhr get, post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3.Multistage downloading 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4. Periodic refresh for live score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5. Dynamic graph plots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1419367" y="2538484"/>
            <a:ext cx="7622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 of this project is that it has statistical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Which can be used for analytics, the statistical information include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romanLcParenBoth"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Multi Series line chart: this chart shows both the innings information in one 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chart which reduces the complexity and it will be easy to analysis.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(ii) Pie chart: </a:t>
            </a: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ie chart gives information about how team India’s performance 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has been with other teams. </a:t>
            </a: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How many matches India played against each team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(iii) Bar graph: This chart has the information about the top 5 overall averages 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Of team India.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Using all these charts one can do analysis based on these information.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