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B1152-508A-4787-B84F-E4ECB2F23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4A36FB-3ADC-43CF-A467-B0A64027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3E600E-8644-4F19-8F8C-25A41CCB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72D71-0EDD-4E8E-8161-437E266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AC480-2B09-4F19-8B80-A4F7385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4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8ADA6-55AD-4434-982E-C392672E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2ACB32-DE3D-4802-B990-46A3DFCF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1AC87-4BA6-4C34-82A4-75936BEF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6DE04-C1FE-4323-A397-56A00BD6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42A09-D614-432E-B68B-842BD82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C452F6-D3D9-4CB0-B8C0-3F77765D7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2D4485-7E5C-496D-84D0-96DDBF09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9E6B8-5141-4441-9D02-30E96304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20652-BFF0-4455-B20B-A74BDC57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D566E-2D83-42A7-8805-996B3689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DB5BF-C51B-4DCD-94D9-A18C020B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ED098-DE29-461C-8384-32BCC8CA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B265F-4CC3-42DC-B181-A926267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D4643-9E6F-4760-8253-4B1FBA2B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B3C3A-B412-4975-8DBA-2186D9EE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F2D3-A6AB-4A8E-BAB1-D583119F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268CB-8E4F-4AEF-BB70-FA03AB34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58815-D35D-42CE-9284-1E2B8F1F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01F2B-AB59-40E5-90BE-26267BCD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86F7E-4564-4A84-B3DA-262688F1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1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8ECF8-AC81-467F-9C8E-FC69CE13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61948-1B7D-4641-8120-08883B926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9E4113-7736-4CF0-8EB4-BE40F626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D7EEE9-E848-42BD-ACD9-B0475C93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1DFB3-1F4B-413F-AA5B-E82A0E27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D800D7-62E8-4D14-AC26-9B432DCC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3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F9228-B711-4B04-9FB2-3B1C0AF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6A5CE8-0F15-4198-984E-B429CA37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652D9E-F2D2-4166-99F1-2C66F41E0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0AFC70-0703-4662-8C26-4AC7D0EFF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69FE62-DEE6-46DA-B703-85E4EC0C2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0072E-FDC1-48CA-8736-51C4BF2E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3E97B0-A377-4B24-937F-5A19BA5C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84F2B3-56C7-4B36-809F-C1DA0E8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2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94B4B-0E1D-4875-B06B-26BF7173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3318C0-4292-4A7B-B2F1-4DC77B8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0D21F8-C85C-4082-BD4B-86427E6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F3439F-5408-4549-8C78-BD946F3D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D36615-230C-4224-A495-0B74476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F3DE71-16A9-41E9-BEF7-1DFB893B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39E2BA-906C-46B7-A2DE-8DF8CA02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70337-4650-4E28-9156-45B8F06A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2EAAE-8F3F-4D4E-AA10-556561C0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B187BC-621D-49E6-81AF-36719915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4BFE1F-CABC-40FF-B9A7-DC863C6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89AE2-5EFA-410C-A6FF-2D1F3272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570FB3-0931-476B-9B3D-67BDF8F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1874-647A-4881-9882-F5C5356D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046872-0C46-4CB0-9EBD-43F3AE5EC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199FE2-90B0-40BF-856F-9AA7F1EC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6CF44C-0FC0-4DD8-9BA9-27A38C7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68FA2-9CA5-4DBC-911A-E9B0A2EF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D5DF9-D52D-4F52-8E85-899B46F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1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EDA046-431B-42D7-839A-E142D174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F26EAD-A163-4083-BEBB-10B580E4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A5606-92C9-414B-B1ED-5C140CE6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1F9D-CE49-440B-A66B-6C2D912ACD1B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109D6-48D5-46BF-8148-CFE8B4C05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940CD-B010-4DA3-B5BD-B69A0DF8D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9FB-1238-47BE-AA3B-3D44CC83C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D5400A-C1C1-4A12-B055-4810721BCF04}"/>
              </a:ext>
            </a:extLst>
          </p:cNvPr>
          <p:cNvSpPr txBox="1"/>
          <p:nvPr/>
        </p:nvSpPr>
        <p:spPr>
          <a:xfrm>
            <a:off x="2601685" y="696685"/>
            <a:ext cx="698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b="1" dirty="0"/>
              <a:t>第</a:t>
            </a:r>
            <a:r>
              <a:rPr lang="en-US" altLang="ja-JP" sz="8000" b="1" dirty="0"/>
              <a:t>2</a:t>
            </a:r>
            <a:r>
              <a:rPr lang="ja-JP" altLang="en-US" sz="8000" b="1" dirty="0"/>
              <a:t>次世界対戦</a:t>
            </a:r>
            <a:endParaRPr kumimoji="1" lang="ja-JP" altLang="en-US" sz="8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2AB099-941A-4299-96E0-652EFEA3342D}"/>
              </a:ext>
            </a:extLst>
          </p:cNvPr>
          <p:cNvSpPr txBox="1"/>
          <p:nvPr/>
        </p:nvSpPr>
        <p:spPr>
          <a:xfrm>
            <a:off x="9287691" y="3429000"/>
            <a:ext cx="3431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Start</a:t>
            </a:r>
            <a:endParaRPr kumimoji="1" lang="ja-JP" altLang="en-US" sz="4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4E8313-ECA5-40F9-A7E3-480BEB232558}"/>
              </a:ext>
            </a:extLst>
          </p:cNvPr>
          <p:cNvSpPr txBox="1"/>
          <p:nvPr/>
        </p:nvSpPr>
        <p:spPr>
          <a:xfrm>
            <a:off x="9287689" y="4218018"/>
            <a:ext cx="3431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Manual</a:t>
            </a:r>
            <a:endParaRPr lang="en-US" altLang="ja-JP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E7F43-2CAD-43E2-AC44-1C37BA01A239}"/>
              </a:ext>
            </a:extLst>
          </p:cNvPr>
          <p:cNvSpPr txBox="1"/>
          <p:nvPr/>
        </p:nvSpPr>
        <p:spPr>
          <a:xfrm>
            <a:off x="9287689" y="5007036"/>
            <a:ext cx="3431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/>
              <a:t>Exit</a:t>
            </a:r>
            <a:endParaRPr lang="en-US" altLang="ja-JP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4E98FA-3434-4BC7-AFA5-9A454D047A9A}"/>
              </a:ext>
            </a:extLst>
          </p:cNvPr>
          <p:cNvSpPr txBox="1"/>
          <p:nvPr/>
        </p:nvSpPr>
        <p:spPr>
          <a:xfrm>
            <a:off x="6816634" y="6396335"/>
            <a:ext cx="55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↑↓キー</a:t>
            </a:r>
            <a:r>
              <a:rPr lang="en-US" altLang="ja-JP" sz="2400" dirty="0"/>
              <a:t>...</a:t>
            </a:r>
            <a:r>
              <a:rPr lang="ja-JP" altLang="en-US" sz="2400" dirty="0"/>
              <a:t>項目選択　</a:t>
            </a:r>
            <a:r>
              <a:rPr lang="en-US" altLang="ja-JP" sz="2400" dirty="0"/>
              <a:t>Enter</a:t>
            </a:r>
            <a:r>
              <a:rPr lang="ja-JP" altLang="en-US" sz="2400" dirty="0"/>
              <a:t>キー</a:t>
            </a:r>
            <a:r>
              <a:rPr lang="en-US" altLang="ja-JP" sz="2400" dirty="0"/>
              <a:t>...</a:t>
            </a:r>
            <a:r>
              <a:rPr lang="ja-JP" altLang="en-US" sz="2400" dirty="0"/>
              <a:t>決定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0958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</dc:creator>
  <cp:lastModifiedBy> </cp:lastModifiedBy>
  <cp:revision>3</cp:revision>
  <dcterms:created xsi:type="dcterms:W3CDTF">2019-01-23T05:13:45Z</dcterms:created>
  <dcterms:modified xsi:type="dcterms:W3CDTF">2019-01-23T05:40:08Z</dcterms:modified>
</cp:coreProperties>
</file>