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2" r:id="rId9"/>
    <p:sldId id="263" r:id="rId10"/>
    <p:sldId id="260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14555-F7FB-4952-B697-9BF445A13B11}" type="doc">
      <dgm:prSet loTypeId="urn:microsoft.com/office/officeart/2005/8/layout/orgChart1" loCatId="hierarchy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284D921C-07CF-4BB9-9036-98F8096B66C0}">
      <dgm:prSet phldrT="[텍스트]"/>
      <dgm:spPr/>
      <dgm:t>
        <a:bodyPr/>
        <a:lstStyle/>
        <a:p>
          <a:pPr latinLnBrk="1"/>
          <a:r>
            <a:rPr lang="en-US" altLang="ko-KR" dirty="0"/>
            <a:t>Data</a:t>
          </a:r>
          <a:endParaRPr lang="ko-KR" altLang="en-US" dirty="0"/>
        </a:p>
      </dgm:t>
    </dgm:pt>
    <dgm:pt modelId="{971BF64A-53B9-4D3C-A8FC-13022B099510}" type="parTrans" cxnId="{EC6DC46A-4EE8-47B2-9B47-7A16ED2151D6}">
      <dgm:prSet/>
      <dgm:spPr/>
      <dgm:t>
        <a:bodyPr/>
        <a:lstStyle/>
        <a:p>
          <a:pPr latinLnBrk="1"/>
          <a:endParaRPr lang="ko-KR" altLang="en-US"/>
        </a:p>
      </dgm:t>
    </dgm:pt>
    <dgm:pt modelId="{7DBBCAF0-59FB-41FF-B9FB-82FC8A1224F4}" type="sibTrans" cxnId="{EC6DC46A-4EE8-47B2-9B47-7A16ED2151D6}">
      <dgm:prSet/>
      <dgm:spPr/>
      <dgm:t>
        <a:bodyPr/>
        <a:lstStyle/>
        <a:p>
          <a:pPr latinLnBrk="1"/>
          <a:endParaRPr lang="ko-KR" altLang="en-US"/>
        </a:p>
      </dgm:t>
    </dgm:pt>
    <dgm:pt modelId="{A61454C2-F59A-48C2-B6C5-129688BA0482}" type="asst">
      <dgm:prSet phldrT="[텍스트]"/>
      <dgm:spPr/>
      <dgm:t>
        <a:bodyPr/>
        <a:lstStyle/>
        <a:p>
          <a:pPr latinLnBrk="1"/>
          <a:r>
            <a:rPr lang="en-US" altLang="ko-KR" dirty="0"/>
            <a:t>Categorical</a:t>
          </a:r>
          <a:endParaRPr lang="ko-KR" altLang="en-US" dirty="0"/>
        </a:p>
      </dgm:t>
    </dgm:pt>
    <dgm:pt modelId="{B02302D3-5715-4EE7-A90C-24F1516A013A}" type="parTrans" cxnId="{5FD7D82E-9167-4572-BEB6-93236F9EFE87}">
      <dgm:prSet/>
      <dgm:spPr/>
      <dgm:t>
        <a:bodyPr/>
        <a:lstStyle/>
        <a:p>
          <a:pPr latinLnBrk="1"/>
          <a:endParaRPr lang="ko-KR" altLang="en-US"/>
        </a:p>
      </dgm:t>
    </dgm:pt>
    <dgm:pt modelId="{469ED7A3-3CF2-4499-8B80-C045D239045B}" type="sibTrans" cxnId="{5FD7D82E-9167-4572-BEB6-93236F9EFE87}">
      <dgm:prSet/>
      <dgm:spPr/>
      <dgm:t>
        <a:bodyPr/>
        <a:lstStyle/>
        <a:p>
          <a:pPr latinLnBrk="1"/>
          <a:endParaRPr lang="ko-KR" altLang="en-US"/>
        </a:p>
      </dgm:t>
    </dgm:pt>
    <dgm:pt modelId="{BA5EC5F6-1BC3-4F28-9F2A-203D38504F0A}">
      <dgm:prSet/>
      <dgm:spPr/>
      <dgm:t>
        <a:bodyPr/>
        <a:lstStyle/>
        <a:p>
          <a:pPr latinLnBrk="1"/>
          <a:r>
            <a:rPr lang="en-US" altLang="ko-KR" dirty="0"/>
            <a:t>Nominal</a:t>
          </a:r>
          <a:endParaRPr lang="ko-KR" altLang="en-US" dirty="0"/>
        </a:p>
      </dgm:t>
    </dgm:pt>
    <dgm:pt modelId="{04A14320-F8DE-4F87-B250-0ECA722C287A}" type="parTrans" cxnId="{FC1E8751-DC35-42DD-89A8-95D8C4B74547}">
      <dgm:prSet/>
      <dgm:spPr/>
      <dgm:t>
        <a:bodyPr/>
        <a:lstStyle/>
        <a:p>
          <a:pPr latinLnBrk="1"/>
          <a:endParaRPr lang="ko-KR" altLang="en-US"/>
        </a:p>
      </dgm:t>
    </dgm:pt>
    <dgm:pt modelId="{2C8485BA-8D31-487F-ADC6-BB157BA759E2}" type="sibTrans" cxnId="{FC1E8751-DC35-42DD-89A8-95D8C4B74547}">
      <dgm:prSet/>
      <dgm:spPr/>
      <dgm:t>
        <a:bodyPr/>
        <a:lstStyle/>
        <a:p>
          <a:pPr latinLnBrk="1"/>
          <a:endParaRPr lang="ko-KR" altLang="en-US"/>
        </a:p>
      </dgm:t>
    </dgm:pt>
    <dgm:pt modelId="{26AAE8A4-6BD0-4CCC-B99C-99D56FF4C119}" type="asst">
      <dgm:prSet/>
      <dgm:spPr/>
      <dgm:t>
        <a:bodyPr/>
        <a:lstStyle/>
        <a:p>
          <a:pPr latinLnBrk="1"/>
          <a:r>
            <a:rPr lang="en-US" altLang="ko-KR" dirty="0"/>
            <a:t>Ordinal</a:t>
          </a:r>
          <a:endParaRPr lang="ko-KR" altLang="en-US" dirty="0"/>
        </a:p>
      </dgm:t>
    </dgm:pt>
    <dgm:pt modelId="{F385831D-F52C-4776-AA86-2FBCFE951403}" type="parTrans" cxnId="{3C732E2A-830D-460B-9C5D-2675F79EDA69}">
      <dgm:prSet/>
      <dgm:spPr/>
      <dgm:t>
        <a:bodyPr/>
        <a:lstStyle/>
        <a:p>
          <a:pPr latinLnBrk="1"/>
          <a:endParaRPr lang="ko-KR" altLang="en-US"/>
        </a:p>
      </dgm:t>
    </dgm:pt>
    <dgm:pt modelId="{82EE7E18-6CCD-4139-BDFE-75E9EDA5C88F}" type="sibTrans" cxnId="{3C732E2A-830D-460B-9C5D-2675F79EDA69}">
      <dgm:prSet/>
      <dgm:spPr/>
      <dgm:t>
        <a:bodyPr/>
        <a:lstStyle/>
        <a:p>
          <a:pPr latinLnBrk="1"/>
          <a:endParaRPr lang="ko-KR" altLang="en-US"/>
        </a:p>
      </dgm:t>
    </dgm:pt>
    <dgm:pt modelId="{C7B5CD85-34BA-49AB-9AAD-22618425591C}" type="asst">
      <dgm:prSet/>
      <dgm:spPr/>
      <dgm:t>
        <a:bodyPr/>
        <a:lstStyle/>
        <a:p>
          <a:pPr latinLnBrk="1"/>
          <a:r>
            <a:rPr lang="en-US" altLang="ko-KR" dirty="0"/>
            <a:t>numerical</a:t>
          </a:r>
          <a:endParaRPr lang="ko-KR" altLang="en-US" dirty="0"/>
        </a:p>
      </dgm:t>
    </dgm:pt>
    <dgm:pt modelId="{2E011F02-60CD-4C93-A961-C477CE86976D}" type="parTrans" cxnId="{1ABCECE9-5477-416D-BD4A-E24A3311E76C}">
      <dgm:prSet/>
      <dgm:spPr/>
      <dgm:t>
        <a:bodyPr/>
        <a:lstStyle/>
        <a:p>
          <a:pPr latinLnBrk="1"/>
          <a:endParaRPr lang="ko-KR" altLang="en-US"/>
        </a:p>
      </dgm:t>
    </dgm:pt>
    <dgm:pt modelId="{D88147D3-3950-4957-BF80-20423FFCF348}" type="sibTrans" cxnId="{1ABCECE9-5477-416D-BD4A-E24A3311E76C}">
      <dgm:prSet/>
      <dgm:spPr/>
      <dgm:t>
        <a:bodyPr/>
        <a:lstStyle/>
        <a:p>
          <a:pPr latinLnBrk="1"/>
          <a:endParaRPr lang="ko-KR" altLang="en-US"/>
        </a:p>
      </dgm:t>
    </dgm:pt>
    <dgm:pt modelId="{0FB4F73F-A3AC-4ED5-A688-6B9916706963}">
      <dgm:prSet/>
      <dgm:spPr/>
      <dgm:t>
        <a:bodyPr/>
        <a:lstStyle/>
        <a:p>
          <a:pPr latinLnBrk="1"/>
          <a:r>
            <a:rPr lang="en-US" altLang="ko-KR" dirty="0"/>
            <a:t>internal</a:t>
          </a:r>
          <a:endParaRPr lang="ko-KR" altLang="en-US" dirty="0"/>
        </a:p>
      </dgm:t>
    </dgm:pt>
    <dgm:pt modelId="{46FAAEED-383E-4639-85F9-7DBF342BB24B}" type="parTrans" cxnId="{54AF26C3-66A7-4FB1-9EA4-401DA52FDE16}">
      <dgm:prSet/>
      <dgm:spPr/>
      <dgm:t>
        <a:bodyPr/>
        <a:lstStyle/>
        <a:p>
          <a:pPr latinLnBrk="1"/>
          <a:endParaRPr lang="ko-KR" altLang="en-US"/>
        </a:p>
      </dgm:t>
    </dgm:pt>
    <dgm:pt modelId="{B10D250C-F364-4205-A522-E6CDC6A1B018}" type="sibTrans" cxnId="{54AF26C3-66A7-4FB1-9EA4-401DA52FDE16}">
      <dgm:prSet/>
      <dgm:spPr/>
      <dgm:t>
        <a:bodyPr/>
        <a:lstStyle/>
        <a:p>
          <a:pPr latinLnBrk="1"/>
          <a:endParaRPr lang="ko-KR" altLang="en-US"/>
        </a:p>
      </dgm:t>
    </dgm:pt>
    <dgm:pt modelId="{928BA44D-44A8-4DA7-9126-8B5380B191D3}" type="asst">
      <dgm:prSet/>
      <dgm:spPr/>
      <dgm:t>
        <a:bodyPr/>
        <a:lstStyle/>
        <a:p>
          <a:pPr latinLnBrk="1"/>
          <a:r>
            <a:rPr lang="en-US" altLang="ko-KR" dirty="0"/>
            <a:t>Ratio</a:t>
          </a:r>
          <a:endParaRPr lang="ko-KR" altLang="en-US" dirty="0"/>
        </a:p>
      </dgm:t>
    </dgm:pt>
    <dgm:pt modelId="{4D7705E6-3DAC-44D7-AF20-24EE16F27BED}" type="parTrans" cxnId="{28148AF9-3DB4-4B0B-92E7-619FDF89BF70}">
      <dgm:prSet/>
      <dgm:spPr/>
      <dgm:t>
        <a:bodyPr/>
        <a:lstStyle/>
        <a:p>
          <a:pPr latinLnBrk="1"/>
          <a:endParaRPr lang="ko-KR" altLang="en-US"/>
        </a:p>
      </dgm:t>
    </dgm:pt>
    <dgm:pt modelId="{16B3457F-DDB3-4234-8C5A-C49FBADF697C}" type="sibTrans" cxnId="{28148AF9-3DB4-4B0B-92E7-619FDF89BF70}">
      <dgm:prSet/>
      <dgm:spPr/>
      <dgm:t>
        <a:bodyPr/>
        <a:lstStyle/>
        <a:p>
          <a:pPr latinLnBrk="1"/>
          <a:endParaRPr lang="ko-KR" altLang="en-US"/>
        </a:p>
      </dgm:t>
    </dgm:pt>
    <dgm:pt modelId="{DAC00BE5-B7BD-4377-8A8F-29DB1DDC7A4A}" type="pres">
      <dgm:prSet presAssocID="{7BD14555-F7FB-4952-B697-9BF445A13B1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A3D7E5-EEEE-414F-B477-91581D6186A5}" type="pres">
      <dgm:prSet presAssocID="{284D921C-07CF-4BB9-9036-98F8096B66C0}" presName="hierRoot1" presStyleCnt="0">
        <dgm:presLayoutVars>
          <dgm:hierBranch val="init"/>
        </dgm:presLayoutVars>
      </dgm:prSet>
      <dgm:spPr/>
    </dgm:pt>
    <dgm:pt modelId="{9CC548DA-1202-41C0-8F4E-148412551328}" type="pres">
      <dgm:prSet presAssocID="{284D921C-07CF-4BB9-9036-98F8096B66C0}" presName="rootComposite1" presStyleCnt="0"/>
      <dgm:spPr/>
    </dgm:pt>
    <dgm:pt modelId="{C4DD75B0-FBA9-4B6A-AB77-2108FFC4909F}" type="pres">
      <dgm:prSet presAssocID="{284D921C-07CF-4BB9-9036-98F8096B66C0}" presName="rootText1" presStyleLbl="node0" presStyleIdx="0" presStyleCnt="1">
        <dgm:presLayoutVars>
          <dgm:chPref val="3"/>
        </dgm:presLayoutVars>
      </dgm:prSet>
      <dgm:spPr/>
    </dgm:pt>
    <dgm:pt modelId="{65D9EB61-F6DD-4CA8-8717-A76E938E3FC9}" type="pres">
      <dgm:prSet presAssocID="{284D921C-07CF-4BB9-9036-98F8096B66C0}" presName="rootConnector1" presStyleLbl="node1" presStyleIdx="0" presStyleCnt="0"/>
      <dgm:spPr/>
    </dgm:pt>
    <dgm:pt modelId="{232F4AC0-0300-439F-A3BF-561432A38E18}" type="pres">
      <dgm:prSet presAssocID="{284D921C-07CF-4BB9-9036-98F8096B66C0}" presName="hierChild2" presStyleCnt="0"/>
      <dgm:spPr/>
    </dgm:pt>
    <dgm:pt modelId="{FE6A825C-6D3E-487A-8CD2-3A9610CB4B7F}" type="pres">
      <dgm:prSet presAssocID="{284D921C-07CF-4BB9-9036-98F8096B66C0}" presName="hierChild3" presStyleCnt="0"/>
      <dgm:spPr/>
    </dgm:pt>
    <dgm:pt modelId="{745BE59E-57F4-44DB-AFC9-B5BECA6E580B}" type="pres">
      <dgm:prSet presAssocID="{B02302D3-5715-4EE7-A90C-24F1516A013A}" presName="Name111" presStyleLbl="parChTrans1D2" presStyleIdx="0" presStyleCnt="2"/>
      <dgm:spPr/>
    </dgm:pt>
    <dgm:pt modelId="{61958FD1-7CAA-4064-85F5-D4B67A9FDBD7}" type="pres">
      <dgm:prSet presAssocID="{A61454C2-F59A-48C2-B6C5-129688BA0482}" presName="hierRoot3" presStyleCnt="0">
        <dgm:presLayoutVars>
          <dgm:hierBranch val="init"/>
        </dgm:presLayoutVars>
      </dgm:prSet>
      <dgm:spPr/>
    </dgm:pt>
    <dgm:pt modelId="{CDC0CD50-C837-4D48-8590-AEC25C5F0EF1}" type="pres">
      <dgm:prSet presAssocID="{A61454C2-F59A-48C2-B6C5-129688BA0482}" presName="rootComposite3" presStyleCnt="0"/>
      <dgm:spPr/>
    </dgm:pt>
    <dgm:pt modelId="{88DB827E-C3D7-4500-B841-8A4D7BC1849B}" type="pres">
      <dgm:prSet presAssocID="{A61454C2-F59A-48C2-B6C5-129688BA0482}" presName="rootText3" presStyleLbl="asst1" presStyleIdx="0" presStyleCnt="4">
        <dgm:presLayoutVars>
          <dgm:chPref val="3"/>
        </dgm:presLayoutVars>
      </dgm:prSet>
      <dgm:spPr/>
    </dgm:pt>
    <dgm:pt modelId="{FBFC4B8C-D952-438A-A3BC-55C4876D01E9}" type="pres">
      <dgm:prSet presAssocID="{A61454C2-F59A-48C2-B6C5-129688BA0482}" presName="rootConnector3" presStyleLbl="asst1" presStyleIdx="0" presStyleCnt="4"/>
      <dgm:spPr/>
    </dgm:pt>
    <dgm:pt modelId="{AD4B7FE9-7009-4ACE-A854-2EEA4B63D43E}" type="pres">
      <dgm:prSet presAssocID="{A61454C2-F59A-48C2-B6C5-129688BA0482}" presName="hierChild6" presStyleCnt="0"/>
      <dgm:spPr/>
    </dgm:pt>
    <dgm:pt modelId="{A7E2D7F7-79BB-4B7C-82EA-2312A70C781E}" type="pres">
      <dgm:prSet presAssocID="{04A14320-F8DE-4F87-B250-0ECA722C287A}" presName="Name37" presStyleLbl="parChTrans1D3" presStyleIdx="0" presStyleCnt="4"/>
      <dgm:spPr/>
    </dgm:pt>
    <dgm:pt modelId="{6231FA54-3DB4-46E5-849A-E5AFA0D496CD}" type="pres">
      <dgm:prSet presAssocID="{BA5EC5F6-1BC3-4F28-9F2A-203D38504F0A}" presName="hierRoot2" presStyleCnt="0">
        <dgm:presLayoutVars>
          <dgm:hierBranch val="init"/>
        </dgm:presLayoutVars>
      </dgm:prSet>
      <dgm:spPr/>
    </dgm:pt>
    <dgm:pt modelId="{940595E6-CB1E-4513-9720-5DE7837B5751}" type="pres">
      <dgm:prSet presAssocID="{BA5EC5F6-1BC3-4F28-9F2A-203D38504F0A}" presName="rootComposite" presStyleCnt="0"/>
      <dgm:spPr/>
    </dgm:pt>
    <dgm:pt modelId="{BB867C9C-D879-43A3-9889-4D626B1752B0}" type="pres">
      <dgm:prSet presAssocID="{BA5EC5F6-1BC3-4F28-9F2A-203D38504F0A}" presName="rootText" presStyleLbl="node3" presStyleIdx="0" presStyleCnt="2" custLinFactY="-41527" custLinFactNeighborX="574" custLinFactNeighborY="-100000">
        <dgm:presLayoutVars>
          <dgm:chPref val="3"/>
        </dgm:presLayoutVars>
      </dgm:prSet>
      <dgm:spPr/>
    </dgm:pt>
    <dgm:pt modelId="{C5297FFE-5E28-424D-B640-6CC4DDDADF78}" type="pres">
      <dgm:prSet presAssocID="{BA5EC5F6-1BC3-4F28-9F2A-203D38504F0A}" presName="rootConnector" presStyleLbl="node3" presStyleIdx="0" presStyleCnt="2"/>
      <dgm:spPr/>
    </dgm:pt>
    <dgm:pt modelId="{17686E03-56A8-474D-835A-D5968AB24E20}" type="pres">
      <dgm:prSet presAssocID="{BA5EC5F6-1BC3-4F28-9F2A-203D38504F0A}" presName="hierChild4" presStyleCnt="0"/>
      <dgm:spPr/>
    </dgm:pt>
    <dgm:pt modelId="{F3CE8FCA-1D35-4DFB-AB45-5DA3D801A10B}" type="pres">
      <dgm:prSet presAssocID="{BA5EC5F6-1BC3-4F28-9F2A-203D38504F0A}" presName="hierChild5" presStyleCnt="0"/>
      <dgm:spPr/>
    </dgm:pt>
    <dgm:pt modelId="{D1A6F0EA-54E2-4DD8-B382-DF29AE17581B}" type="pres">
      <dgm:prSet presAssocID="{A61454C2-F59A-48C2-B6C5-129688BA0482}" presName="hierChild7" presStyleCnt="0"/>
      <dgm:spPr/>
    </dgm:pt>
    <dgm:pt modelId="{4A5763EC-4336-4DBE-A4B2-65F626CE2B40}" type="pres">
      <dgm:prSet presAssocID="{F385831D-F52C-4776-AA86-2FBCFE951403}" presName="Name111" presStyleLbl="parChTrans1D3" presStyleIdx="1" presStyleCnt="4"/>
      <dgm:spPr/>
    </dgm:pt>
    <dgm:pt modelId="{FF042FE7-B59F-4DC0-8BEA-61809119AAB6}" type="pres">
      <dgm:prSet presAssocID="{26AAE8A4-6BD0-4CCC-B99C-99D56FF4C119}" presName="hierRoot3" presStyleCnt="0">
        <dgm:presLayoutVars>
          <dgm:hierBranch val="init"/>
        </dgm:presLayoutVars>
      </dgm:prSet>
      <dgm:spPr/>
    </dgm:pt>
    <dgm:pt modelId="{27359C42-1531-42A6-BF52-05B59EE70F31}" type="pres">
      <dgm:prSet presAssocID="{26AAE8A4-6BD0-4CCC-B99C-99D56FF4C119}" presName="rootComposite3" presStyleCnt="0"/>
      <dgm:spPr/>
    </dgm:pt>
    <dgm:pt modelId="{A2043655-95D9-4492-A710-8E5C2D043B95}" type="pres">
      <dgm:prSet presAssocID="{26AAE8A4-6BD0-4CCC-B99C-99D56FF4C119}" presName="rootText3" presStyleLbl="asst1" presStyleIdx="1" presStyleCnt="4" custLinFactNeighborX="-3182" custLinFactNeighborY="886">
        <dgm:presLayoutVars>
          <dgm:chPref val="3"/>
        </dgm:presLayoutVars>
      </dgm:prSet>
      <dgm:spPr/>
    </dgm:pt>
    <dgm:pt modelId="{06BB4F06-7863-47ED-A375-006A22A260D3}" type="pres">
      <dgm:prSet presAssocID="{26AAE8A4-6BD0-4CCC-B99C-99D56FF4C119}" presName="rootConnector3" presStyleLbl="asst1" presStyleIdx="1" presStyleCnt="4"/>
      <dgm:spPr/>
    </dgm:pt>
    <dgm:pt modelId="{CCFB43D6-84C1-4FC2-9F07-02D8AD4D03FA}" type="pres">
      <dgm:prSet presAssocID="{26AAE8A4-6BD0-4CCC-B99C-99D56FF4C119}" presName="hierChild6" presStyleCnt="0"/>
      <dgm:spPr/>
    </dgm:pt>
    <dgm:pt modelId="{E8CA41ED-8337-4C39-897F-813D550216AD}" type="pres">
      <dgm:prSet presAssocID="{26AAE8A4-6BD0-4CCC-B99C-99D56FF4C119}" presName="hierChild7" presStyleCnt="0"/>
      <dgm:spPr/>
    </dgm:pt>
    <dgm:pt modelId="{E103425C-9A69-4F30-A1B4-5E5F45D7AB64}" type="pres">
      <dgm:prSet presAssocID="{2E011F02-60CD-4C93-A961-C477CE86976D}" presName="Name111" presStyleLbl="parChTrans1D2" presStyleIdx="1" presStyleCnt="2"/>
      <dgm:spPr/>
    </dgm:pt>
    <dgm:pt modelId="{6E4C6F8D-F7F3-456F-8B54-B16341C029B3}" type="pres">
      <dgm:prSet presAssocID="{C7B5CD85-34BA-49AB-9AAD-22618425591C}" presName="hierRoot3" presStyleCnt="0">
        <dgm:presLayoutVars>
          <dgm:hierBranch val="init"/>
        </dgm:presLayoutVars>
      </dgm:prSet>
      <dgm:spPr/>
    </dgm:pt>
    <dgm:pt modelId="{B04B9AFB-92C3-4407-8CF1-CDF2E86DBC5D}" type="pres">
      <dgm:prSet presAssocID="{C7B5CD85-34BA-49AB-9AAD-22618425591C}" presName="rootComposite3" presStyleCnt="0"/>
      <dgm:spPr/>
    </dgm:pt>
    <dgm:pt modelId="{97C68B76-D42E-4CD2-8759-F3108325A4BE}" type="pres">
      <dgm:prSet presAssocID="{C7B5CD85-34BA-49AB-9AAD-22618425591C}" presName="rootText3" presStyleLbl="asst1" presStyleIdx="2" presStyleCnt="4">
        <dgm:presLayoutVars>
          <dgm:chPref val="3"/>
        </dgm:presLayoutVars>
      </dgm:prSet>
      <dgm:spPr/>
    </dgm:pt>
    <dgm:pt modelId="{BACC1266-30CF-4550-B08F-BCFA5AB66929}" type="pres">
      <dgm:prSet presAssocID="{C7B5CD85-34BA-49AB-9AAD-22618425591C}" presName="rootConnector3" presStyleLbl="asst1" presStyleIdx="2" presStyleCnt="4"/>
      <dgm:spPr/>
    </dgm:pt>
    <dgm:pt modelId="{831C1C1B-10F5-4FD5-894F-BAC05997C255}" type="pres">
      <dgm:prSet presAssocID="{C7B5CD85-34BA-49AB-9AAD-22618425591C}" presName="hierChild6" presStyleCnt="0"/>
      <dgm:spPr/>
    </dgm:pt>
    <dgm:pt modelId="{B459E127-21C8-499B-A524-21DC1527723C}" type="pres">
      <dgm:prSet presAssocID="{46FAAEED-383E-4639-85F9-7DBF342BB24B}" presName="Name37" presStyleLbl="parChTrans1D3" presStyleIdx="2" presStyleCnt="4"/>
      <dgm:spPr/>
    </dgm:pt>
    <dgm:pt modelId="{1B988E6B-8DE6-4545-8E8A-E28D0FE9BB37}" type="pres">
      <dgm:prSet presAssocID="{0FB4F73F-A3AC-4ED5-A688-6B9916706963}" presName="hierRoot2" presStyleCnt="0">
        <dgm:presLayoutVars>
          <dgm:hierBranch val="init"/>
        </dgm:presLayoutVars>
      </dgm:prSet>
      <dgm:spPr/>
    </dgm:pt>
    <dgm:pt modelId="{50C461BB-7095-46E3-AF3F-6E1338C13AE7}" type="pres">
      <dgm:prSet presAssocID="{0FB4F73F-A3AC-4ED5-A688-6B9916706963}" presName="rootComposite" presStyleCnt="0"/>
      <dgm:spPr/>
    </dgm:pt>
    <dgm:pt modelId="{0014EDFE-6A85-48DA-904B-FF2ADCDF2EA4}" type="pres">
      <dgm:prSet presAssocID="{0FB4F73F-A3AC-4ED5-A688-6B9916706963}" presName="rootText" presStyleLbl="node3" presStyleIdx="1" presStyleCnt="2" custLinFactY="-42639" custLinFactNeighborX="-194" custLinFactNeighborY="-100000">
        <dgm:presLayoutVars>
          <dgm:chPref val="3"/>
        </dgm:presLayoutVars>
      </dgm:prSet>
      <dgm:spPr/>
    </dgm:pt>
    <dgm:pt modelId="{C15618E3-2EB5-4929-B5FE-90D6CE7EC8CE}" type="pres">
      <dgm:prSet presAssocID="{0FB4F73F-A3AC-4ED5-A688-6B9916706963}" presName="rootConnector" presStyleLbl="node3" presStyleIdx="1" presStyleCnt="2"/>
      <dgm:spPr/>
    </dgm:pt>
    <dgm:pt modelId="{A8227EFB-0858-4355-9393-B15813263CC8}" type="pres">
      <dgm:prSet presAssocID="{0FB4F73F-A3AC-4ED5-A688-6B9916706963}" presName="hierChild4" presStyleCnt="0"/>
      <dgm:spPr/>
    </dgm:pt>
    <dgm:pt modelId="{233E17C3-9DAA-4DDB-BEDA-BAC820DDA87B}" type="pres">
      <dgm:prSet presAssocID="{0FB4F73F-A3AC-4ED5-A688-6B9916706963}" presName="hierChild5" presStyleCnt="0"/>
      <dgm:spPr/>
    </dgm:pt>
    <dgm:pt modelId="{F3430885-9450-46B2-BF08-E81A348D355A}" type="pres">
      <dgm:prSet presAssocID="{C7B5CD85-34BA-49AB-9AAD-22618425591C}" presName="hierChild7" presStyleCnt="0"/>
      <dgm:spPr/>
    </dgm:pt>
    <dgm:pt modelId="{D5284D59-093B-4C0E-906B-B36E963A4222}" type="pres">
      <dgm:prSet presAssocID="{4D7705E6-3DAC-44D7-AF20-24EE16F27BED}" presName="Name111" presStyleLbl="parChTrans1D3" presStyleIdx="3" presStyleCnt="4"/>
      <dgm:spPr/>
    </dgm:pt>
    <dgm:pt modelId="{37EFD19E-E4AF-4DAA-A3DB-C2C1FE338FA2}" type="pres">
      <dgm:prSet presAssocID="{928BA44D-44A8-4DA7-9126-8B5380B191D3}" presName="hierRoot3" presStyleCnt="0">
        <dgm:presLayoutVars>
          <dgm:hierBranch val="init"/>
        </dgm:presLayoutVars>
      </dgm:prSet>
      <dgm:spPr/>
    </dgm:pt>
    <dgm:pt modelId="{BEC4AEA5-E62A-4BC6-A802-F4A57C046EB0}" type="pres">
      <dgm:prSet presAssocID="{928BA44D-44A8-4DA7-9126-8B5380B191D3}" presName="rootComposite3" presStyleCnt="0"/>
      <dgm:spPr/>
    </dgm:pt>
    <dgm:pt modelId="{382FDC21-05A5-42D5-9319-3433CBCE9E68}" type="pres">
      <dgm:prSet presAssocID="{928BA44D-44A8-4DA7-9126-8B5380B191D3}" presName="rootText3" presStyleLbl="asst1" presStyleIdx="3" presStyleCnt="4">
        <dgm:presLayoutVars>
          <dgm:chPref val="3"/>
        </dgm:presLayoutVars>
      </dgm:prSet>
      <dgm:spPr/>
    </dgm:pt>
    <dgm:pt modelId="{0CB9B98F-A79A-4B38-8049-41971D82F292}" type="pres">
      <dgm:prSet presAssocID="{928BA44D-44A8-4DA7-9126-8B5380B191D3}" presName="rootConnector3" presStyleLbl="asst1" presStyleIdx="3" presStyleCnt="4"/>
      <dgm:spPr/>
    </dgm:pt>
    <dgm:pt modelId="{9F387B0B-271F-4887-8DB0-2D63C4CD7268}" type="pres">
      <dgm:prSet presAssocID="{928BA44D-44A8-4DA7-9126-8B5380B191D3}" presName="hierChild6" presStyleCnt="0"/>
      <dgm:spPr/>
    </dgm:pt>
    <dgm:pt modelId="{CBBDC2D2-636C-45FD-94DC-3E220A48A93C}" type="pres">
      <dgm:prSet presAssocID="{928BA44D-44A8-4DA7-9126-8B5380B191D3}" presName="hierChild7" presStyleCnt="0"/>
      <dgm:spPr/>
    </dgm:pt>
  </dgm:ptLst>
  <dgm:cxnLst>
    <dgm:cxn modelId="{C627DC02-09DE-445F-BF87-FA104E212C49}" type="presOf" srcId="{4D7705E6-3DAC-44D7-AF20-24EE16F27BED}" destId="{D5284D59-093B-4C0E-906B-B36E963A4222}" srcOrd="0" destOrd="0" presId="urn:microsoft.com/office/officeart/2005/8/layout/orgChart1"/>
    <dgm:cxn modelId="{49C5E119-9DB3-451F-8BB7-BC635AF0DD76}" type="presOf" srcId="{26AAE8A4-6BD0-4CCC-B99C-99D56FF4C119}" destId="{06BB4F06-7863-47ED-A375-006A22A260D3}" srcOrd="1" destOrd="0" presId="urn:microsoft.com/office/officeart/2005/8/layout/orgChart1"/>
    <dgm:cxn modelId="{3C732E2A-830D-460B-9C5D-2675F79EDA69}" srcId="{A61454C2-F59A-48C2-B6C5-129688BA0482}" destId="{26AAE8A4-6BD0-4CCC-B99C-99D56FF4C119}" srcOrd="1" destOrd="0" parTransId="{F385831D-F52C-4776-AA86-2FBCFE951403}" sibTransId="{82EE7E18-6CCD-4139-BDFE-75E9EDA5C88F}"/>
    <dgm:cxn modelId="{FB07B22C-B0D9-45F1-8103-4767383B579E}" type="presOf" srcId="{7BD14555-F7FB-4952-B697-9BF445A13B11}" destId="{DAC00BE5-B7BD-4377-8A8F-29DB1DDC7A4A}" srcOrd="0" destOrd="0" presId="urn:microsoft.com/office/officeart/2005/8/layout/orgChart1"/>
    <dgm:cxn modelId="{5FD7D82E-9167-4572-BEB6-93236F9EFE87}" srcId="{284D921C-07CF-4BB9-9036-98F8096B66C0}" destId="{A61454C2-F59A-48C2-B6C5-129688BA0482}" srcOrd="0" destOrd="0" parTransId="{B02302D3-5715-4EE7-A90C-24F1516A013A}" sibTransId="{469ED7A3-3CF2-4499-8B80-C045D239045B}"/>
    <dgm:cxn modelId="{236BC63B-52CA-4CD1-958D-E9A7D517B48E}" type="presOf" srcId="{F385831D-F52C-4776-AA86-2FBCFE951403}" destId="{4A5763EC-4336-4DBE-A4B2-65F626CE2B40}" srcOrd="0" destOrd="0" presId="urn:microsoft.com/office/officeart/2005/8/layout/orgChart1"/>
    <dgm:cxn modelId="{E8878B44-5FC8-41C4-9238-90EE522761DB}" type="presOf" srcId="{928BA44D-44A8-4DA7-9126-8B5380B191D3}" destId="{382FDC21-05A5-42D5-9319-3433CBCE9E68}" srcOrd="0" destOrd="0" presId="urn:microsoft.com/office/officeart/2005/8/layout/orgChart1"/>
    <dgm:cxn modelId="{4FA19947-629D-4957-81FB-0D5C3A94B4CC}" type="presOf" srcId="{0FB4F73F-A3AC-4ED5-A688-6B9916706963}" destId="{0014EDFE-6A85-48DA-904B-FF2ADCDF2EA4}" srcOrd="0" destOrd="0" presId="urn:microsoft.com/office/officeart/2005/8/layout/orgChart1"/>
    <dgm:cxn modelId="{EC6DC46A-4EE8-47B2-9B47-7A16ED2151D6}" srcId="{7BD14555-F7FB-4952-B697-9BF445A13B11}" destId="{284D921C-07CF-4BB9-9036-98F8096B66C0}" srcOrd="0" destOrd="0" parTransId="{971BF64A-53B9-4D3C-A8FC-13022B099510}" sibTransId="{7DBBCAF0-59FB-41FF-B9FB-82FC8A1224F4}"/>
    <dgm:cxn modelId="{FC1E8751-DC35-42DD-89A8-95D8C4B74547}" srcId="{A61454C2-F59A-48C2-B6C5-129688BA0482}" destId="{BA5EC5F6-1BC3-4F28-9F2A-203D38504F0A}" srcOrd="0" destOrd="0" parTransId="{04A14320-F8DE-4F87-B250-0ECA722C287A}" sibTransId="{2C8485BA-8D31-487F-ADC6-BB157BA759E2}"/>
    <dgm:cxn modelId="{DB022273-46E8-497D-9B85-05F9EF832426}" type="presOf" srcId="{284D921C-07CF-4BB9-9036-98F8096B66C0}" destId="{65D9EB61-F6DD-4CA8-8717-A76E938E3FC9}" srcOrd="1" destOrd="0" presId="urn:microsoft.com/office/officeart/2005/8/layout/orgChart1"/>
    <dgm:cxn modelId="{0D102576-D712-41AD-BC2B-885AD7489EC5}" type="presOf" srcId="{BA5EC5F6-1BC3-4F28-9F2A-203D38504F0A}" destId="{C5297FFE-5E28-424D-B640-6CC4DDDADF78}" srcOrd="1" destOrd="0" presId="urn:microsoft.com/office/officeart/2005/8/layout/orgChart1"/>
    <dgm:cxn modelId="{99349657-6D0F-42FD-AEE3-5F2E6F7C078E}" type="presOf" srcId="{B02302D3-5715-4EE7-A90C-24F1516A013A}" destId="{745BE59E-57F4-44DB-AFC9-B5BECA6E580B}" srcOrd="0" destOrd="0" presId="urn:microsoft.com/office/officeart/2005/8/layout/orgChart1"/>
    <dgm:cxn modelId="{5D6EB58E-F1B1-4ECE-A7FF-2E35CF773A28}" type="presOf" srcId="{04A14320-F8DE-4F87-B250-0ECA722C287A}" destId="{A7E2D7F7-79BB-4B7C-82EA-2312A70C781E}" srcOrd="0" destOrd="0" presId="urn:microsoft.com/office/officeart/2005/8/layout/orgChart1"/>
    <dgm:cxn modelId="{87F5AFA1-A5E1-4E60-B7C2-6ADE108FCAE5}" type="presOf" srcId="{A61454C2-F59A-48C2-B6C5-129688BA0482}" destId="{88DB827E-C3D7-4500-B841-8A4D7BC1849B}" srcOrd="0" destOrd="0" presId="urn:microsoft.com/office/officeart/2005/8/layout/orgChart1"/>
    <dgm:cxn modelId="{A970F3A8-F76E-4E54-973A-B4EA1BA9F09E}" type="presOf" srcId="{A61454C2-F59A-48C2-B6C5-129688BA0482}" destId="{FBFC4B8C-D952-438A-A3BC-55C4876D01E9}" srcOrd="1" destOrd="0" presId="urn:microsoft.com/office/officeart/2005/8/layout/orgChart1"/>
    <dgm:cxn modelId="{965939B4-6742-4CD5-96BD-FCF7CCDCCB0F}" type="presOf" srcId="{928BA44D-44A8-4DA7-9126-8B5380B191D3}" destId="{0CB9B98F-A79A-4B38-8049-41971D82F292}" srcOrd="1" destOrd="0" presId="urn:microsoft.com/office/officeart/2005/8/layout/orgChart1"/>
    <dgm:cxn modelId="{4B5C36B5-3995-46D2-9502-71EB73ABFF38}" type="presOf" srcId="{C7B5CD85-34BA-49AB-9AAD-22618425591C}" destId="{97C68B76-D42E-4CD2-8759-F3108325A4BE}" srcOrd="0" destOrd="0" presId="urn:microsoft.com/office/officeart/2005/8/layout/orgChart1"/>
    <dgm:cxn modelId="{DF2D36B7-C89A-4DCE-A61F-8C9B14013EB1}" type="presOf" srcId="{C7B5CD85-34BA-49AB-9AAD-22618425591C}" destId="{BACC1266-30CF-4550-B08F-BCFA5AB66929}" srcOrd="1" destOrd="0" presId="urn:microsoft.com/office/officeart/2005/8/layout/orgChart1"/>
    <dgm:cxn modelId="{0B0A91BB-C80A-4F95-869C-72B66D0806C5}" type="presOf" srcId="{26AAE8A4-6BD0-4CCC-B99C-99D56FF4C119}" destId="{A2043655-95D9-4492-A710-8E5C2D043B95}" srcOrd="0" destOrd="0" presId="urn:microsoft.com/office/officeart/2005/8/layout/orgChart1"/>
    <dgm:cxn modelId="{4AB228C0-348B-4B1D-BB2A-E033AD9265D1}" type="presOf" srcId="{BA5EC5F6-1BC3-4F28-9F2A-203D38504F0A}" destId="{BB867C9C-D879-43A3-9889-4D626B1752B0}" srcOrd="0" destOrd="0" presId="urn:microsoft.com/office/officeart/2005/8/layout/orgChart1"/>
    <dgm:cxn modelId="{54AF26C3-66A7-4FB1-9EA4-401DA52FDE16}" srcId="{C7B5CD85-34BA-49AB-9AAD-22618425591C}" destId="{0FB4F73F-A3AC-4ED5-A688-6B9916706963}" srcOrd="0" destOrd="0" parTransId="{46FAAEED-383E-4639-85F9-7DBF342BB24B}" sibTransId="{B10D250C-F364-4205-A522-E6CDC6A1B018}"/>
    <dgm:cxn modelId="{DBCEC7CC-1825-4F13-A885-2ED4A84A746C}" type="presOf" srcId="{0FB4F73F-A3AC-4ED5-A688-6B9916706963}" destId="{C15618E3-2EB5-4929-B5FE-90D6CE7EC8CE}" srcOrd="1" destOrd="0" presId="urn:microsoft.com/office/officeart/2005/8/layout/orgChart1"/>
    <dgm:cxn modelId="{FFE328CD-83F6-44A7-AF49-618381FA2E63}" type="presOf" srcId="{2E011F02-60CD-4C93-A961-C477CE86976D}" destId="{E103425C-9A69-4F30-A1B4-5E5F45D7AB64}" srcOrd="0" destOrd="0" presId="urn:microsoft.com/office/officeart/2005/8/layout/orgChart1"/>
    <dgm:cxn modelId="{1ABCECE9-5477-416D-BD4A-E24A3311E76C}" srcId="{284D921C-07CF-4BB9-9036-98F8096B66C0}" destId="{C7B5CD85-34BA-49AB-9AAD-22618425591C}" srcOrd="1" destOrd="0" parTransId="{2E011F02-60CD-4C93-A961-C477CE86976D}" sibTransId="{D88147D3-3950-4957-BF80-20423FFCF348}"/>
    <dgm:cxn modelId="{C8515CEC-11D0-4E5E-AA41-D34F9CA479E8}" type="presOf" srcId="{46FAAEED-383E-4639-85F9-7DBF342BB24B}" destId="{B459E127-21C8-499B-A524-21DC1527723C}" srcOrd="0" destOrd="0" presId="urn:microsoft.com/office/officeart/2005/8/layout/orgChart1"/>
    <dgm:cxn modelId="{CD72DBF7-1730-43A8-8813-51E3AA9F4BC9}" type="presOf" srcId="{284D921C-07CF-4BB9-9036-98F8096B66C0}" destId="{C4DD75B0-FBA9-4B6A-AB77-2108FFC4909F}" srcOrd="0" destOrd="0" presId="urn:microsoft.com/office/officeart/2005/8/layout/orgChart1"/>
    <dgm:cxn modelId="{28148AF9-3DB4-4B0B-92E7-619FDF89BF70}" srcId="{C7B5CD85-34BA-49AB-9AAD-22618425591C}" destId="{928BA44D-44A8-4DA7-9126-8B5380B191D3}" srcOrd="1" destOrd="0" parTransId="{4D7705E6-3DAC-44D7-AF20-24EE16F27BED}" sibTransId="{16B3457F-DDB3-4234-8C5A-C49FBADF697C}"/>
    <dgm:cxn modelId="{74BB5214-2CBB-4A86-8C9F-5CBEF56341F1}" type="presParOf" srcId="{DAC00BE5-B7BD-4377-8A8F-29DB1DDC7A4A}" destId="{60A3D7E5-EEEE-414F-B477-91581D6186A5}" srcOrd="0" destOrd="0" presId="urn:microsoft.com/office/officeart/2005/8/layout/orgChart1"/>
    <dgm:cxn modelId="{014EDA2B-18DD-4CB8-8172-879DF54E1E18}" type="presParOf" srcId="{60A3D7E5-EEEE-414F-B477-91581D6186A5}" destId="{9CC548DA-1202-41C0-8F4E-148412551328}" srcOrd="0" destOrd="0" presId="urn:microsoft.com/office/officeart/2005/8/layout/orgChart1"/>
    <dgm:cxn modelId="{8D7BFA71-EA07-4268-892B-B47200471D5E}" type="presParOf" srcId="{9CC548DA-1202-41C0-8F4E-148412551328}" destId="{C4DD75B0-FBA9-4B6A-AB77-2108FFC4909F}" srcOrd="0" destOrd="0" presId="urn:microsoft.com/office/officeart/2005/8/layout/orgChart1"/>
    <dgm:cxn modelId="{B5E9703A-E3D5-4765-9B5D-D4210459F2D4}" type="presParOf" srcId="{9CC548DA-1202-41C0-8F4E-148412551328}" destId="{65D9EB61-F6DD-4CA8-8717-A76E938E3FC9}" srcOrd="1" destOrd="0" presId="urn:microsoft.com/office/officeart/2005/8/layout/orgChart1"/>
    <dgm:cxn modelId="{F9003AFA-0FFA-45D7-BF89-54B3231678CC}" type="presParOf" srcId="{60A3D7E5-EEEE-414F-B477-91581D6186A5}" destId="{232F4AC0-0300-439F-A3BF-561432A38E18}" srcOrd="1" destOrd="0" presId="urn:microsoft.com/office/officeart/2005/8/layout/orgChart1"/>
    <dgm:cxn modelId="{EDC7E486-6760-445B-9FC5-A7FAD0D7F38E}" type="presParOf" srcId="{60A3D7E5-EEEE-414F-B477-91581D6186A5}" destId="{FE6A825C-6D3E-487A-8CD2-3A9610CB4B7F}" srcOrd="2" destOrd="0" presId="urn:microsoft.com/office/officeart/2005/8/layout/orgChart1"/>
    <dgm:cxn modelId="{BBA71601-B2FC-467C-9F21-121602A6B8DB}" type="presParOf" srcId="{FE6A825C-6D3E-487A-8CD2-3A9610CB4B7F}" destId="{745BE59E-57F4-44DB-AFC9-B5BECA6E580B}" srcOrd="0" destOrd="0" presId="urn:microsoft.com/office/officeart/2005/8/layout/orgChart1"/>
    <dgm:cxn modelId="{0250660B-FCF4-45FD-8C83-4CC35DE6B8E9}" type="presParOf" srcId="{FE6A825C-6D3E-487A-8CD2-3A9610CB4B7F}" destId="{61958FD1-7CAA-4064-85F5-D4B67A9FDBD7}" srcOrd="1" destOrd="0" presId="urn:microsoft.com/office/officeart/2005/8/layout/orgChart1"/>
    <dgm:cxn modelId="{7A557E0B-F0FC-4835-9F98-EE60E8E04937}" type="presParOf" srcId="{61958FD1-7CAA-4064-85F5-D4B67A9FDBD7}" destId="{CDC0CD50-C837-4D48-8590-AEC25C5F0EF1}" srcOrd="0" destOrd="0" presId="urn:microsoft.com/office/officeart/2005/8/layout/orgChart1"/>
    <dgm:cxn modelId="{C2673C1F-BA21-4E06-A767-F936FE2FC2C9}" type="presParOf" srcId="{CDC0CD50-C837-4D48-8590-AEC25C5F0EF1}" destId="{88DB827E-C3D7-4500-B841-8A4D7BC1849B}" srcOrd="0" destOrd="0" presId="urn:microsoft.com/office/officeart/2005/8/layout/orgChart1"/>
    <dgm:cxn modelId="{FDAC40B0-19A9-47C6-BDA3-ECA1BFEDA785}" type="presParOf" srcId="{CDC0CD50-C837-4D48-8590-AEC25C5F0EF1}" destId="{FBFC4B8C-D952-438A-A3BC-55C4876D01E9}" srcOrd="1" destOrd="0" presId="urn:microsoft.com/office/officeart/2005/8/layout/orgChart1"/>
    <dgm:cxn modelId="{B9EED959-BCF8-4D03-9773-9FE88EA6FA60}" type="presParOf" srcId="{61958FD1-7CAA-4064-85F5-D4B67A9FDBD7}" destId="{AD4B7FE9-7009-4ACE-A854-2EEA4B63D43E}" srcOrd="1" destOrd="0" presId="urn:microsoft.com/office/officeart/2005/8/layout/orgChart1"/>
    <dgm:cxn modelId="{96F96E3A-B612-4AF4-86E1-0185416C9B66}" type="presParOf" srcId="{AD4B7FE9-7009-4ACE-A854-2EEA4B63D43E}" destId="{A7E2D7F7-79BB-4B7C-82EA-2312A70C781E}" srcOrd="0" destOrd="0" presId="urn:microsoft.com/office/officeart/2005/8/layout/orgChart1"/>
    <dgm:cxn modelId="{278E9584-725B-48FD-B824-FF43AEA169E4}" type="presParOf" srcId="{AD4B7FE9-7009-4ACE-A854-2EEA4B63D43E}" destId="{6231FA54-3DB4-46E5-849A-E5AFA0D496CD}" srcOrd="1" destOrd="0" presId="urn:microsoft.com/office/officeart/2005/8/layout/orgChart1"/>
    <dgm:cxn modelId="{34912615-362C-41A2-AF99-41F24F36287B}" type="presParOf" srcId="{6231FA54-3DB4-46E5-849A-E5AFA0D496CD}" destId="{940595E6-CB1E-4513-9720-5DE7837B5751}" srcOrd="0" destOrd="0" presId="urn:microsoft.com/office/officeart/2005/8/layout/orgChart1"/>
    <dgm:cxn modelId="{44120B16-2B53-4274-9408-88F5709D61BB}" type="presParOf" srcId="{940595E6-CB1E-4513-9720-5DE7837B5751}" destId="{BB867C9C-D879-43A3-9889-4D626B1752B0}" srcOrd="0" destOrd="0" presId="urn:microsoft.com/office/officeart/2005/8/layout/orgChart1"/>
    <dgm:cxn modelId="{549B7EA8-9763-4115-98AC-CDFF4FA95E24}" type="presParOf" srcId="{940595E6-CB1E-4513-9720-5DE7837B5751}" destId="{C5297FFE-5E28-424D-B640-6CC4DDDADF78}" srcOrd="1" destOrd="0" presId="urn:microsoft.com/office/officeart/2005/8/layout/orgChart1"/>
    <dgm:cxn modelId="{8F4C8F1A-13AD-44E0-AC0A-923A11930BD3}" type="presParOf" srcId="{6231FA54-3DB4-46E5-849A-E5AFA0D496CD}" destId="{17686E03-56A8-474D-835A-D5968AB24E20}" srcOrd="1" destOrd="0" presId="urn:microsoft.com/office/officeart/2005/8/layout/orgChart1"/>
    <dgm:cxn modelId="{00AAE159-E748-4446-91C7-676B409037E3}" type="presParOf" srcId="{6231FA54-3DB4-46E5-849A-E5AFA0D496CD}" destId="{F3CE8FCA-1D35-4DFB-AB45-5DA3D801A10B}" srcOrd="2" destOrd="0" presId="urn:microsoft.com/office/officeart/2005/8/layout/orgChart1"/>
    <dgm:cxn modelId="{4FD8DECE-FB58-4AC8-B930-93CED9689B9A}" type="presParOf" srcId="{61958FD1-7CAA-4064-85F5-D4B67A9FDBD7}" destId="{D1A6F0EA-54E2-4DD8-B382-DF29AE17581B}" srcOrd="2" destOrd="0" presId="urn:microsoft.com/office/officeart/2005/8/layout/orgChart1"/>
    <dgm:cxn modelId="{88649357-45E3-403B-A7F7-BBF310F3849C}" type="presParOf" srcId="{D1A6F0EA-54E2-4DD8-B382-DF29AE17581B}" destId="{4A5763EC-4336-4DBE-A4B2-65F626CE2B40}" srcOrd="0" destOrd="0" presId="urn:microsoft.com/office/officeart/2005/8/layout/orgChart1"/>
    <dgm:cxn modelId="{E3C64910-29C9-488A-8810-18349FDA54AA}" type="presParOf" srcId="{D1A6F0EA-54E2-4DD8-B382-DF29AE17581B}" destId="{FF042FE7-B59F-4DC0-8BEA-61809119AAB6}" srcOrd="1" destOrd="0" presId="urn:microsoft.com/office/officeart/2005/8/layout/orgChart1"/>
    <dgm:cxn modelId="{8E5627C7-6244-491C-8219-520194A636DE}" type="presParOf" srcId="{FF042FE7-B59F-4DC0-8BEA-61809119AAB6}" destId="{27359C42-1531-42A6-BF52-05B59EE70F31}" srcOrd="0" destOrd="0" presId="urn:microsoft.com/office/officeart/2005/8/layout/orgChart1"/>
    <dgm:cxn modelId="{8B10E16E-B967-46D1-BE04-8B8CB7CEFE14}" type="presParOf" srcId="{27359C42-1531-42A6-BF52-05B59EE70F31}" destId="{A2043655-95D9-4492-A710-8E5C2D043B95}" srcOrd="0" destOrd="0" presId="urn:microsoft.com/office/officeart/2005/8/layout/orgChart1"/>
    <dgm:cxn modelId="{DE1F95DD-9452-4B26-B302-6A99B7A83567}" type="presParOf" srcId="{27359C42-1531-42A6-BF52-05B59EE70F31}" destId="{06BB4F06-7863-47ED-A375-006A22A260D3}" srcOrd="1" destOrd="0" presId="urn:microsoft.com/office/officeart/2005/8/layout/orgChart1"/>
    <dgm:cxn modelId="{9DD0517D-CA57-4C5C-97EB-97082FA0ACE5}" type="presParOf" srcId="{FF042FE7-B59F-4DC0-8BEA-61809119AAB6}" destId="{CCFB43D6-84C1-4FC2-9F07-02D8AD4D03FA}" srcOrd="1" destOrd="0" presId="urn:microsoft.com/office/officeart/2005/8/layout/orgChart1"/>
    <dgm:cxn modelId="{26D13ED0-ABF1-424A-B162-DC7535C43496}" type="presParOf" srcId="{FF042FE7-B59F-4DC0-8BEA-61809119AAB6}" destId="{E8CA41ED-8337-4C39-897F-813D550216AD}" srcOrd="2" destOrd="0" presId="urn:microsoft.com/office/officeart/2005/8/layout/orgChart1"/>
    <dgm:cxn modelId="{ED8799E8-EB0A-41C3-A185-6FC6D01FEC0A}" type="presParOf" srcId="{FE6A825C-6D3E-487A-8CD2-3A9610CB4B7F}" destId="{E103425C-9A69-4F30-A1B4-5E5F45D7AB64}" srcOrd="2" destOrd="0" presId="urn:microsoft.com/office/officeart/2005/8/layout/orgChart1"/>
    <dgm:cxn modelId="{A271A846-4DE2-4A91-A81F-02EB45DDECBD}" type="presParOf" srcId="{FE6A825C-6D3E-487A-8CD2-3A9610CB4B7F}" destId="{6E4C6F8D-F7F3-456F-8B54-B16341C029B3}" srcOrd="3" destOrd="0" presId="urn:microsoft.com/office/officeart/2005/8/layout/orgChart1"/>
    <dgm:cxn modelId="{384CA8D4-E7FD-47E5-976D-CCAA272408B8}" type="presParOf" srcId="{6E4C6F8D-F7F3-456F-8B54-B16341C029B3}" destId="{B04B9AFB-92C3-4407-8CF1-CDF2E86DBC5D}" srcOrd="0" destOrd="0" presId="urn:microsoft.com/office/officeart/2005/8/layout/orgChart1"/>
    <dgm:cxn modelId="{A2F49BA2-19AF-416D-A9B3-5019BAC95F2F}" type="presParOf" srcId="{B04B9AFB-92C3-4407-8CF1-CDF2E86DBC5D}" destId="{97C68B76-D42E-4CD2-8759-F3108325A4BE}" srcOrd="0" destOrd="0" presId="urn:microsoft.com/office/officeart/2005/8/layout/orgChart1"/>
    <dgm:cxn modelId="{ED30B65F-A464-431A-836A-FFD65011BCF1}" type="presParOf" srcId="{B04B9AFB-92C3-4407-8CF1-CDF2E86DBC5D}" destId="{BACC1266-30CF-4550-B08F-BCFA5AB66929}" srcOrd="1" destOrd="0" presId="urn:microsoft.com/office/officeart/2005/8/layout/orgChart1"/>
    <dgm:cxn modelId="{267FC556-9322-4C4E-9FEE-AB7683C99F56}" type="presParOf" srcId="{6E4C6F8D-F7F3-456F-8B54-B16341C029B3}" destId="{831C1C1B-10F5-4FD5-894F-BAC05997C255}" srcOrd="1" destOrd="0" presId="urn:microsoft.com/office/officeart/2005/8/layout/orgChart1"/>
    <dgm:cxn modelId="{6416397F-C515-4466-81D1-F0248FFAA572}" type="presParOf" srcId="{831C1C1B-10F5-4FD5-894F-BAC05997C255}" destId="{B459E127-21C8-499B-A524-21DC1527723C}" srcOrd="0" destOrd="0" presId="urn:microsoft.com/office/officeart/2005/8/layout/orgChart1"/>
    <dgm:cxn modelId="{C9DCF9AC-3BB6-44A0-ABE4-CFD84C5E785E}" type="presParOf" srcId="{831C1C1B-10F5-4FD5-894F-BAC05997C255}" destId="{1B988E6B-8DE6-4545-8E8A-E28D0FE9BB37}" srcOrd="1" destOrd="0" presId="urn:microsoft.com/office/officeart/2005/8/layout/orgChart1"/>
    <dgm:cxn modelId="{EB456B19-7D38-41F3-9561-B3595462CC0F}" type="presParOf" srcId="{1B988E6B-8DE6-4545-8E8A-E28D0FE9BB37}" destId="{50C461BB-7095-46E3-AF3F-6E1338C13AE7}" srcOrd="0" destOrd="0" presId="urn:microsoft.com/office/officeart/2005/8/layout/orgChart1"/>
    <dgm:cxn modelId="{3EF7F625-FE54-4B83-BC77-6F808FBCAF8F}" type="presParOf" srcId="{50C461BB-7095-46E3-AF3F-6E1338C13AE7}" destId="{0014EDFE-6A85-48DA-904B-FF2ADCDF2EA4}" srcOrd="0" destOrd="0" presId="urn:microsoft.com/office/officeart/2005/8/layout/orgChart1"/>
    <dgm:cxn modelId="{A363A7F7-2199-4A0D-9510-37F008AAE336}" type="presParOf" srcId="{50C461BB-7095-46E3-AF3F-6E1338C13AE7}" destId="{C15618E3-2EB5-4929-B5FE-90D6CE7EC8CE}" srcOrd="1" destOrd="0" presId="urn:microsoft.com/office/officeart/2005/8/layout/orgChart1"/>
    <dgm:cxn modelId="{BA129F6D-C5DB-43DC-A901-03E7E30EC5E7}" type="presParOf" srcId="{1B988E6B-8DE6-4545-8E8A-E28D0FE9BB37}" destId="{A8227EFB-0858-4355-9393-B15813263CC8}" srcOrd="1" destOrd="0" presId="urn:microsoft.com/office/officeart/2005/8/layout/orgChart1"/>
    <dgm:cxn modelId="{769EC317-F446-4B17-B709-F14BCDF05133}" type="presParOf" srcId="{1B988E6B-8DE6-4545-8E8A-E28D0FE9BB37}" destId="{233E17C3-9DAA-4DDB-BEDA-BAC820DDA87B}" srcOrd="2" destOrd="0" presId="urn:microsoft.com/office/officeart/2005/8/layout/orgChart1"/>
    <dgm:cxn modelId="{4E72F649-5F1E-413A-8A2D-62F6F7D536B5}" type="presParOf" srcId="{6E4C6F8D-F7F3-456F-8B54-B16341C029B3}" destId="{F3430885-9450-46B2-BF08-E81A348D355A}" srcOrd="2" destOrd="0" presId="urn:microsoft.com/office/officeart/2005/8/layout/orgChart1"/>
    <dgm:cxn modelId="{16A1F643-56F9-477E-B9F2-2AD69FBEFC44}" type="presParOf" srcId="{F3430885-9450-46B2-BF08-E81A348D355A}" destId="{D5284D59-093B-4C0E-906B-B36E963A4222}" srcOrd="0" destOrd="0" presId="urn:microsoft.com/office/officeart/2005/8/layout/orgChart1"/>
    <dgm:cxn modelId="{C8043EB5-7E1F-428E-BA05-59E7D1C4ED04}" type="presParOf" srcId="{F3430885-9450-46B2-BF08-E81A348D355A}" destId="{37EFD19E-E4AF-4DAA-A3DB-C2C1FE338FA2}" srcOrd="1" destOrd="0" presId="urn:microsoft.com/office/officeart/2005/8/layout/orgChart1"/>
    <dgm:cxn modelId="{80CA4F56-49CF-46E7-9349-EF010D314D0D}" type="presParOf" srcId="{37EFD19E-E4AF-4DAA-A3DB-C2C1FE338FA2}" destId="{BEC4AEA5-E62A-4BC6-A802-F4A57C046EB0}" srcOrd="0" destOrd="0" presId="urn:microsoft.com/office/officeart/2005/8/layout/orgChart1"/>
    <dgm:cxn modelId="{17034465-AC93-4EC4-A6AE-FF167C794DDB}" type="presParOf" srcId="{BEC4AEA5-E62A-4BC6-A802-F4A57C046EB0}" destId="{382FDC21-05A5-42D5-9319-3433CBCE9E68}" srcOrd="0" destOrd="0" presId="urn:microsoft.com/office/officeart/2005/8/layout/orgChart1"/>
    <dgm:cxn modelId="{7DBDB15F-7909-4F54-B8F5-325787EB4580}" type="presParOf" srcId="{BEC4AEA5-E62A-4BC6-A802-F4A57C046EB0}" destId="{0CB9B98F-A79A-4B38-8049-41971D82F292}" srcOrd="1" destOrd="0" presId="urn:microsoft.com/office/officeart/2005/8/layout/orgChart1"/>
    <dgm:cxn modelId="{1FE06E90-5B9F-4A54-8EEA-178A5643340E}" type="presParOf" srcId="{37EFD19E-E4AF-4DAA-A3DB-C2C1FE338FA2}" destId="{9F387B0B-271F-4887-8DB0-2D63C4CD7268}" srcOrd="1" destOrd="0" presId="urn:microsoft.com/office/officeart/2005/8/layout/orgChart1"/>
    <dgm:cxn modelId="{8FF19F74-5FF2-4FD7-A23F-9F3B42BA4630}" type="presParOf" srcId="{37EFD19E-E4AF-4DAA-A3DB-C2C1FE338FA2}" destId="{CBBDC2D2-636C-45FD-94DC-3E220A48A93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84D59-093B-4C0E-906B-B36E963A4222}">
      <dsp:nvSpPr>
        <dsp:cNvPr id="0" name=""/>
        <dsp:cNvSpPr/>
      </dsp:nvSpPr>
      <dsp:spPr>
        <a:xfrm>
          <a:off x="6015797" y="2082343"/>
          <a:ext cx="180637" cy="791365"/>
        </a:xfrm>
        <a:custGeom>
          <a:avLst/>
          <a:gdLst/>
          <a:ahLst/>
          <a:cxnLst/>
          <a:rect l="0" t="0" r="0" b="0"/>
          <a:pathLst>
            <a:path>
              <a:moveTo>
                <a:pt x="180637" y="0"/>
              </a:moveTo>
              <a:lnTo>
                <a:pt x="180637" y="791365"/>
              </a:lnTo>
              <a:lnTo>
                <a:pt x="0" y="791365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9E127-21C8-499B-A524-21DC1527723C}">
      <dsp:nvSpPr>
        <dsp:cNvPr id="0" name=""/>
        <dsp:cNvSpPr/>
      </dsp:nvSpPr>
      <dsp:spPr>
        <a:xfrm>
          <a:off x="6196435" y="2082343"/>
          <a:ext cx="254716" cy="785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5869"/>
              </a:lnTo>
              <a:lnTo>
                <a:pt x="254716" y="78586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3425C-9A69-4F30-A1B4-5E5F45D7AB64}">
      <dsp:nvSpPr>
        <dsp:cNvPr id="0" name=""/>
        <dsp:cNvSpPr/>
      </dsp:nvSpPr>
      <dsp:spPr>
        <a:xfrm>
          <a:off x="4114800" y="860888"/>
          <a:ext cx="1221455" cy="7913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365"/>
              </a:lnTo>
              <a:lnTo>
                <a:pt x="1221455" y="7913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5763EC-4336-4DBE-A4B2-65F626CE2B40}">
      <dsp:nvSpPr>
        <dsp:cNvPr id="0" name=""/>
        <dsp:cNvSpPr/>
      </dsp:nvSpPr>
      <dsp:spPr>
        <a:xfrm>
          <a:off x="1720368" y="2082343"/>
          <a:ext cx="235379" cy="798986"/>
        </a:xfrm>
        <a:custGeom>
          <a:avLst/>
          <a:gdLst/>
          <a:ahLst/>
          <a:cxnLst/>
          <a:rect l="0" t="0" r="0" b="0"/>
          <a:pathLst>
            <a:path>
              <a:moveTo>
                <a:pt x="235379" y="0"/>
              </a:moveTo>
              <a:lnTo>
                <a:pt x="235379" y="798986"/>
              </a:lnTo>
              <a:lnTo>
                <a:pt x="0" y="79898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2D7F7-79BB-4B7C-82EA-2312A70C781E}">
      <dsp:nvSpPr>
        <dsp:cNvPr id="0" name=""/>
        <dsp:cNvSpPr/>
      </dsp:nvSpPr>
      <dsp:spPr>
        <a:xfrm>
          <a:off x="1955748" y="2082343"/>
          <a:ext cx="267928" cy="795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5434"/>
              </a:lnTo>
              <a:lnTo>
                <a:pt x="267928" y="7954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5BE59E-57F4-44DB-AFC9-B5BECA6E580B}">
      <dsp:nvSpPr>
        <dsp:cNvPr id="0" name=""/>
        <dsp:cNvSpPr/>
      </dsp:nvSpPr>
      <dsp:spPr>
        <a:xfrm>
          <a:off x="2815928" y="860888"/>
          <a:ext cx="1298871" cy="791365"/>
        </a:xfrm>
        <a:custGeom>
          <a:avLst/>
          <a:gdLst/>
          <a:ahLst/>
          <a:cxnLst/>
          <a:rect l="0" t="0" r="0" b="0"/>
          <a:pathLst>
            <a:path>
              <a:moveTo>
                <a:pt x="1298871" y="0"/>
              </a:moveTo>
              <a:lnTo>
                <a:pt x="1298871" y="791365"/>
              </a:lnTo>
              <a:lnTo>
                <a:pt x="0" y="791365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D75B0-FBA9-4B6A-AB77-2108FFC4909F}">
      <dsp:nvSpPr>
        <dsp:cNvPr id="0" name=""/>
        <dsp:cNvSpPr/>
      </dsp:nvSpPr>
      <dsp:spPr>
        <a:xfrm>
          <a:off x="3254619" y="707"/>
          <a:ext cx="1720360" cy="8601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Data</a:t>
          </a:r>
          <a:endParaRPr lang="ko-KR" altLang="en-US" sz="2800" kern="1200" dirty="0"/>
        </a:p>
      </dsp:txBody>
      <dsp:txXfrm>
        <a:off x="3254619" y="707"/>
        <a:ext cx="1720360" cy="860180"/>
      </dsp:txXfrm>
    </dsp:sp>
    <dsp:sp modelId="{88DB827E-C3D7-4500-B841-8A4D7BC1849B}">
      <dsp:nvSpPr>
        <dsp:cNvPr id="0" name=""/>
        <dsp:cNvSpPr/>
      </dsp:nvSpPr>
      <dsp:spPr>
        <a:xfrm>
          <a:off x="1095568" y="1222163"/>
          <a:ext cx="1720360" cy="8601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Categorical</a:t>
          </a:r>
          <a:endParaRPr lang="ko-KR" altLang="en-US" sz="2800" kern="1200" dirty="0"/>
        </a:p>
      </dsp:txBody>
      <dsp:txXfrm>
        <a:off x="1095568" y="1222163"/>
        <a:ext cx="1720360" cy="860180"/>
      </dsp:txXfrm>
    </dsp:sp>
    <dsp:sp modelId="{BB867C9C-D879-43A3-9889-4D626B1752B0}">
      <dsp:nvSpPr>
        <dsp:cNvPr id="0" name=""/>
        <dsp:cNvSpPr/>
      </dsp:nvSpPr>
      <dsp:spPr>
        <a:xfrm>
          <a:off x="2223676" y="2447687"/>
          <a:ext cx="1720360" cy="8601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Nominal</a:t>
          </a:r>
          <a:endParaRPr lang="ko-KR" altLang="en-US" sz="2800" kern="1200" dirty="0"/>
        </a:p>
      </dsp:txBody>
      <dsp:txXfrm>
        <a:off x="2223676" y="2447687"/>
        <a:ext cx="1720360" cy="860180"/>
      </dsp:txXfrm>
    </dsp:sp>
    <dsp:sp modelId="{A2043655-95D9-4492-A710-8E5C2D043B95}">
      <dsp:nvSpPr>
        <dsp:cNvPr id="0" name=""/>
        <dsp:cNvSpPr/>
      </dsp:nvSpPr>
      <dsp:spPr>
        <a:xfrm>
          <a:off x="8" y="2451240"/>
          <a:ext cx="1720360" cy="8601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Ordinal</a:t>
          </a:r>
          <a:endParaRPr lang="ko-KR" altLang="en-US" sz="2800" kern="1200" dirty="0"/>
        </a:p>
      </dsp:txBody>
      <dsp:txXfrm>
        <a:off x="8" y="2451240"/>
        <a:ext cx="1720360" cy="860180"/>
      </dsp:txXfrm>
    </dsp:sp>
    <dsp:sp modelId="{97C68B76-D42E-4CD2-8759-F3108325A4BE}">
      <dsp:nvSpPr>
        <dsp:cNvPr id="0" name=""/>
        <dsp:cNvSpPr/>
      </dsp:nvSpPr>
      <dsp:spPr>
        <a:xfrm>
          <a:off x="5336255" y="1222163"/>
          <a:ext cx="1720360" cy="8601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numerical</a:t>
          </a:r>
          <a:endParaRPr lang="ko-KR" altLang="en-US" sz="2800" kern="1200" dirty="0"/>
        </a:p>
      </dsp:txBody>
      <dsp:txXfrm>
        <a:off x="5336255" y="1222163"/>
        <a:ext cx="1720360" cy="860180"/>
      </dsp:txXfrm>
    </dsp:sp>
    <dsp:sp modelId="{0014EDFE-6A85-48DA-904B-FF2ADCDF2EA4}">
      <dsp:nvSpPr>
        <dsp:cNvPr id="0" name=""/>
        <dsp:cNvSpPr/>
      </dsp:nvSpPr>
      <dsp:spPr>
        <a:xfrm>
          <a:off x="6451152" y="2438122"/>
          <a:ext cx="1720360" cy="8601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internal</a:t>
          </a:r>
          <a:endParaRPr lang="ko-KR" altLang="en-US" sz="2800" kern="1200" dirty="0"/>
        </a:p>
      </dsp:txBody>
      <dsp:txXfrm>
        <a:off x="6451152" y="2438122"/>
        <a:ext cx="1720360" cy="860180"/>
      </dsp:txXfrm>
    </dsp:sp>
    <dsp:sp modelId="{382FDC21-05A5-42D5-9319-3433CBCE9E68}">
      <dsp:nvSpPr>
        <dsp:cNvPr id="0" name=""/>
        <dsp:cNvSpPr/>
      </dsp:nvSpPr>
      <dsp:spPr>
        <a:xfrm>
          <a:off x="4295437" y="2443619"/>
          <a:ext cx="1720360" cy="86018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98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50000"/>
                <a:satMod val="15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  <a:ln>
          <a:noFill/>
        </a:ln>
        <a:effectLst>
          <a:outerShdw blurRad="88900" dist="63500" dir="27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kern="1200" dirty="0"/>
            <a:t>Ratio</a:t>
          </a:r>
          <a:endParaRPr lang="ko-KR" altLang="en-US" sz="2800" kern="1200" dirty="0"/>
        </a:p>
      </dsp:txBody>
      <dsp:txXfrm>
        <a:off x="4295437" y="2443619"/>
        <a:ext cx="1720360" cy="86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 bwMode="ltGray">
          <a:xfrm>
            <a:off x="7223760" y="5410"/>
            <a:ext cx="1926890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>
            <a:off x="742950" y="5362237"/>
            <a:ext cx="840105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0" y="649224"/>
            <a:ext cx="1839834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 bwMode="ltGray">
          <a:xfrm>
            <a:off x="621792" y="594360"/>
            <a:ext cx="7790688" cy="5788152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path path="circle">
              <a:fillToRect r="100000" b="100000"/>
            </a:path>
          </a:gradFill>
          <a:ln>
            <a:noFill/>
          </a:ln>
          <a:scene3d>
            <a:camera prst="orthographicFront"/>
            <a:lightRig rig="soft" dir="t">
              <a:rot lat="0" lon="0" rev="16200000"/>
            </a:lightRig>
          </a:scene3d>
          <a:sp3d prstMaterial="plastic">
            <a:bevelT w="101600" h="1270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685800" y="2130425"/>
            <a:ext cx="7772400" cy="1470025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gradFill flip="none" rotWithShape="1">
                  <a:gsLst>
                    <a:gs pos="0">
                      <a:schemeClr val="tx1"/>
                    </a:gs>
                    <a:gs pos="44000">
                      <a:schemeClr val="tx1">
                        <a:lumMod val="85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0"/>
                  <a:tileRect/>
                </a:gradFill>
                <a:effectLst>
                  <a:outerShdw blurRad="50800" dist="38100" dir="2700000" algn="ctr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371600" y="3886200"/>
            <a:ext cx="6400800" cy="12161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 8"/>
          <p:cNvSpPr/>
          <p:nvPr/>
        </p:nvSpPr>
        <p:spPr bwMode="ltGray">
          <a:xfrm>
            <a:off x="6954" y="2705"/>
            <a:ext cx="7708296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755648" cy="587044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9768" y="274638"/>
            <a:ext cx="635508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74998" y="1"/>
            <a:ext cx="2930695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0" y="146304"/>
            <a:ext cx="873394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 flipH="1">
            <a:off x="6251595" y="2"/>
            <a:ext cx="2774989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8303961" y="118997"/>
            <a:ext cx="84021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 flipV="1">
            <a:off x="8404381" y="4828139"/>
            <a:ext cx="73962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H="1" flipV="1">
            <a:off x="5959494" y="5930042"/>
            <a:ext cx="3030580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V="1">
            <a:off x="237264" y="6065125"/>
            <a:ext cx="2889393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H="1" flipV="1">
            <a:off x="0" y="4779980"/>
            <a:ext cx="705394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ltGray">
          <a:xfrm>
            <a:off x="7223760" y="5410"/>
            <a:ext cx="1926890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742950" y="5362237"/>
            <a:ext cx="840105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649224"/>
            <a:ext cx="1839834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6954" y="2705"/>
            <a:ext cx="7708296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ctr" defTabSz="914400" rtl="0" eaLnBrk="1" latinLnBrk="0" hangingPunct="1"/>
            <a:endParaRPr lang="en-US" sz="4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02536"/>
            <a:ext cx="7068312" cy="114300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069848" y="3218688"/>
            <a:ext cx="7068312" cy="1572768"/>
          </a:xfrm>
        </p:spPr>
        <p:txBody>
          <a:bodyPr anchor="t">
            <a:normAutofit/>
          </a:bodyPr>
          <a:lstStyle>
            <a:lvl1pPr>
              <a:defRPr sz="4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30589" y="0"/>
            <a:ext cx="774440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312983"/>
            <a:ext cx="909138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V="1">
            <a:off x="0" y="5172889"/>
            <a:ext cx="850182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7706271" y="-3132"/>
            <a:ext cx="1450255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475656" y="5237922"/>
            <a:ext cx="8668343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30352"/>
            <a:ext cx="73152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9536" y="1719072"/>
            <a:ext cx="3575304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719072"/>
            <a:ext cx="3575304" cy="42153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ltGray">
          <a:xfrm>
            <a:off x="30589" y="0"/>
            <a:ext cx="774440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0" y="312983"/>
            <a:ext cx="909138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7706271" y="-3132"/>
            <a:ext cx="1450255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530352"/>
            <a:ext cx="7315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4792"/>
            <a:ext cx="4041648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487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64792"/>
            <a:ext cx="4041648" cy="64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0487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30589" y="0"/>
            <a:ext cx="774440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reeform 6"/>
          <p:cNvSpPr/>
          <p:nvPr/>
        </p:nvSpPr>
        <p:spPr bwMode="ltGray">
          <a:xfrm>
            <a:off x="0" y="312983"/>
            <a:ext cx="909138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 flipV="1">
            <a:off x="0" y="5172889"/>
            <a:ext cx="850182" cy="1665516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29018 w 909138"/>
              <a:gd name="connsiteY2" fmla="*/ 946385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  <a:gd name="connsiteX0" fmla="*/ 0 w 917369"/>
              <a:gd name="connsiteY0" fmla="*/ 0 h 1423763"/>
              <a:gd name="connsiteX1" fmla="*/ 0 w 917369"/>
              <a:gd name="connsiteY1" fmla="*/ 1423763 h 1423763"/>
              <a:gd name="connsiteX2" fmla="*/ 729018 w 917369"/>
              <a:gd name="connsiteY2" fmla="*/ 946385 h 1423763"/>
              <a:gd name="connsiteX3" fmla="*/ 723181 w 917369"/>
              <a:gd name="connsiteY3" fmla="*/ 562947 h 1423763"/>
              <a:gd name="connsiteX4" fmla="*/ 0 w 917369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7369" h="1423763">
                <a:moveTo>
                  <a:pt x="0" y="0"/>
                </a:moveTo>
                <a:lnTo>
                  <a:pt x="0" y="1423763"/>
                </a:lnTo>
                <a:cubicBezTo>
                  <a:pt x="368101" y="1168156"/>
                  <a:pt x="565407" y="1044083"/>
                  <a:pt x="729018" y="946385"/>
                </a:cubicBezTo>
                <a:cubicBezTo>
                  <a:pt x="892629" y="848687"/>
                  <a:pt x="917369" y="716889"/>
                  <a:pt x="723181" y="562947"/>
                </a:cubicBezTo>
                <a:cubicBezTo>
                  <a:pt x="489248" y="377289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7706271" y="-3132"/>
            <a:ext cx="1450255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475656" y="5237922"/>
            <a:ext cx="8668343" cy="1639956"/>
          </a:xfrm>
          <a:custGeom>
            <a:avLst/>
            <a:gdLst>
              <a:gd name="connsiteX0" fmla="*/ 0 w 8666922"/>
              <a:gd name="connsiteY0" fmla="*/ 1610139 h 1639956"/>
              <a:gd name="connsiteX1" fmla="*/ 8656983 w 8666922"/>
              <a:gd name="connsiteY1" fmla="*/ 1639956 h 1639956"/>
              <a:gd name="connsiteX2" fmla="*/ 8666922 w 8666922"/>
              <a:gd name="connsiteY2" fmla="*/ 0 h 1639956"/>
              <a:gd name="connsiteX3" fmla="*/ 4084983 w 8666922"/>
              <a:gd name="connsiteY3" fmla="*/ 1480930 h 1639956"/>
              <a:gd name="connsiteX4" fmla="*/ 993913 w 8666922"/>
              <a:gd name="connsiteY4" fmla="*/ 914400 h 1639956"/>
              <a:gd name="connsiteX5" fmla="*/ 0 w 8666922"/>
              <a:gd name="connsiteY5" fmla="*/ 1610139 h 1639956"/>
              <a:gd name="connsiteX0" fmla="*/ 0 w 8666922"/>
              <a:gd name="connsiteY0" fmla="*/ 1636643 h 1666460"/>
              <a:gd name="connsiteX1" fmla="*/ 8656983 w 8666922"/>
              <a:gd name="connsiteY1" fmla="*/ 1666460 h 1666460"/>
              <a:gd name="connsiteX2" fmla="*/ 8666922 w 8666922"/>
              <a:gd name="connsiteY2" fmla="*/ 26504 h 1666460"/>
              <a:gd name="connsiteX3" fmla="*/ 4084983 w 8666922"/>
              <a:gd name="connsiteY3" fmla="*/ 1507434 h 1666460"/>
              <a:gd name="connsiteX4" fmla="*/ 993913 w 8666922"/>
              <a:gd name="connsiteY4" fmla="*/ 940904 h 1666460"/>
              <a:gd name="connsiteX5" fmla="*/ 0 w 8666922"/>
              <a:gd name="connsiteY5" fmla="*/ 1636643 h 1666460"/>
              <a:gd name="connsiteX0" fmla="*/ 0 w 8668343"/>
              <a:gd name="connsiteY0" fmla="*/ 1647276 h 1666460"/>
              <a:gd name="connsiteX1" fmla="*/ 8658404 w 8668343"/>
              <a:gd name="connsiteY1" fmla="*/ 1666460 h 1666460"/>
              <a:gd name="connsiteX2" fmla="*/ 8668343 w 8668343"/>
              <a:gd name="connsiteY2" fmla="*/ 26504 h 1666460"/>
              <a:gd name="connsiteX3" fmla="*/ 4086404 w 8668343"/>
              <a:gd name="connsiteY3" fmla="*/ 1507434 h 1666460"/>
              <a:gd name="connsiteX4" fmla="*/ 995334 w 8668343"/>
              <a:gd name="connsiteY4" fmla="*/ 940904 h 1666460"/>
              <a:gd name="connsiteX5" fmla="*/ 0 w 8668343"/>
              <a:gd name="connsiteY5" fmla="*/ 1647276 h 1666460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1277178 w 9945521"/>
              <a:gd name="connsiteY0" fmla="*/ 1620772 h 1639956"/>
              <a:gd name="connsiteX1" fmla="*/ 9935582 w 9945521"/>
              <a:gd name="connsiteY1" fmla="*/ 1639956 h 1639956"/>
              <a:gd name="connsiteX2" fmla="*/ 9945521 w 9945521"/>
              <a:gd name="connsiteY2" fmla="*/ 0 h 1639956"/>
              <a:gd name="connsiteX3" fmla="*/ 5363582 w 9945521"/>
              <a:gd name="connsiteY3" fmla="*/ 1480930 h 1639956"/>
              <a:gd name="connsiteX4" fmla="*/ 2272512 w 9945521"/>
              <a:gd name="connsiteY4" fmla="*/ 914400 h 1639956"/>
              <a:gd name="connsiteX5" fmla="*/ 1277178 w 9945521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  <a:gd name="connsiteX0" fmla="*/ 0 w 8668343"/>
              <a:gd name="connsiteY0" fmla="*/ 1620772 h 1639956"/>
              <a:gd name="connsiteX1" fmla="*/ 8658404 w 8668343"/>
              <a:gd name="connsiteY1" fmla="*/ 1639956 h 1639956"/>
              <a:gd name="connsiteX2" fmla="*/ 8668343 w 8668343"/>
              <a:gd name="connsiteY2" fmla="*/ 0 h 1639956"/>
              <a:gd name="connsiteX3" fmla="*/ 4086404 w 8668343"/>
              <a:gd name="connsiteY3" fmla="*/ 1480930 h 1639956"/>
              <a:gd name="connsiteX4" fmla="*/ 995334 w 8668343"/>
              <a:gd name="connsiteY4" fmla="*/ 914400 h 1639956"/>
              <a:gd name="connsiteX5" fmla="*/ 0 w 8668343"/>
              <a:gd name="connsiteY5" fmla="*/ 1620772 h 163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68343" h="1639956">
                <a:moveTo>
                  <a:pt x="0" y="1620772"/>
                </a:moveTo>
                <a:lnTo>
                  <a:pt x="8658404" y="1639956"/>
                </a:lnTo>
                <a:lnTo>
                  <a:pt x="8668343" y="0"/>
                </a:lnTo>
                <a:cubicBezTo>
                  <a:pt x="7434289" y="1156087"/>
                  <a:pt x="5517363" y="1503112"/>
                  <a:pt x="4086404" y="1480930"/>
                </a:cubicBezTo>
                <a:cubicBezTo>
                  <a:pt x="2655445" y="1458748"/>
                  <a:pt x="1459326" y="1108766"/>
                  <a:pt x="995334" y="914400"/>
                </a:cubicBezTo>
                <a:cubicBezTo>
                  <a:pt x="531342" y="720034"/>
                  <a:pt x="360863" y="1226049"/>
                  <a:pt x="0" y="1620772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552" y="612648"/>
            <a:ext cx="7013448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 4"/>
          <p:cNvSpPr/>
          <p:nvPr/>
        </p:nvSpPr>
        <p:spPr bwMode="ltGray">
          <a:xfrm>
            <a:off x="30589" y="0"/>
            <a:ext cx="7744409" cy="809583"/>
          </a:xfrm>
          <a:custGeom>
            <a:avLst/>
            <a:gdLst>
              <a:gd name="connsiteX0" fmla="*/ 0 w 7712765"/>
              <a:gd name="connsiteY0" fmla="*/ 0 h 576470"/>
              <a:gd name="connsiteX1" fmla="*/ 854765 w 7712765"/>
              <a:gd name="connsiteY1" fmla="*/ 576470 h 576470"/>
              <a:gd name="connsiteX2" fmla="*/ 2405269 w 7712765"/>
              <a:gd name="connsiteY2" fmla="*/ 487017 h 576470"/>
              <a:gd name="connsiteX3" fmla="*/ 6569765 w 7712765"/>
              <a:gd name="connsiteY3" fmla="*/ 417443 h 576470"/>
              <a:gd name="connsiteX4" fmla="*/ 7712765 w 7712765"/>
              <a:gd name="connsiteY4" fmla="*/ 0 h 576470"/>
              <a:gd name="connsiteX5" fmla="*/ 0 w 7712765"/>
              <a:gd name="connsiteY5" fmla="*/ 0 h 576470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8807726"/>
              <a:gd name="connsiteY0" fmla="*/ 0 h 657639"/>
              <a:gd name="connsiteX1" fmla="*/ 854765 w 8807726"/>
              <a:gd name="connsiteY1" fmla="*/ 576470 h 657639"/>
              <a:gd name="connsiteX2" fmla="*/ 2405269 w 8807726"/>
              <a:gd name="connsiteY2" fmla="*/ 487017 h 657639"/>
              <a:gd name="connsiteX3" fmla="*/ 6569765 w 8807726"/>
              <a:gd name="connsiteY3" fmla="*/ 417443 h 657639"/>
              <a:gd name="connsiteX4" fmla="*/ 7712765 w 8807726"/>
              <a:gd name="connsiteY4" fmla="*/ 0 h 657639"/>
              <a:gd name="connsiteX5" fmla="*/ 0 w 8807726"/>
              <a:gd name="connsiteY5" fmla="*/ 0 h 657639"/>
              <a:gd name="connsiteX0" fmla="*/ 0 w 7712765"/>
              <a:gd name="connsiteY0" fmla="*/ 0 h 657639"/>
              <a:gd name="connsiteX1" fmla="*/ 854765 w 7712765"/>
              <a:gd name="connsiteY1" fmla="*/ 576470 h 657639"/>
              <a:gd name="connsiteX2" fmla="*/ 2405269 w 7712765"/>
              <a:gd name="connsiteY2" fmla="*/ 487017 h 657639"/>
              <a:gd name="connsiteX3" fmla="*/ 6569765 w 7712765"/>
              <a:gd name="connsiteY3" fmla="*/ 417443 h 657639"/>
              <a:gd name="connsiteX4" fmla="*/ 7712765 w 7712765"/>
              <a:gd name="connsiteY4" fmla="*/ 0 h 657639"/>
              <a:gd name="connsiteX5" fmla="*/ 0 w 7712765"/>
              <a:gd name="connsiteY5" fmla="*/ 0 h 657639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1143000 w 8855765"/>
              <a:gd name="connsiteY0" fmla="*/ 0 h 840448"/>
              <a:gd name="connsiteX1" fmla="*/ 1997765 w 8855765"/>
              <a:gd name="connsiteY1" fmla="*/ 576470 h 840448"/>
              <a:gd name="connsiteX2" fmla="*/ 3548269 w 8855765"/>
              <a:gd name="connsiteY2" fmla="*/ 487017 h 840448"/>
              <a:gd name="connsiteX3" fmla="*/ 7712765 w 8855765"/>
              <a:gd name="connsiteY3" fmla="*/ 417443 h 840448"/>
              <a:gd name="connsiteX4" fmla="*/ 8855765 w 8855765"/>
              <a:gd name="connsiteY4" fmla="*/ 0 h 840448"/>
              <a:gd name="connsiteX5" fmla="*/ 1143000 w 8855765"/>
              <a:gd name="connsiteY5" fmla="*/ 0 h 840448"/>
              <a:gd name="connsiteX0" fmla="*/ 0 w 7712765"/>
              <a:gd name="connsiteY0" fmla="*/ 0 h 840448"/>
              <a:gd name="connsiteX1" fmla="*/ 854765 w 7712765"/>
              <a:gd name="connsiteY1" fmla="*/ 576470 h 840448"/>
              <a:gd name="connsiteX2" fmla="*/ 2405269 w 7712765"/>
              <a:gd name="connsiteY2" fmla="*/ 487017 h 840448"/>
              <a:gd name="connsiteX3" fmla="*/ 6569765 w 7712765"/>
              <a:gd name="connsiteY3" fmla="*/ 417443 h 840448"/>
              <a:gd name="connsiteX4" fmla="*/ 7712765 w 7712765"/>
              <a:gd name="connsiteY4" fmla="*/ 0 h 840448"/>
              <a:gd name="connsiteX5" fmla="*/ 0 w 7712765"/>
              <a:gd name="connsiteY5" fmla="*/ 0 h 840448"/>
              <a:gd name="connsiteX0" fmla="*/ 0 w 7712765"/>
              <a:gd name="connsiteY0" fmla="*/ 0 h 686739"/>
              <a:gd name="connsiteX1" fmla="*/ 857670 w 7712765"/>
              <a:gd name="connsiteY1" fmla="*/ 563148 h 686739"/>
              <a:gd name="connsiteX2" fmla="*/ 2405269 w 7712765"/>
              <a:gd name="connsiteY2" fmla="*/ 487017 h 686739"/>
              <a:gd name="connsiteX3" fmla="*/ 6569765 w 7712765"/>
              <a:gd name="connsiteY3" fmla="*/ 417443 h 686739"/>
              <a:gd name="connsiteX4" fmla="*/ 7712765 w 7712765"/>
              <a:gd name="connsiteY4" fmla="*/ 0 h 686739"/>
              <a:gd name="connsiteX5" fmla="*/ 0 w 7712765"/>
              <a:gd name="connsiteY5" fmla="*/ 0 h 686739"/>
              <a:gd name="connsiteX0" fmla="*/ 0 w 7712765"/>
              <a:gd name="connsiteY0" fmla="*/ 0 h 821857"/>
              <a:gd name="connsiteX1" fmla="*/ 857670 w 7712765"/>
              <a:gd name="connsiteY1" fmla="*/ 563148 h 821857"/>
              <a:gd name="connsiteX2" fmla="*/ 2405269 w 7712765"/>
              <a:gd name="connsiteY2" fmla="*/ 487017 h 821857"/>
              <a:gd name="connsiteX3" fmla="*/ 6569765 w 7712765"/>
              <a:gd name="connsiteY3" fmla="*/ 417443 h 821857"/>
              <a:gd name="connsiteX4" fmla="*/ 7712765 w 7712765"/>
              <a:gd name="connsiteY4" fmla="*/ 0 h 821857"/>
              <a:gd name="connsiteX5" fmla="*/ 0 w 7712765"/>
              <a:gd name="connsiteY5" fmla="*/ 0 h 821857"/>
              <a:gd name="connsiteX0" fmla="*/ 0 w 7741811"/>
              <a:gd name="connsiteY0" fmla="*/ 0 h 686739"/>
              <a:gd name="connsiteX1" fmla="*/ 886716 w 7741811"/>
              <a:gd name="connsiteY1" fmla="*/ 563148 h 686739"/>
              <a:gd name="connsiteX2" fmla="*/ 2434315 w 7741811"/>
              <a:gd name="connsiteY2" fmla="*/ 487017 h 686739"/>
              <a:gd name="connsiteX3" fmla="*/ 6598811 w 7741811"/>
              <a:gd name="connsiteY3" fmla="*/ 417443 h 686739"/>
              <a:gd name="connsiteX4" fmla="*/ 7741811 w 7741811"/>
              <a:gd name="connsiteY4" fmla="*/ 0 h 686739"/>
              <a:gd name="connsiteX5" fmla="*/ 0 w 7741811"/>
              <a:gd name="connsiteY5" fmla="*/ 0 h 686739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1811"/>
              <a:gd name="connsiteY0" fmla="*/ 0 h 809583"/>
              <a:gd name="connsiteX1" fmla="*/ 886716 w 7741811"/>
              <a:gd name="connsiteY1" fmla="*/ 563148 h 809583"/>
              <a:gd name="connsiteX2" fmla="*/ 2434315 w 7741811"/>
              <a:gd name="connsiteY2" fmla="*/ 487017 h 809583"/>
              <a:gd name="connsiteX3" fmla="*/ 6598811 w 7741811"/>
              <a:gd name="connsiteY3" fmla="*/ 417443 h 809583"/>
              <a:gd name="connsiteX4" fmla="*/ 7741811 w 7741811"/>
              <a:gd name="connsiteY4" fmla="*/ 0 h 809583"/>
              <a:gd name="connsiteX5" fmla="*/ 0 w 7741811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  <a:gd name="connsiteX0" fmla="*/ 0 w 7744409"/>
              <a:gd name="connsiteY0" fmla="*/ 0 h 809583"/>
              <a:gd name="connsiteX1" fmla="*/ 886716 w 7744409"/>
              <a:gd name="connsiteY1" fmla="*/ 563148 h 809583"/>
              <a:gd name="connsiteX2" fmla="*/ 2434315 w 7744409"/>
              <a:gd name="connsiteY2" fmla="*/ 487017 h 809583"/>
              <a:gd name="connsiteX3" fmla="*/ 6598811 w 7744409"/>
              <a:gd name="connsiteY3" fmla="*/ 417443 h 809583"/>
              <a:gd name="connsiteX4" fmla="*/ 7744409 w 7744409"/>
              <a:gd name="connsiteY4" fmla="*/ 3068 h 809583"/>
              <a:gd name="connsiteX5" fmla="*/ 0 w 7744409"/>
              <a:gd name="connsiteY5" fmla="*/ 0 h 80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4409" h="809583">
                <a:moveTo>
                  <a:pt x="0" y="0"/>
                </a:moveTo>
                <a:cubicBezTo>
                  <a:pt x="304237" y="167489"/>
                  <a:pt x="360369" y="233726"/>
                  <a:pt x="886716" y="563148"/>
                </a:cubicBezTo>
                <a:cubicBezTo>
                  <a:pt x="1304871" y="809583"/>
                  <a:pt x="1615947" y="706018"/>
                  <a:pt x="2434315" y="487017"/>
                </a:cubicBezTo>
                <a:cubicBezTo>
                  <a:pt x="3629697" y="155424"/>
                  <a:pt x="5540046" y="132029"/>
                  <a:pt x="6598811" y="417443"/>
                </a:cubicBezTo>
                <a:cubicBezTo>
                  <a:pt x="7392212" y="628150"/>
                  <a:pt x="7492697" y="440390"/>
                  <a:pt x="7744409" y="3068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 bwMode="ltGray">
          <a:xfrm>
            <a:off x="0" y="312983"/>
            <a:ext cx="909138" cy="1423763"/>
          </a:xfrm>
          <a:custGeom>
            <a:avLst/>
            <a:gdLst>
              <a:gd name="connsiteX0" fmla="*/ 0 w 742566"/>
              <a:gd name="connsiteY0" fmla="*/ 0 h 1423763"/>
              <a:gd name="connsiteX1" fmla="*/ 0 w 742566"/>
              <a:gd name="connsiteY1" fmla="*/ 1423763 h 1423763"/>
              <a:gd name="connsiteX2" fmla="*/ 742566 w 742566"/>
              <a:gd name="connsiteY2" fmla="*/ 874510 h 1423763"/>
              <a:gd name="connsiteX3" fmla="*/ 714950 w 742566"/>
              <a:gd name="connsiteY3" fmla="*/ 444926 h 1423763"/>
              <a:gd name="connsiteX4" fmla="*/ 0 w 742566"/>
              <a:gd name="connsiteY4" fmla="*/ 0 h 1423763"/>
              <a:gd name="connsiteX0" fmla="*/ 0 w 861724"/>
              <a:gd name="connsiteY0" fmla="*/ 0 h 1569515"/>
              <a:gd name="connsiteX1" fmla="*/ 0 w 861724"/>
              <a:gd name="connsiteY1" fmla="*/ 1423763 h 1569515"/>
              <a:gd name="connsiteX2" fmla="*/ 742566 w 861724"/>
              <a:gd name="connsiteY2" fmla="*/ 874510 h 1569515"/>
              <a:gd name="connsiteX3" fmla="*/ 714950 w 861724"/>
              <a:gd name="connsiteY3" fmla="*/ 444926 h 1569515"/>
              <a:gd name="connsiteX4" fmla="*/ 0 w 861724"/>
              <a:gd name="connsiteY4" fmla="*/ 0 h 1569515"/>
              <a:gd name="connsiteX0" fmla="*/ 0 w 861724"/>
              <a:gd name="connsiteY0" fmla="*/ 163140 h 1732655"/>
              <a:gd name="connsiteX1" fmla="*/ 0 w 861724"/>
              <a:gd name="connsiteY1" fmla="*/ 1586903 h 1732655"/>
              <a:gd name="connsiteX2" fmla="*/ 742566 w 861724"/>
              <a:gd name="connsiteY2" fmla="*/ 1037650 h 1732655"/>
              <a:gd name="connsiteX3" fmla="*/ 714950 w 861724"/>
              <a:gd name="connsiteY3" fmla="*/ 608066 h 1732655"/>
              <a:gd name="connsiteX4" fmla="*/ 0 w 861724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163140 h 1732655"/>
              <a:gd name="connsiteX1" fmla="*/ 0 w 914642"/>
              <a:gd name="connsiteY1" fmla="*/ 1586903 h 1732655"/>
              <a:gd name="connsiteX2" fmla="*/ 742566 w 914642"/>
              <a:gd name="connsiteY2" fmla="*/ 1037650 h 1732655"/>
              <a:gd name="connsiteX3" fmla="*/ 714950 w 914642"/>
              <a:gd name="connsiteY3" fmla="*/ 608066 h 1732655"/>
              <a:gd name="connsiteX4" fmla="*/ 0 w 914642"/>
              <a:gd name="connsiteY4" fmla="*/ 163140 h 1732655"/>
              <a:gd name="connsiteX0" fmla="*/ 0 w 914642"/>
              <a:gd name="connsiteY0" fmla="*/ 0 h 1569515"/>
              <a:gd name="connsiteX1" fmla="*/ 0 w 914642"/>
              <a:gd name="connsiteY1" fmla="*/ 1423763 h 1569515"/>
              <a:gd name="connsiteX2" fmla="*/ 742566 w 914642"/>
              <a:gd name="connsiteY2" fmla="*/ 874510 h 1569515"/>
              <a:gd name="connsiteX3" fmla="*/ 714950 w 914642"/>
              <a:gd name="connsiteY3" fmla="*/ 444926 h 1569515"/>
              <a:gd name="connsiteX4" fmla="*/ 0 w 914642"/>
              <a:gd name="connsiteY4" fmla="*/ 0 h 1569515"/>
              <a:gd name="connsiteX0" fmla="*/ 0 w 948883"/>
              <a:gd name="connsiteY0" fmla="*/ 0 h 1569515"/>
              <a:gd name="connsiteX1" fmla="*/ 0 w 948883"/>
              <a:gd name="connsiteY1" fmla="*/ 1423763 h 1569515"/>
              <a:gd name="connsiteX2" fmla="*/ 742566 w 948883"/>
              <a:gd name="connsiteY2" fmla="*/ 874510 h 1569515"/>
              <a:gd name="connsiteX3" fmla="*/ 714950 w 948883"/>
              <a:gd name="connsiteY3" fmla="*/ 444926 h 1569515"/>
              <a:gd name="connsiteX4" fmla="*/ 0 w 948883"/>
              <a:gd name="connsiteY4" fmla="*/ 0 h 1569515"/>
              <a:gd name="connsiteX0" fmla="*/ 0 w 909138"/>
              <a:gd name="connsiteY0" fmla="*/ 0 h 1569515"/>
              <a:gd name="connsiteX1" fmla="*/ 0 w 909138"/>
              <a:gd name="connsiteY1" fmla="*/ 1423763 h 1569515"/>
              <a:gd name="connsiteX2" fmla="*/ 742566 w 909138"/>
              <a:gd name="connsiteY2" fmla="*/ 874510 h 1569515"/>
              <a:gd name="connsiteX3" fmla="*/ 714950 w 909138"/>
              <a:gd name="connsiteY3" fmla="*/ 444926 h 1569515"/>
              <a:gd name="connsiteX4" fmla="*/ 0 w 909138"/>
              <a:gd name="connsiteY4" fmla="*/ 0 h 1569515"/>
              <a:gd name="connsiteX0" fmla="*/ 0 w 909138"/>
              <a:gd name="connsiteY0" fmla="*/ 0 h 1423763"/>
              <a:gd name="connsiteX1" fmla="*/ 0 w 909138"/>
              <a:gd name="connsiteY1" fmla="*/ 1423763 h 1423763"/>
              <a:gd name="connsiteX2" fmla="*/ 742566 w 909138"/>
              <a:gd name="connsiteY2" fmla="*/ 874510 h 1423763"/>
              <a:gd name="connsiteX3" fmla="*/ 714950 w 909138"/>
              <a:gd name="connsiteY3" fmla="*/ 444926 h 1423763"/>
              <a:gd name="connsiteX4" fmla="*/ 0 w 909138"/>
              <a:gd name="connsiteY4" fmla="*/ 0 h 142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9138" h="1423763">
                <a:moveTo>
                  <a:pt x="0" y="0"/>
                </a:moveTo>
                <a:lnTo>
                  <a:pt x="0" y="1423763"/>
                </a:lnTo>
                <a:cubicBezTo>
                  <a:pt x="307056" y="1125441"/>
                  <a:pt x="599640" y="970558"/>
                  <a:pt x="742566" y="874510"/>
                </a:cubicBezTo>
                <a:cubicBezTo>
                  <a:pt x="885492" y="778462"/>
                  <a:pt x="909138" y="598868"/>
                  <a:pt x="714950" y="444926"/>
                </a:cubicBezTo>
                <a:cubicBezTo>
                  <a:pt x="481017" y="259268"/>
                  <a:pt x="145961" y="10213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ltGray">
          <a:xfrm>
            <a:off x="7706271" y="-3132"/>
            <a:ext cx="1450255" cy="1647155"/>
          </a:xfrm>
          <a:custGeom>
            <a:avLst/>
            <a:gdLst>
              <a:gd name="connsiteX0" fmla="*/ 422754 w 1302707"/>
              <a:gd name="connsiteY0" fmla="*/ 0 h 1615858"/>
              <a:gd name="connsiteX1" fmla="*/ 1302707 w 1302707"/>
              <a:gd name="connsiteY1" fmla="*/ 0 h 1615858"/>
              <a:gd name="connsiteX2" fmla="*/ 1290181 w 1302707"/>
              <a:gd name="connsiteY2" fmla="*/ 1615858 h 1615858"/>
              <a:gd name="connsiteX3" fmla="*/ 109603 w 1302707"/>
              <a:gd name="connsiteY3" fmla="*/ 879954 h 1615858"/>
              <a:gd name="connsiteX4" fmla="*/ 0 w 1302707"/>
              <a:gd name="connsiteY4" fmla="*/ 382044 h 1615858"/>
              <a:gd name="connsiteX5" fmla="*/ 422754 w 1302707"/>
              <a:gd name="connsiteY5" fmla="*/ 0 h 1615858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762517"/>
              <a:gd name="connsiteX1" fmla="*/ 1408134 w 1408134"/>
              <a:gd name="connsiteY1" fmla="*/ 0 h 1762517"/>
              <a:gd name="connsiteX2" fmla="*/ 1395608 w 1408134"/>
              <a:gd name="connsiteY2" fmla="*/ 1615858 h 1762517"/>
              <a:gd name="connsiteX3" fmla="*/ 215030 w 1408134"/>
              <a:gd name="connsiteY3" fmla="*/ 879954 h 1762517"/>
              <a:gd name="connsiteX4" fmla="*/ 105427 w 1408134"/>
              <a:gd name="connsiteY4" fmla="*/ 382044 h 1762517"/>
              <a:gd name="connsiteX5" fmla="*/ 528181 w 1408134"/>
              <a:gd name="connsiteY5" fmla="*/ 0 h 1762517"/>
              <a:gd name="connsiteX0" fmla="*/ 528181 w 1408134"/>
              <a:gd name="connsiteY0" fmla="*/ 0 h 1615858"/>
              <a:gd name="connsiteX1" fmla="*/ 1408134 w 1408134"/>
              <a:gd name="connsiteY1" fmla="*/ 0 h 1615858"/>
              <a:gd name="connsiteX2" fmla="*/ 1395608 w 1408134"/>
              <a:gd name="connsiteY2" fmla="*/ 1615858 h 1615858"/>
              <a:gd name="connsiteX3" fmla="*/ 215030 w 1408134"/>
              <a:gd name="connsiteY3" fmla="*/ 879954 h 1615858"/>
              <a:gd name="connsiteX4" fmla="*/ 105427 w 1408134"/>
              <a:gd name="connsiteY4" fmla="*/ 382044 h 1615858"/>
              <a:gd name="connsiteX5" fmla="*/ 528181 w 1408134"/>
              <a:gd name="connsiteY5" fmla="*/ 0 h 1615858"/>
              <a:gd name="connsiteX0" fmla="*/ 529337 w 1409290"/>
              <a:gd name="connsiteY0" fmla="*/ 0 h 1615858"/>
              <a:gd name="connsiteX1" fmla="*/ 1409290 w 1409290"/>
              <a:gd name="connsiteY1" fmla="*/ 0 h 1615858"/>
              <a:gd name="connsiteX2" fmla="*/ 1396764 w 1409290"/>
              <a:gd name="connsiteY2" fmla="*/ 1615858 h 1615858"/>
              <a:gd name="connsiteX3" fmla="*/ 215030 w 1409290"/>
              <a:gd name="connsiteY3" fmla="*/ 864897 h 1615858"/>
              <a:gd name="connsiteX4" fmla="*/ 106583 w 1409290"/>
              <a:gd name="connsiteY4" fmla="*/ 382044 h 1615858"/>
              <a:gd name="connsiteX5" fmla="*/ 529337 w 1409290"/>
              <a:gd name="connsiteY5" fmla="*/ 0 h 1615858"/>
              <a:gd name="connsiteX0" fmla="*/ 522046 w 1401999"/>
              <a:gd name="connsiteY0" fmla="*/ 0 h 1615858"/>
              <a:gd name="connsiteX1" fmla="*/ 1401999 w 1401999"/>
              <a:gd name="connsiteY1" fmla="*/ 0 h 1615858"/>
              <a:gd name="connsiteX2" fmla="*/ 1389473 w 1401999"/>
              <a:gd name="connsiteY2" fmla="*/ 1615858 h 1615858"/>
              <a:gd name="connsiteX3" fmla="*/ 207739 w 1401999"/>
              <a:gd name="connsiteY3" fmla="*/ 864897 h 1615858"/>
              <a:gd name="connsiteX4" fmla="*/ 99292 w 1401999"/>
              <a:gd name="connsiteY4" fmla="*/ 382044 h 1615858"/>
              <a:gd name="connsiteX5" fmla="*/ 522046 w 1401999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15858"/>
              <a:gd name="connsiteX1" fmla="*/ 1450255 w 1450255"/>
              <a:gd name="connsiteY1" fmla="*/ 0 h 1615858"/>
              <a:gd name="connsiteX2" fmla="*/ 1437729 w 1450255"/>
              <a:gd name="connsiteY2" fmla="*/ 1615858 h 1615858"/>
              <a:gd name="connsiteX3" fmla="*/ 255995 w 1450255"/>
              <a:gd name="connsiteY3" fmla="*/ 864897 h 1615858"/>
              <a:gd name="connsiteX4" fmla="*/ 147548 w 1450255"/>
              <a:gd name="connsiteY4" fmla="*/ 382044 h 1615858"/>
              <a:gd name="connsiteX5" fmla="*/ 570302 w 1450255"/>
              <a:gd name="connsiteY5" fmla="*/ 0 h 1615858"/>
              <a:gd name="connsiteX0" fmla="*/ 570302 w 1450255"/>
              <a:gd name="connsiteY0" fmla="*/ 0 h 1647155"/>
              <a:gd name="connsiteX1" fmla="*/ 1450255 w 1450255"/>
              <a:gd name="connsiteY1" fmla="*/ 0 h 1647155"/>
              <a:gd name="connsiteX2" fmla="*/ 1437729 w 1450255"/>
              <a:gd name="connsiteY2" fmla="*/ 1647155 h 1647155"/>
              <a:gd name="connsiteX3" fmla="*/ 255995 w 1450255"/>
              <a:gd name="connsiteY3" fmla="*/ 864897 h 1647155"/>
              <a:gd name="connsiteX4" fmla="*/ 147548 w 1450255"/>
              <a:gd name="connsiteY4" fmla="*/ 382044 h 1647155"/>
              <a:gd name="connsiteX5" fmla="*/ 570302 w 1450255"/>
              <a:gd name="connsiteY5" fmla="*/ 0 h 1647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255" h="1647155">
                <a:moveTo>
                  <a:pt x="570302" y="0"/>
                </a:moveTo>
                <a:lnTo>
                  <a:pt x="1450255" y="0"/>
                </a:lnTo>
                <a:cubicBezTo>
                  <a:pt x="1446080" y="538619"/>
                  <a:pt x="1441904" y="1108536"/>
                  <a:pt x="1437729" y="1647155"/>
                </a:cubicBezTo>
                <a:cubicBezTo>
                  <a:pt x="1059800" y="1253174"/>
                  <a:pt x="463734" y="1013829"/>
                  <a:pt x="255995" y="864897"/>
                </a:cubicBezTo>
                <a:cubicBezTo>
                  <a:pt x="0" y="680990"/>
                  <a:pt x="64002" y="497791"/>
                  <a:pt x="147548" y="382044"/>
                </a:cubicBezTo>
                <a:cubicBezTo>
                  <a:pt x="231094" y="266297"/>
                  <a:pt x="385474" y="72158"/>
                  <a:pt x="57030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101600" h="1016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74998" y="1"/>
            <a:ext cx="2930695" cy="75351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53517">
                <a:moveTo>
                  <a:pt x="0" y="0"/>
                </a:moveTo>
                <a:lnTo>
                  <a:pt x="2930695" y="0"/>
                </a:lnTo>
                <a:cubicBezTo>
                  <a:pt x="2322114" y="140439"/>
                  <a:pt x="1849014" y="365685"/>
                  <a:pt x="1511500" y="559601"/>
                </a:cubicBezTo>
                <a:cubicBezTo>
                  <a:pt x="1173986" y="753517"/>
                  <a:pt x="812721" y="735921"/>
                  <a:pt x="556717" y="522102"/>
                </a:cubicBezTo>
                <a:cubicBezTo>
                  <a:pt x="300713" y="308283"/>
                  <a:pt x="260981" y="254968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0" y="146304"/>
            <a:ext cx="873394" cy="1945287"/>
          </a:xfrm>
          <a:custGeom>
            <a:avLst/>
            <a:gdLst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600891"/>
              <a:gd name="connsiteY0" fmla="*/ 124641 h 2179320"/>
              <a:gd name="connsiteX1" fmla="*/ 0 w 600891"/>
              <a:gd name="connsiteY1" fmla="*/ 1992630 h 2179320"/>
              <a:gd name="connsiteX2" fmla="*/ 600891 w 600891"/>
              <a:gd name="connsiteY2" fmla="*/ 1244781 h 2179320"/>
              <a:gd name="connsiteX3" fmla="*/ 0 w 600891"/>
              <a:gd name="connsiteY3" fmla="*/ 124641 h 2179320"/>
              <a:gd name="connsiteX0" fmla="*/ 0 w 600891"/>
              <a:gd name="connsiteY0" fmla="*/ 0 h 2054679"/>
              <a:gd name="connsiteX1" fmla="*/ 0 w 600891"/>
              <a:gd name="connsiteY1" fmla="*/ 1867989 h 2054679"/>
              <a:gd name="connsiteX2" fmla="*/ 600891 w 600891"/>
              <a:gd name="connsiteY2" fmla="*/ 1120140 h 2054679"/>
              <a:gd name="connsiteX3" fmla="*/ 0 w 600891"/>
              <a:gd name="connsiteY3" fmla="*/ 0 h 2054679"/>
              <a:gd name="connsiteX0" fmla="*/ 0 w 600891"/>
              <a:gd name="connsiteY0" fmla="*/ 0 h 1867989"/>
              <a:gd name="connsiteX1" fmla="*/ 0 w 600891"/>
              <a:gd name="connsiteY1" fmla="*/ 1867989 h 1867989"/>
              <a:gd name="connsiteX2" fmla="*/ 600891 w 600891"/>
              <a:gd name="connsiteY2" fmla="*/ 1120140 h 1867989"/>
              <a:gd name="connsiteX3" fmla="*/ 0 w 600891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0 w 874222"/>
              <a:gd name="connsiteY0" fmla="*/ 0 h 1867989"/>
              <a:gd name="connsiteX1" fmla="*/ 0 w 874222"/>
              <a:gd name="connsiteY1" fmla="*/ 1867989 h 1867989"/>
              <a:gd name="connsiteX2" fmla="*/ 600891 w 874222"/>
              <a:gd name="connsiteY2" fmla="*/ 1120140 h 1867989"/>
              <a:gd name="connsiteX3" fmla="*/ 0 w 874222"/>
              <a:gd name="connsiteY3" fmla="*/ 0 h 1867989"/>
              <a:gd name="connsiteX0" fmla="*/ 2959 w 604343"/>
              <a:gd name="connsiteY0" fmla="*/ 0 h 1945287"/>
              <a:gd name="connsiteX1" fmla="*/ 0 w 604343"/>
              <a:gd name="connsiteY1" fmla="*/ 1945287 h 1945287"/>
              <a:gd name="connsiteX2" fmla="*/ 603850 w 604343"/>
              <a:gd name="connsiteY2" fmla="*/ 1120140 h 1945287"/>
              <a:gd name="connsiteX3" fmla="*/ 2959 w 604343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  <a:gd name="connsiteX0" fmla="*/ 2959 w 873394"/>
              <a:gd name="connsiteY0" fmla="*/ 0 h 1945287"/>
              <a:gd name="connsiteX1" fmla="*/ 0 w 873394"/>
              <a:gd name="connsiteY1" fmla="*/ 1945287 h 1945287"/>
              <a:gd name="connsiteX2" fmla="*/ 603850 w 873394"/>
              <a:gd name="connsiteY2" fmla="*/ 1120140 h 1945287"/>
              <a:gd name="connsiteX3" fmla="*/ 2959 w 873394"/>
              <a:gd name="connsiteY3" fmla="*/ 0 h 1945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394" h="1945287">
                <a:moveTo>
                  <a:pt x="2959" y="0"/>
                </a:moveTo>
                <a:cubicBezTo>
                  <a:pt x="1973" y="648429"/>
                  <a:pt x="986" y="1296858"/>
                  <a:pt x="0" y="1945287"/>
                </a:cubicBezTo>
                <a:cubicBezTo>
                  <a:pt x="357103" y="1330754"/>
                  <a:pt x="302614" y="1474615"/>
                  <a:pt x="603850" y="1120140"/>
                </a:cubicBezTo>
                <a:cubicBezTo>
                  <a:pt x="873394" y="743495"/>
                  <a:pt x="557975" y="492846"/>
                  <a:pt x="29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 flipH="1">
            <a:off x="6251595" y="2"/>
            <a:ext cx="2774989" cy="697912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761578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889023" y="369862"/>
                  <a:pt x="1557041" y="565720"/>
                </a:cubicBezTo>
                <a:cubicBezTo>
                  <a:pt x="1225059" y="761578"/>
                  <a:pt x="970499" y="736437"/>
                  <a:pt x="739391" y="563932"/>
                </a:cubicBezTo>
                <a:cubicBezTo>
                  <a:pt x="508283" y="391427"/>
                  <a:pt x="293677" y="225613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ltGray">
          <a:xfrm>
            <a:off x="8303961" y="118997"/>
            <a:ext cx="840211" cy="1938933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211" h="1938933">
                <a:moveTo>
                  <a:pt x="836906" y="0"/>
                </a:moveTo>
                <a:cubicBezTo>
                  <a:pt x="838008" y="646311"/>
                  <a:pt x="839109" y="1292622"/>
                  <a:pt x="840211" y="1938933"/>
                </a:cubicBezTo>
                <a:cubicBezTo>
                  <a:pt x="716023" y="1663542"/>
                  <a:pt x="469477" y="1401871"/>
                  <a:pt x="282630" y="1168052"/>
                </a:cubicBezTo>
                <a:cubicBezTo>
                  <a:pt x="176409" y="1037236"/>
                  <a:pt x="0" y="767777"/>
                  <a:pt x="288893" y="466595"/>
                </a:cubicBezTo>
                <a:lnTo>
                  <a:pt x="836906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 flipV="1">
            <a:off x="8404381" y="4828139"/>
            <a:ext cx="739620" cy="1798505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78770" y="1663542"/>
                  <a:pt x="432224" y="1401871"/>
                  <a:pt x="245377" y="1168052"/>
                </a:cubicBezTo>
                <a:cubicBezTo>
                  <a:pt x="139156" y="1037236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78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Freeform 12"/>
          <p:cNvSpPr/>
          <p:nvPr/>
        </p:nvSpPr>
        <p:spPr bwMode="ltGray">
          <a:xfrm flipH="1" flipV="1">
            <a:off x="5959494" y="5930042"/>
            <a:ext cx="3030580" cy="927957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695" h="1012609">
                <a:moveTo>
                  <a:pt x="0" y="0"/>
                </a:moveTo>
                <a:lnTo>
                  <a:pt x="2930695" y="0"/>
                </a:lnTo>
                <a:cubicBezTo>
                  <a:pt x="2369316" y="163133"/>
                  <a:pt x="1931923" y="362314"/>
                  <a:pt x="1558781" y="546614"/>
                </a:cubicBezTo>
                <a:cubicBezTo>
                  <a:pt x="1185639" y="730914"/>
                  <a:pt x="969389" y="1012609"/>
                  <a:pt x="640049" y="766159"/>
                </a:cubicBezTo>
                <a:cubicBezTo>
                  <a:pt x="434246" y="591862"/>
                  <a:pt x="273931" y="25675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 bwMode="ltGray">
          <a:xfrm flipV="1">
            <a:off x="237264" y="6065125"/>
            <a:ext cx="2889393" cy="802209"/>
          </a:xfrm>
          <a:custGeom>
            <a:avLst/>
            <a:gdLst>
              <a:gd name="connsiteX0" fmla="*/ 0 w 2930695"/>
              <a:gd name="connsiteY0" fmla="*/ 0 h 559601"/>
              <a:gd name="connsiteX1" fmla="*/ 2930695 w 2930695"/>
              <a:gd name="connsiteY1" fmla="*/ 0 h 559601"/>
              <a:gd name="connsiteX2" fmla="*/ 1511500 w 2930695"/>
              <a:gd name="connsiteY2" fmla="*/ 559601 h 559601"/>
              <a:gd name="connsiteX3" fmla="*/ 556717 w 2930695"/>
              <a:gd name="connsiteY3" fmla="*/ 522102 h 559601"/>
              <a:gd name="connsiteX4" fmla="*/ 0 w 2930695"/>
              <a:gd name="connsiteY4" fmla="*/ 0 h 559601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395663 w 3578275"/>
              <a:gd name="connsiteY0" fmla="*/ 0 h 646618"/>
              <a:gd name="connsiteX1" fmla="*/ 3326358 w 3578275"/>
              <a:gd name="connsiteY1" fmla="*/ 0 h 646618"/>
              <a:gd name="connsiteX2" fmla="*/ 1907163 w 3578275"/>
              <a:gd name="connsiteY2" fmla="*/ 559601 h 646618"/>
              <a:gd name="connsiteX3" fmla="*/ 952380 w 3578275"/>
              <a:gd name="connsiteY3" fmla="*/ 522102 h 646618"/>
              <a:gd name="connsiteX4" fmla="*/ 395663 w 3578275"/>
              <a:gd name="connsiteY4" fmla="*/ 0 h 646618"/>
              <a:gd name="connsiteX0" fmla="*/ 0 w 3182612"/>
              <a:gd name="connsiteY0" fmla="*/ 0 h 646618"/>
              <a:gd name="connsiteX1" fmla="*/ 2930695 w 3182612"/>
              <a:gd name="connsiteY1" fmla="*/ 0 h 646618"/>
              <a:gd name="connsiteX2" fmla="*/ 1511500 w 3182612"/>
              <a:gd name="connsiteY2" fmla="*/ 559601 h 646618"/>
              <a:gd name="connsiteX3" fmla="*/ 556717 w 3182612"/>
              <a:gd name="connsiteY3" fmla="*/ 522102 h 646618"/>
              <a:gd name="connsiteX4" fmla="*/ 0 w 3182612"/>
              <a:gd name="connsiteY4" fmla="*/ 0 h 646618"/>
              <a:gd name="connsiteX0" fmla="*/ 0 w 3182612"/>
              <a:gd name="connsiteY0" fmla="*/ 0 h 735921"/>
              <a:gd name="connsiteX1" fmla="*/ 2930695 w 3182612"/>
              <a:gd name="connsiteY1" fmla="*/ 0 h 735921"/>
              <a:gd name="connsiteX2" fmla="*/ 1511500 w 3182612"/>
              <a:gd name="connsiteY2" fmla="*/ 559601 h 735921"/>
              <a:gd name="connsiteX3" fmla="*/ 556717 w 3182612"/>
              <a:gd name="connsiteY3" fmla="*/ 522102 h 735921"/>
              <a:gd name="connsiteX4" fmla="*/ 0 w 3182612"/>
              <a:gd name="connsiteY4" fmla="*/ 0 h 735921"/>
              <a:gd name="connsiteX0" fmla="*/ 0 w 3182612"/>
              <a:gd name="connsiteY0" fmla="*/ 0 h 753517"/>
              <a:gd name="connsiteX1" fmla="*/ 2930695 w 3182612"/>
              <a:gd name="connsiteY1" fmla="*/ 0 h 753517"/>
              <a:gd name="connsiteX2" fmla="*/ 1511500 w 3182612"/>
              <a:gd name="connsiteY2" fmla="*/ 559601 h 753517"/>
              <a:gd name="connsiteX3" fmla="*/ 556717 w 3182612"/>
              <a:gd name="connsiteY3" fmla="*/ 522102 h 753517"/>
              <a:gd name="connsiteX4" fmla="*/ 0 w 3182612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3517"/>
              <a:gd name="connsiteX1" fmla="*/ 2930695 w 2930695"/>
              <a:gd name="connsiteY1" fmla="*/ 0 h 753517"/>
              <a:gd name="connsiteX2" fmla="*/ 1511500 w 2930695"/>
              <a:gd name="connsiteY2" fmla="*/ 559601 h 753517"/>
              <a:gd name="connsiteX3" fmla="*/ 556717 w 2930695"/>
              <a:gd name="connsiteY3" fmla="*/ 522102 h 753517"/>
              <a:gd name="connsiteX4" fmla="*/ 0 w 2930695"/>
              <a:gd name="connsiteY4" fmla="*/ 0 h 753517"/>
              <a:gd name="connsiteX0" fmla="*/ 0 w 2930695"/>
              <a:gd name="connsiteY0" fmla="*/ 0 h 759635"/>
              <a:gd name="connsiteX1" fmla="*/ 2930695 w 2930695"/>
              <a:gd name="connsiteY1" fmla="*/ 0 h 759635"/>
              <a:gd name="connsiteX2" fmla="*/ 1557041 w 2930695"/>
              <a:gd name="connsiteY2" fmla="*/ 565720 h 759635"/>
              <a:gd name="connsiteX3" fmla="*/ 556717 w 2930695"/>
              <a:gd name="connsiteY3" fmla="*/ 522102 h 759635"/>
              <a:gd name="connsiteX4" fmla="*/ 0 w 2930695"/>
              <a:gd name="connsiteY4" fmla="*/ 0 h 759635"/>
              <a:gd name="connsiteX0" fmla="*/ 0 w 2930695"/>
              <a:gd name="connsiteY0" fmla="*/ 0 h 759636"/>
              <a:gd name="connsiteX1" fmla="*/ 2930695 w 2930695"/>
              <a:gd name="connsiteY1" fmla="*/ 0 h 759636"/>
              <a:gd name="connsiteX2" fmla="*/ 1557041 w 2930695"/>
              <a:gd name="connsiteY2" fmla="*/ 565720 h 759636"/>
              <a:gd name="connsiteX3" fmla="*/ 556717 w 2930695"/>
              <a:gd name="connsiteY3" fmla="*/ 522102 h 759636"/>
              <a:gd name="connsiteX4" fmla="*/ 0 w 2930695"/>
              <a:gd name="connsiteY4" fmla="*/ 0 h 759636"/>
              <a:gd name="connsiteX0" fmla="*/ 0 w 2930695"/>
              <a:gd name="connsiteY0" fmla="*/ 0 h 659258"/>
              <a:gd name="connsiteX1" fmla="*/ 2930695 w 2930695"/>
              <a:gd name="connsiteY1" fmla="*/ 0 h 659258"/>
              <a:gd name="connsiteX2" fmla="*/ 1557041 w 2930695"/>
              <a:gd name="connsiteY2" fmla="*/ 565720 h 659258"/>
              <a:gd name="connsiteX3" fmla="*/ 704243 w 2930695"/>
              <a:gd name="connsiteY3" fmla="*/ 561230 h 659258"/>
              <a:gd name="connsiteX4" fmla="*/ 0 w 2930695"/>
              <a:gd name="connsiteY4" fmla="*/ 0 h 659258"/>
              <a:gd name="connsiteX0" fmla="*/ 0 w 2930695"/>
              <a:gd name="connsiteY0" fmla="*/ 0 h 659709"/>
              <a:gd name="connsiteX1" fmla="*/ 2930695 w 2930695"/>
              <a:gd name="connsiteY1" fmla="*/ 0 h 659709"/>
              <a:gd name="connsiteX2" fmla="*/ 1557041 w 2930695"/>
              <a:gd name="connsiteY2" fmla="*/ 565720 h 659709"/>
              <a:gd name="connsiteX3" fmla="*/ 739391 w 2930695"/>
              <a:gd name="connsiteY3" fmla="*/ 563932 h 659709"/>
              <a:gd name="connsiteX4" fmla="*/ 0 w 2930695"/>
              <a:gd name="connsiteY4" fmla="*/ 0 h 659709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36437"/>
              <a:gd name="connsiteX1" fmla="*/ 2930695 w 2930695"/>
              <a:gd name="connsiteY1" fmla="*/ 0 h 736437"/>
              <a:gd name="connsiteX2" fmla="*/ 1557041 w 2930695"/>
              <a:gd name="connsiteY2" fmla="*/ 565720 h 736437"/>
              <a:gd name="connsiteX3" fmla="*/ 739391 w 2930695"/>
              <a:gd name="connsiteY3" fmla="*/ 563932 h 736437"/>
              <a:gd name="connsiteX4" fmla="*/ 0 w 2930695"/>
              <a:gd name="connsiteY4" fmla="*/ 0 h 736437"/>
              <a:gd name="connsiteX0" fmla="*/ 0 w 2930695"/>
              <a:gd name="connsiteY0" fmla="*/ 0 h 761578"/>
              <a:gd name="connsiteX1" fmla="*/ 2930695 w 2930695"/>
              <a:gd name="connsiteY1" fmla="*/ 0 h 761578"/>
              <a:gd name="connsiteX2" fmla="*/ 1557041 w 2930695"/>
              <a:gd name="connsiteY2" fmla="*/ 565720 h 761578"/>
              <a:gd name="connsiteX3" fmla="*/ 739391 w 2930695"/>
              <a:gd name="connsiteY3" fmla="*/ 563932 h 761578"/>
              <a:gd name="connsiteX4" fmla="*/ 0 w 2930695"/>
              <a:gd name="connsiteY4" fmla="*/ 0 h 761578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8664"/>
              <a:gd name="connsiteX1" fmla="*/ 2930695 w 2930695"/>
              <a:gd name="connsiteY1" fmla="*/ 0 h 938664"/>
              <a:gd name="connsiteX2" fmla="*/ 1557041 w 2930695"/>
              <a:gd name="connsiteY2" fmla="*/ 565720 h 938664"/>
              <a:gd name="connsiteX3" fmla="*/ 640049 w 2930695"/>
              <a:gd name="connsiteY3" fmla="*/ 766159 h 938664"/>
              <a:gd name="connsiteX4" fmla="*/ 0 w 2930695"/>
              <a:gd name="connsiteY4" fmla="*/ 0 h 938664"/>
              <a:gd name="connsiteX0" fmla="*/ 0 w 2930695"/>
              <a:gd name="connsiteY0" fmla="*/ 0 h 939560"/>
              <a:gd name="connsiteX1" fmla="*/ 2930695 w 2930695"/>
              <a:gd name="connsiteY1" fmla="*/ 0 h 939560"/>
              <a:gd name="connsiteX2" fmla="*/ 1557041 w 2930695"/>
              <a:gd name="connsiteY2" fmla="*/ 565720 h 939560"/>
              <a:gd name="connsiteX3" fmla="*/ 640049 w 2930695"/>
              <a:gd name="connsiteY3" fmla="*/ 766159 h 939560"/>
              <a:gd name="connsiteX4" fmla="*/ 0 w 2930695"/>
              <a:gd name="connsiteY4" fmla="*/ 0 h 939560"/>
              <a:gd name="connsiteX0" fmla="*/ 0 w 2930695"/>
              <a:gd name="connsiteY0" fmla="*/ 0 h 940456"/>
              <a:gd name="connsiteX1" fmla="*/ 2930695 w 2930695"/>
              <a:gd name="connsiteY1" fmla="*/ 0 h 940456"/>
              <a:gd name="connsiteX2" fmla="*/ 1557041 w 2930695"/>
              <a:gd name="connsiteY2" fmla="*/ 565720 h 940456"/>
              <a:gd name="connsiteX3" fmla="*/ 640049 w 2930695"/>
              <a:gd name="connsiteY3" fmla="*/ 766159 h 940456"/>
              <a:gd name="connsiteX4" fmla="*/ 0 w 2930695"/>
              <a:gd name="connsiteY4" fmla="*/ 0 h 940456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7041 w 2930695"/>
              <a:gd name="connsiteY2" fmla="*/ 565720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38147"/>
              <a:gd name="connsiteX1" fmla="*/ 2930695 w 2930695"/>
              <a:gd name="connsiteY1" fmla="*/ 0 h 1038147"/>
              <a:gd name="connsiteX2" fmla="*/ 1558781 w 2930695"/>
              <a:gd name="connsiteY2" fmla="*/ 546614 h 1038147"/>
              <a:gd name="connsiteX3" fmla="*/ 640049 w 2930695"/>
              <a:gd name="connsiteY3" fmla="*/ 766159 h 1038147"/>
              <a:gd name="connsiteX4" fmla="*/ 0 w 2930695"/>
              <a:gd name="connsiteY4" fmla="*/ 0 h 1038147"/>
              <a:gd name="connsiteX0" fmla="*/ 0 w 2930695"/>
              <a:gd name="connsiteY0" fmla="*/ 0 h 1012609"/>
              <a:gd name="connsiteX1" fmla="*/ 2930695 w 2930695"/>
              <a:gd name="connsiteY1" fmla="*/ 0 h 1012609"/>
              <a:gd name="connsiteX2" fmla="*/ 1558781 w 2930695"/>
              <a:gd name="connsiteY2" fmla="*/ 546614 h 1012609"/>
              <a:gd name="connsiteX3" fmla="*/ 640049 w 2930695"/>
              <a:gd name="connsiteY3" fmla="*/ 766159 h 1012609"/>
              <a:gd name="connsiteX4" fmla="*/ 0 w 2930695"/>
              <a:gd name="connsiteY4" fmla="*/ 0 h 1012609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58781 w 2930695"/>
              <a:gd name="connsiteY2" fmla="*/ 546614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30695"/>
              <a:gd name="connsiteY0" fmla="*/ 0 h 1019615"/>
              <a:gd name="connsiteX1" fmla="*/ 2930695 w 2930695"/>
              <a:gd name="connsiteY1" fmla="*/ 0 h 1019615"/>
              <a:gd name="connsiteX2" fmla="*/ 1542035 w 2930695"/>
              <a:gd name="connsiteY2" fmla="*/ 592680 h 1019615"/>
              <a:gd name="connsiteX3" fmla="*/ 609196 w 2930695"/>
              <a:gd name="connsiteY3" fmla="*/ 773165 h 1019615"/>
              <a:gd name="connsiteX4" fmla="*/ 0 w 2930695"/>
              <a:gd name="connsiteY4" fmla="*/ 0 h 1019615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1021476"/>
              <a:gd name="connsiteX1" fmla="*/ 2987052 w 2987052"/>
              <a:gd name="connsiteY1" fmla="*/ 0 h 1021476"/>
              <a:gd name="connsiteX2" fmla="*/ 1542035 w 2987052"/>
              <a:gd name="connsiteY2" fmla="*/ 594541 h 1021476"/>
              <a:gd name="connsiteX3" fmla="*/ 609196 w 2987052"/>
              <a:gd name="connsiteY3" fmla="*/ 775026 h 1021476"/>
              <a:gd name="connsiteX4" fmla="*/ 0 w 2987052"/>
              <a:gd name="connsiteY4" fmla="*/ 1861 h 1021476"/>
              <a:gd name="connsiteX0" fmla="*/ 0 w 2987052"/>
              <a:gd name="connsiteY0" fmla="*/ 1861 h 989277"/>
              <a:gd name="connsiteX1" fmla="*/ 2987052 w 2987052"/>
              <a:gd name="connsiteY1" fmla="*/ 0 h 989277"/>
              <a:gd name="connsiteX2" fmla="*/ 1542035 w 2987052"/>
              <a:gd name="connsiteY2" fmla="*/ 594541 h 989277"/>
              <a:gd name="connsiteX3" fmla="*/ 609196 w 2987052"/>
              <a:gd name="connsiteY3" fmla="*/ 775026 h 989277"/>
              <a:gd name="connsiteX4" fmla="*/ 0 w 2987052"/>
              <a:gd name="connsiteY4" fmla="*/ 1861 h 98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052" h="989277">
                <a:moveTo>
                  <a:pt x="0" y="1861"/>
                </a:moveTo>
                <a:lnTo>
                  <a:pt x="2987052" y="0"/>
                </a:lnTo>
                <a:cubicBezTo>
                  <a:pt x="2259403" y="231765"/>
                  <a:pt x="1909957" y="389861"/>
                  <a:pt x="1542035" y="594541"/>
                </a:cubicBezTo>
                <a:cubicBezTo>
                  <a:pt x="1174113" y="799221"/>
                  <a:pt x="890611" y="989277"/>
                  <a:pt x="609196" y="775026"/>
                </a:cubicBezTo>
                <a:cubicBezTo>
                  <a:pt x="403393" y="600729"/>
                  <a:pt x="230262" y="329225"/>
                  <a:pt x="0" y="1861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Freeform 14"/>
          <p:cNvSpPr/>
          <p:nvPr/>
        </p:nvSpPr>
        <p:spPr bwMode="ltGray">
          <a:xfrm flipH="1" flipV="1">
            <a:off x="0" y="4779980"/>
            <a:ext cx="705394" cy="2062054"/>
          </a:xfrm>
          <a:custGeom>
            <a:avLst/>
            <a:gdLst>
              <a:gd name="connsiteX0" fmla="*/ 554276 w 560540"/>
              <a:gd name="connsiteY0" fmla="*/ 0 h 1869510"/>
              <a:gd name="connsiteX1" fmla="*/ 560540 w 560540"/>
              <a:gd name="connsiteY1" fmla="*/ 1869510 h 1869510"/>
              <a:gd name="connsiteX2" fmla="*/ 0 w 560540"/>
              <a:gd name="connsiteY2" fmla="*/ 1168052 h 1869510"/>
              <a:gd name="connsiteX3" fmla="*/ 6263 w 560540"/>
              <a:gd name="connsiteY3" fmla="*/ 466595 h 1869510"/>
              <a:gd name="connsiteX4" fmla="*/ 554276 w 56054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3170"/>
              <a:gd name="connsiteY0" fmla="*/ 0 h 1869510"/>
              <a:gd name="connsiteX1" fmla="*/ 843170 w 843170"/>
              <a:gd name="connsiteY1" fmla="*/ 1869510 h 1869510"/>
              <a:gd name="connsiteX2" fmla="*/ 282630 w 843170"/>
              <a:gd name="connsiteY2" fmla="*/ 1168052 h 1869510"/>
              <a:gd name="connsiteX3" fmla="*/ 288893 w 843170"/>
              <a:gd name="connsiteY3" fmla="*/ 466595 h 1869510"/>
              <a:gd name="connsiteX4" fmla="*/ 836906 w 843170"/>
              <a:gd name="connsiteY4" fmla="*/ 0 h 1869510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836906 w 840211"/>
              <a:gd name="connsiteY0" fmla="*/ 0 h 1938933"/>
              <a:gd name="connsiteX1" fmla="*/ 840211 w 840211"/>
              <a:gd name="connsiteY1" fmla="*/ 1938933 h 1938933"/>
              <a:gd name="connsiteX2" fmla="*/ 282630 w 840211"/>
              <a:gd name="connsiteY2" fmla="*/ 1168052 h 1938933"/>
              <a:gd name="connsiteX3" fmla="*/ 288893 w 840211"/>
              <a:gd name="connsiteY3" fmla="*/ 466595 h 1938933"/>
              <a:gd name="connsiteX4" fmla="*/ 836906 w 840211"/>
              <a:gd name="connsiteY4" fmla="*/ 0 h 1938933"/>
              <a:gd name="connsiteX0" fmla="*/ 799654 w 802959"/>
              <a:gd name="connsiteY0" fmla="*/ 0 h 1938933"/>
              <a:gd name="connsiteX1" fmla="*/ 802959 w 802959"/>
              <a:gd name="connsiteY1" fmla="*/ 1938933 h 1938933"/>
              <a:gd name="connsiteX2" fmla="*/ 245378 w 802959"/>
              <a:gd name="connsiteY2" fmla="*/ 1168052 h 1938933"/>
              <a:gd name="connsiteX3" fmla="*/ 288894 w 802959"/>
              <a:gd name="connsiteY3" fmla="*/ 488988 h 1938933"/>
              <a:gd name="connsiteX4" fmla="*/ 799654 w 802959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45377 w 802958"/>
              <a:gd name="connsiteY2" fmla="*/ 1168052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  <a:gd name="connsiteX0" fmla="*/ 799653 w 802958"/>
              <a:gd name="connsiteY0" fmla="*/ 0 h 1938933"/>
              <a:gd name="connsiteX1" fmla="*/ 802958 w 802958"/>
              <a:gd name="connsiteY1" fmla="*/ 1938933 h 1938933"/>
              <a:gd name="connsiteX2" fmla="*/ 219704 w 802958"/>
              <a:gd name="connsiteY2" fmla="*/ 1204545 h 1938933"/>
              <a:gd name="connsiteX3" fmla="*/ 288893 w 802958"/>
              <a:gd name="connsiteY3" fmla="*/ 488988 h 1938933"/>
              <a:gd name="connsiteX4" fmla="*/ 799653 w 802958"/>
              <a:gd name="connsiteY4" fmla="*/ 0 h 193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958" h="1938933">
                <a:moveTo>
                  <a:pt x="799653" y="0"/>
                </a:moveTo>
                <a:cubicBezTo>
                  <a:pt x="800755" y="646311"/>
                  <a:pt x="801856" y="1292622"/>
                  <a:pt x="802958" y="1938933"/>
                </a:cubicBezTo>
                <a:cubicBezTo>
                  <a:pt x="630685" y="1667017"/>
                  <a:pt x="406551" y="1438364"/>
                  <a:pt x="219704" y="1204545"/>
                </a:cubicBezTo>
                <a:cubicBezTo>
                  <a:pt x="113483" y="1073729"/>
                  <a:pt x="0" y="790170"/>
                  <a:pt x="288893" y="488988"/>
                </a:cubicBezTo>
                <a:cubicBezTo>
                  <a:pt x="459146" y="325992"/>
                  <a:pt x="566272" y="205579"/>
                  <a:pt x="799653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4" y="996696"/>
            <a:ext cx="3072384" cy="4297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920" y="996696"/>
            <a:ext cx="4425696" cy="505663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6384" y="1499616"/>
            <a:ext cx="3081528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ltGray">
          <a:xfrm>
            <a:off x="7223760" y="5410"/>
            <a:ext cx="1926890" cy="5929045"/>
          </a:xfrm>
          <a:custGeom>
            <a:avLst/>
            <a:gdLst>
              <a:gd name="connsiteX0" fmla="*/ 609600 w 1676400"/>
              <a:gd name="connsiteY0" fmla="*/ 0 h 5915025"/>
              <a:gd name="connsiteX1" fmla="*/ 0 w 1676400"/>
              <a:gd name="connsiteY1" fmla="*/ 714375 h 5915025"/>
              <a:gd name="connsiteX2" fmla="*/ 19050 w 1676400"/>
              <a:gd name="connsiteY2" fmla="*/ 1438275 h 5915025"/>
              <a:gd name="connsiteX3" fmla="*/ 971550 w 1676400"/>
              <a:gd name="connsiteY3" fmla="*/ 3086100 h 5915025"/>
              <a:gd name="connsiteX4" fmla="*/ 733425 w 1676400"/>
              <a:gd name="connsiteY4" fmla="*/ 4514850 h 5915025"/>
              <a:gd name="connsiteX5" fmla="*/ 1666875 w 1676400"/>
              <a:gd name="connsiteY5" fmla="*/ 5915025 h 5915025"/>
              <a:gd name="connsiteX6" fmla="*/ 1676400 w 1676400"/>
              <a:gd name="connsiteY6" fmla="*/ 0 h 5915025"/>
              <a:gd name="connsiteX7" fmla="*/ 609600 w 1676400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5915025"/>
              <a:gd name="connsiteX1" fmla="*/ 142875 w 1819275"/>
              <a:gd name="connsiteY1" fmla="*/ 714375 h 5915025"/>
              <a:gd name="connsiteX2" fmla="*/ 161925 w 1819275"/>
              <a:gd name="connsiteY2" fmla="*/ 1438275 h 5915025"/>
              <a:gd name="connsiteX3" fmla="*/ 1114425 w 1819275"/>
              <a:gd name="connsiteY3" fmla="*/ 3086100 h 5915025"/>
              <a:gd name="connsiteX4" fmla="*/ 876300 w 1819275"/>
              <a:gd name="connsiteY4" fmla="*/ 4514850 h 5915025"/>
              <a:gd name="connsiteX5" fmla="*/ 1809750 w 1819275"/>
              <a:gd name="connsiteY5" fmla="*/ 5915025 h 5915025"/>
              <a:gd name="connsiteX6" fmla="*/ 1819275 w 1819275"/>
              <a:gd name="connsiteY6" fmla="*/ 0 h 5915025"/>
              <a:gd name="connsiteX7" fmla="*/ 752475 w 1819275"/>
              <a:gd name="connsiteY7" fmla="*/ 0 h 5915025"/>
              <a:gd name="connsiteX0" fmla="*/ 752475 w 1819275"/>
              <a:gd name="connsiteY0" fmla="*/ 0 h 6667500"/>
              <a:gd name="connsiteX1" fmla="*/ 142875 w 1819275"/>
              <a:gd name="connsiteY1" fmla="*/ 714375 h 6667500"/>
              <a:gd name="connsiteX2" fmla="*/ 161925 w 1819275"/>
              <a:gd name="connsiteY2" fmla="*/ 1438275 h 6667500"/>
              <a:gd name="connsiteX3" fmla="*/ 1114425 w 1819275"/>
              <a:gd name="connsiteY3" fmla="*/ 3086100 h 6667500"/>
              <a:gd name="connsiteX4" fmla="*/ 876300 w 1819275"/>
              <a:gd name="connsiteY4" fmla="*/ 4514850 h 6667500"/>
              <a:gd name="connsiteX5" fmla="*/ 1809750 w 1819275"/>
              <a:gd name="connsiteY5" fmla="*/ 5915025 h 6667500"/>
              <a:gd name="connsiteX6" fmla="*/ 1819275 w 1819275"/>
              <a:gd name="connsiteY6" fmla="*/ 0 h 6667500"/>
              <a:gd name="connsiteX7" fmla="*/ 752475 w 1819275"/>
              <a:gd name="connsiteY7" fmla="*/ 0 h 6667500"/>
              <a:gd name="connsiteX0" fmla="*/ 752475 w 1819275"/>
              <a:gd name="connsiteY0" fmla="*/ 0 h 6648220"/>
              <a:gd name="connsiteX1" fmla="*/ 142875 w 1819275"/>
              <a:gd name="connsiteY1" fmla="*/ 714375 h 6648220"/>
              <a:gd name="connsiteX2" fmla="*/ 161925 w 1819275"/>
              <a:gd name="connsiteY2" fmla="*/ 1438275 h 6648220"/>
              <a:gd name="connsiteX3" fmla="*/ 1114425 w 1819275"/>
              <a:gd name="connsiteY3" fmla="*/ 3086100 h 6648220"/>
              <a:gd name="connsiteX4" fmla="*/ 876300 w 1819275"/>
              <a:gd name="connsiteY4" fmla="*/ 4514850 h 6648220"/>
              <a:gd name="connsiteX5" fmla="*/ 1815258 w 1819275"/>
              <a:gd name="connsiteY5" fmla="*/ 5895745 h 6648220"/>
              <a:gd name="connsiteX6" fmla="*/ 1819275 w 1819275"/>
              <a:gd name="connsiteY6" fmla="*/ 0 h 6648220"/>
              <a:gd name="connsiteX7" fmla="*/ 752475 w 1819275"/>
              <a:gd name="connsiteY7" fmla="*/ 0 h 6648220"/>
              <a:gd name="connsiteX0" fmla="*/ 752475 w 1819275"/>
              <a:gd name="connsiteY0" fmla="*/ 0 h 6705140"/>
              <a:gd name="connsiteX1" fmla="*/ 142875 w 1819275"/>
              <a:gd name="connsiteY1" fmla="*/ 714375 h 6705140"/>
              <a:gd name="connsiteX2" fmla="*/ 161925 w 1819275"/>
              <a:gd name="connsiteY2" fmla="*/ 1438275 h 6705140"/>
              <a:gd name="connsiteX3" fmla="*/ 1114425 w 1819275"/>
              <a:gd name="connsiteY3" fmla="*/ 3086100 h 6705140"/>
              <a:gd name="connsiteX4" fmla="*/ 876300 w 1819275"/>
              <a:gd name="connsiteY4" fmla="*/ 4514850 h 6705140"/>
              <a:gd name="connsiteX5" fmla="*/ 1809750 w 1819275"/>
              <a:gd name="connsiteY5" fmla="*/ 5952665 h 6705140"/>
              <a:gd name="connsiteX6" fmla="*/ 1819275 w 1819275"/>
              <a:gd name="connsiteY6" fmla="*/ 0 h 6705140"/>
              <a:gd name="connsiteX7" fmla="*/ 752475 w 1819275"/>
              <a:gd name="connsiteY7" fmla="*/ 0 h 6705140"/>
              <a:gd name="connsiteX0" fmla="*/ 752475 w 1819275"/>
              <a:gd name="connsiteY0" fmla="*/ 0 h 5952665"/>
              <a:gd name="connsiteX1" fmla="*/ 142875 w 1819275"/>
              <a:gd name="connsiteY1" fmla="*/ 714375 h 5952665"/>
              <a:gd name="connsiteX2" fmla="*/ 161925 w 1819275"/>
              <a:gd name="connsiteY2" fmla="*/ 1438275 h 5952665"/>
              <a:gd name="connsiteX3" fmla="*/ 1114425 w 1819275"/>
              <a:gd name="connsiteY3" fmla="*/ 3086100 h 5952665"/>
              <a:gd name="connsiteX4" fmla="*/ 876300 w 1819275"/>
              <a:gd name="connsiteY4" fmla="*/ 4514850 h 5952665"/>
              <a:gd name="connsiteX5" fmla="*/ 1809750 w 1819275"/>
              <a:gd name="connsiteY5" fmla="*/ 5952665 h 5952665"/>
              <a:gd name="connsiteX6" fmla="*/ 1819275 w 1819275"/>
              <a:gd name="connsiteY6" fmla="*/ 0 h 5952665"/>
              <a:gd name="connsiteX7" fmla="*/ 752475 w 1819275"/>
              <a:gd name="connsiteY7" fmla="*/ 0 h 5952665"/>
              <a:gd name="connsiteX0" fmla="*/ 752475 w 1819275"/>
              <a:gd name="connsiteY0" fmla="*/ 0 h 5922369"/>
              <a:gd name="connsiteX1" fmla="*/ 142875 w 1819275"/>
              <a:gd name="connsiteY1" fmla="*/ 714375 h 5922369"/>
              <a:gd name="connsiteX2" fmla="*/ 161925 w 1819275"/>
              <a:gd name="connsiteY2" fmla="*/ 1438275 h 5922369"/>
              <a:gd name="connsiteX3" fmla="*/ 1114425 w 1819275"/>
              <a:gd name="connsiteY3" fmla="*/ 3086100 h 5922369"/>
              <a:gd name="connsiteX4" fmla="*/ 876300 w 1819275"/>
              <a:gd name="connsiteY4" fmla="*/ 4514850 h 5922369"/>
              <a:gd name="connsiteX5" fmla="*/ 1804242 w 1819275"/>
              <a:gd name="connsiteY5" fmla="*/ 5922369 h 5922369"/>
              <a:gd name="connsiteX6" fmla="*/ 1819275 w 1819275"/>
              <a:gd name="connsiteY6" fmla="*/ 0 h 5922369"/>
              <a:gd name="connsiteX7" fmla="*/ 752475 w 1819275"/>
              <a:gd name="connsiteY7" fmla="*/ 0 h 5922369"/>
              <a:gd name="connsiteX0" fmla="*/ 752934 w 1819734"/>
              <a:gd name="connsiteY0" fmla="*/ 0 h 5922369"/>
              <a:gd name="connsiteX1" fmla="*/ 143334 w 1819734"/>
              <a:gd name="connsiteY1" fmla="*/ 714375 h 5922369"/>
              <a:gd name="connsiteX2" fmla="*/ 162384 w 1819734"/>
              <a:gd name="connsiteY2" fmla="*/ 1438275 h 5922369"/>
              <a:gd name="connsiteX3" fmla="*/ 1117638 w 1819734"/>
              <a:gd name="connsiteY3" fmla="*/ 3392736 h 5922369"/>
              <a:gd name="connsiteX4" fmla="*/ 876759 w 1819734"/>
              <a:gd name="connsiteY4" fmla="*/ 4514850 h 5922369"/>
              <a:gd name="connsiteX5" fmla="*/ 1804701 w 1819734"/>
              <a:gd name="connsiteY5" fmla="*/ 5922369 h 5922369"/>
              <a:gd name="connsiteX6" fmla="*/ 1819734 w 1819734"/>
              <a:gd name="connsiteY6" fmla="*/ 0 h 5922369"/>
              <a:gd name="connsiteX7" fmla="*/ 752934 w 1819734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755688 w 1822488"/>
              <a:gd name="connsiteY0" fmla="*/ 0 h 5922369"/>
              <a:gd name="connsiteX1" fmla="*/ 146088 w 1822488"/>
              <a:gd name="connsiteY1" fmla="*/ 714375 h 5922369"/>
              <a:gd name="connsiteX2" fmla="*/ 165138 w 1822488"/>
              <a:gd name="connsiteY2" fmla="*/ 1438275 h 5922369"/>
              <a:gd name="connsiteX3" fmla="*/ 1136917 w 1822488"/>
              <a:gd name="connsiteY3" fmla="*/ 3389982 h 5922369"/>
              <a:gd name="connsiteX4" fmla="*/ 879513 w 1822488"/>
              <a:gd name="connsiteY4" fmla="*/ 4514850 h 5922369"/>
              <a:gd name="connsiteX5" fmla="*/ 1807455 w 1822488"/>
              <a:gd name="connsiteY5" fmla="*/ 5922369 h 5922369"/>
              <a:gd name="connsiteX6" fmla="*/ 1822488 w 1822488"/>
              <a:gd name="connsiteY6" fmla="*/ 0 h 5922369"/>
              <a:gd name="connsiteX7" fmla="*/ 755688 w 1822488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896153 w 1962953"/>
              <a:gd name="connsiteY0" fmla="*/ 0 h 5922369"/>
              <a:gd name="connsiteX1" fmla="*/ 286553 w 1962953"/>
              <a:gd name="connsiteY1" fmla="*/ 714375 h 5922369"/>
              <a:gd name="connsiteX2" fmla="*/ 305603 w 1962953"/>
              <a:gd name="connsiteY2" fmla="*/ 1438275 h 5922369"/>
              <a:gd name="connsiteX3" fmla="*/ 1277382 w 1962953"/>
              <a:gd name="connsiteY3" fmla="*/ 3389982 h 5922369"/>
              <a:gd name="connsiteX4" fmla="*/ 1019978 w 1962953"/>
              <a:gd name="connsiteY4" fmla="*/ 4514850 h 5922369"/>
              <a:gd name="connsiteX5" fmla="*/ 1947920 w 1962953"/>
              <a:gd name="connsiteY5" fmla="*/ 5922369 h 5922369"/>
              <a:gd name="connsiteX6" fmla="*/ 1962953 w 1962953"/>
              <a:gd name="connsiteY6" fmla="*/ 0 h 5922369"/>
              <a:gd name="connsiteX7" fmla="*/ 896153 w 1962953"/>
              <a:gd name="connsiteY7" fmla="*/ 0 h 5922369"/>
              <a:gd name="connsiteX0" fmla="*/ 772290 w 1839090"/>
              <a:gd name="connsiteY0" fmla="*/ 0 h 5922369"/>
              <a:gd name="connsiteX1" fmla="*/ 128721 w 1839090"/>
              <a:gd name="connsiteY1" fmla="*/ 747426 h 5922369"/>
              <a:gd name="connsiteX2" fmla="*/ 181740 w 1839090"/>
              <a:gd name="connsiteY2" fmla="*/ 1438275 h 5922369"/>
              <a:gd name="connsiteX3" fmla="*/ 1153519 w 1839090"/>
              <a:gd name="connsiteY3" fmla="*/ 3389982 h 5922369"/>
              <a:gd name="connsiteX4" fmla="*/ 896115 w 1839090"/>
              <a:gd name="connsiteY4" fmla="*/ 4514850 h 5922369"/>
              <a:gd name="connsiteX5" fmla="*/ 1824057 w 1839090"/>
              <a:gd name="connsiteY5" fmla="*/ 5922369 h 5922369"/>
              <a:gd name="connsiteX6" fmla="*/ 1839090 w 1839090"/>
              <a:gd name="connsiteY6" fmla="*/ 0 h 5922369"/>
              <a:gd name="connsiteX7" fmla="*/ 772290 w 1839090"/>
              <a:gd name="connsiteY7" fmla="*/ 0 h 5922369"/>
              <a:gd name="connsiteX0" fmla="*/ 775044 w 1841844"/>
              <a:gd name="connsiteY0" fmla="*/ 0 h 5922369"/>
              <a:gd name="connsiteX1" fmla="*/ 131475 w 1841844"/>
              <a:gd name="connsiteY1" fmla="*/ 747426 h 5922369"/>
              <a:gd name="connsiteX2" fmla="*/ 184494 w 1841844"/>
              <a:gd name="connsiteY2" fmla="*/ 1438275 h 5922369"/>
              <a:gd name="connsiteX3" fmla="*/ 1156273 w 1841844"/>
              <a:gd name="connsiteY3" fmla="*/ 3389982 h 5922369"/>
              <a:gd name="connsiteX4" fmla="*/ 898869 w 1841844"/>
              <a:gd name="connsiteY4" fmla="*/ 4514850 h 5922369"/>
              <a:gd name="connsiteX5" fmla="*/ 1826811 w 1841844"/>
              <a:gd name="connsiteY5" fmla="*/ 5922369 h 5922369"/>
              <a:gd name="connsiteX6" fmla="*/ 1841844 w 1841844"/>
              <a:gd name="connsiteY6" fmla="*/ 0 h 5922369"/>
              <a:gd name="connsiteX7" fmla="*/ 775044 w 1841844"/>
              <a:gd name="connsiteY7" fmla="*/ 0 h 5922369"/>
              <a:gd name="connsiteX0" fmla="*/ 830205 w 1897005"/>
              <a:gd name="connsiteY0" fmla="*/ 0 h 5922369"/>
              <a:gd name="connsiteX1" fmla="*/ 186636 w 1897005"/>
              <a:gd name="connsiteY1" fmla="*/ 747426 h 5922369"/>
              <a:gd name="connsiteX2" fmla="*/ 239655 w 1897005"/>
              <a:gd name="connsiteY2" fmla="*/ 1438275 h 5922369"/>
              <a:gd name="connsiteX3" fmla="*/ 1211434 w 1897005"/>
              <a:gd name="connsiteY3" fmla="*/ 3389982 h 5922369"/>
              <a:gd name="connsiteX4" fmla="*/ 954030 w 1897005"/>
              <a:gd name="connsiteY4" fmla="*/ 4514850 h 5922369"/>
              <a:gd name="connsiteX5" fmla="*/ 1881972 w 1897005"/>
              <a:gd name="connsiteY5" fmla="*/ 5922369 h 5922369"/>
              <a:gd name="connsiteX6" fmla="*/ 1897005 w 1897005"/>
              <a:gd name="connsiteY6" fmla="*/ 0 h 5922369"/>
              <a:gd name="connsiteX7" fmla="*/ 830205 w 1897005"/>
              <a:gd name="connsiteY7" fmla="*/ 0 h 5922369"/>
              <a:gd name="connsiteX0" fmla="*/ 719654 w 1786454"/>
              <a:gd name="connsiteY0" fmla="*/ 0 h 5922369"/>
              <a:gd name="connsiteX1" fmla="*/ 76085 w 1786454"/>
              <a:gd name="connsiteY1" fmla="*/ 747426 h 5922369"/>
              <a:gd name="connsiteX2" fmla="*/ 263143 w 1786454"/>
              <a:gd name="connsiteY2" fmla="*/ 1560379 h 5922369"/>
              <a:gd name="connsiteX3" fmla="*/ 1100883 w 1786454"/>
              <a:gd name="connsiteY3" fmla="*/ 3389982 h 5922369"/>
              <a:gd name="connsiteX4" fmla="*/ 843479 w 1786454"/>
              <a:gd name="connsiteY4" fmla="*/ 4514850 h 5922369"/>
              <a:gd name="connsiteX5" fmla="*/ 1771421 w 1786454"/>
              <a:gd name="connsiteY5" fmla="*/ 5922369 h 5922369"/>
              <a:gd name="connsiteX6" fmla="*/ 1786454 w 1786454"/>
              <a:gd name="connsiteY6" fmla="*/ 0 h 5922369"/>
              <a:gd name="connsiteX7" fmla="*/ 719654 w 1786454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57747 w 1924547"/>
              <a:gd name="connsiteY0" fmla="*/ 0 h 5922369"/>
              <a:gd name="connsiteX1" fmla="*/ 214178 w 1924547"/>
              <a:gd name="connsiteY1" fmla="*/ 747426 h 5922369"/>
              <a:gd name="connsiteX2" fmla="*/ 401236 w 1924547"/>
              <a:gd name="connsiteY2" fmla="*/ 1560379 h 5922369"/>
              <a:gd name="connsiteX3" fmla="*/ 1238976 w 1924547"/>
              <a:gd name="connsiteY3" fmla="*/ 3389982 h 5922369"/>
              <a:gd name="connsiteX4" fmla="*/ 981572 w 1924547"/>
              <a:gd name="connsiteY4" fmla="*/ 4514850 h 5922369"/>
              <a:gd name="connsiteX5" fmla="*/ 1909514 w 1924547"/>
              <a:gd name="connsiteY5" fmla="*/ 5922369 h 5922369"/>
              <a:gd name="connsiteX6" fmla="*/ 1924547 w 1924547"/>
              <a:gd name="connsiteY6" fmla="*/ 0 h 5922369"/>
              <a:gd name="connsiteX7" fmla="*/ 857747 w 1924547"/>
              <a:gd name="connsiteY7" fmla="*/ 0 h 5922369"/>
              <a:gd name="connsiteX0" fmla="*/ 802663 w 1869463"/>
              <a:gd name="connsiteY0" fmla="*/ 0 h 5922369"/>
              <a:gd name="connsiteX1" fmla="*/ 159094 w 1869463"/>
              <a:gd name="connsiteY1" fmla="*/ 747426 h 5922369"/>
              <a:gd name="connsiteX2" fmla="*/ 346152 w 1869463"/>
              <a:gd name="connsiteY2" fmla="*/ 1560379 h 5922369"/>
              <a:gd name="connsiteX3" fmla="*/ 1183892 w 1869463"/>
              <a:gd name="connsiteY3" fmla="*/ 3389982 h 5922369"/>
              <a:gd name="connsiteX4" fmla="*/ 926488 w 1869463"/>
              <a:gd name="connsiteY4" fmla="*/ 4514850 h 5922369"/>
              <a:gd name="connsiteX5" fmla="*/ 1854430 w 1869463"/>
              <a:gd name="connsiteY5" fmla="*/ 5922369 h 5922369"/>
              <a:gd name="connsiteX6" fmla="*/ 1869463 w 1869463"/>
              <a:gd name="connsiteY6" fmla="*/ 0 h 5922369"/>
              <a:gd name="connsiteX7" fmla="*/ 802663 w 1869463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36000 w 1902800"/>
              <a:gd name="connsiteY0" fmla="*/ 0 h 5922369"/>
              <a:gd name="connsiteX1" fmla="*/ 192431 w 1902800"/>
              <a:gd name="connsiteY1" fmla="*/ 747426 h 5922369"/>
              <a:gd name="connsiteX2" fmla="*/ 346152 w 1902800"/>
              <a:gd name="connsiteY2" fmla="*/ 1543710 h 5922369"/>
              <a:gd name="connsiteX3" fmla="*/ 1217229 w 1902800"/>
              <a:gd name="connsiteY3" fmla="*/ 3389982 h 5922369"/>
              <a:gd name="connsiteX4" fmla="*/ 959825 w 1902800"/>
              <a:gd name="connsiteY4" fmla="*/ 4514850 h 5922369"/>
              <a:gd name="connsiteX5" fmla="*/ 1887767 w 1902800"/>
              <a:gd name="connsiteY5" fmla="*/ 5922369 h 5922369"/>
              <a:gd name="connsiteX6" fmla="*/ 1902800 w 1902800"/>
              <a:gd name="connsiteY6" fmla="*/ 0 h 5922369"/>
              <a:gd name="connsiteX7" fmla="*/ 836000 w 1902800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2369"/>
              <a:gd name="connsiteX1" fmla="*/ 221006 w 1931375"/>
              <a:gd name="connsiteY1" fmla="*/ 747426 h 5922369"/>
              <a:gd name="connsiteX2" fmla="*/ 346152 w 1931375"/>
              <a:gd name="connsiteY2" fmla="*/ 1505610 h 5922369"/>
              <a:gd name="connsiteX3" fmla="*/ 1245804 w 1931375"/>
              <a:gd name="connsiteY3" fmla="*/ 3389982 h 5922369"/>
              <a:gd name="connsiteX4" fmla="*/ 988400 w 1931375"/>
              <a:gd name="connsiteY4" fmla="*/ 4514850 h 5922369"/>
              <a:gd name="connsiteX5" fmla="*/ 1916342 w 1931375"/>
              <a:gd name="connsiteY5" fmla="*/ 5922369 h 5922369"/>
              <a:gd name="connsiteX6" fmla="*/ 1931375 w 1931375"/>
              <a:gd name="connsiteY6" fmla="*/ 0 h 5922369"/>
              <a:gd name="connsiteX7" fmla="*/ 864575 w 1931375"/>
              <a:gd name="connsiteY7" fmla="*/ 0 h 5922369"/>
              <a:gd name="connsiteX0" fmla="*/ 864575 w 1931375"/>
              <a:gd name="connsiteY0" fmla="*/ 0 h 5924750"/>
              <a:gd name="connsiteX1" fmla="*/ 221006 w 1931375"/>
              <a:gd name="connsiteY1" fmla="*/ 747426 h 5924750"/>
              <a:gd name="connsiteX2" fmla="*/ 346152 w 1931375"/>
              <a:gd name="connsiteY2" fmla="*/ 1505610 h 5924750"/>
              <a:gd name="connsiteX3" fmla="*/ 1245804 w 1931375"/>
              <a:gd name="connsiteY3" fmla="*/ 3389982 h 5924750"/>
              <a:gd name="connsiteX4" fmla="*/ 988400 w 1931375"/>
              <a:gd name="connsiteY4" fmla="*/ 4514850 h 5924750"/>
              <a:gd name="connsiteX5" fmla="*/ 1930630 w 1931375"/>
              <a:gd name="connsiteY5" fmla="*/ 5924750 h 5924750"/>
              <a:gd name="connsiteX6" fmla="*/ 1931375 w 1931375"/>
              <a:gd name="connsiteY6" fmla="*/ 0 h 5924750"/>
              <a:gd name="connsiteX7" fmla="*/ 864575 w 1931375"/>
              <a:gd name="connsiteY7" fmla="*/ 0 h 592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31375" h="5924750">
                <a:moveTo>
                  <a:pt x="864575" y="0"/>
                </a:moveTo>
                <a:cubicBezTo>
                  <a:pt x="711869" y="153950"/>
                  <a:pt x="355035" y="586979"/>
                  <a:pt x="221006" y="747426"/>
                </a:cubicBezTo>
                <a:cubicBezTo>
                  <a:pt x="86977" y="907873"/>
                  <a:pt x="0" y="1201976"/>
                  <a:pt x="346152" y="1505610"/>
                </a:cubicBezTo>
                <a:cubicBezTo>
                  <a:pt x="759156" y="1853434"/>
                  <a:pt x="1259322" y="2702395"/>
                  <a:pt x="1245804" y="3389982"/>
                </a:cubicBezTo>
                <a:cubicBezTo>
                  <a:pt x="1200843" y="4035078"/>
                  <a:pt x="1155254" y="4073497"/>
                  <a:pt x="988400" y="4514850"/>
                </a:cubicBezTo>
                <a:cubicBezTo>
                  <a:pt x="618440" y="5176871"/>
                  <a:pt x="1341974" y="5568194"/>
                  <a:pt x="1930630" y="5924750"/>
                </a:cubicBezTo>
                <a:cubicBezTo>
                  <a:pt x="1930878" y="3949833"/>
                  <a:pt x="1931127" y="1974917"/>
                  <a:pt x="1931375" y="0"/>
                </a:cubicBezTo>
                <a:lnTo>
                  <a:pt x="864575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81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21000000"/>
            </a:lightRig>
          </a:scene3d>
          <a:sp3d extrusionH="76200"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 bwMode="ltGray">
          <a:xfrm>
            <a:off x="742950" y="5362237"/>
            <a:ext cx="8401050" cy="1505288"/>
          </a:xfrm>
          <a:custGeom>
            <a:avLst/>
            <a:gdLst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657975 w 8420100"/>
              <a:gd name="connsiteY3" fmla="*/ 8572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0 w 8420100"/>
              <a:gd name="connsiteY0" fmla="*/ 1343025 h 1352550"/>
              <a:gd name="connsiteX1" fmla="*/ 1533525 w 8420100"/>
              <a:gd name="connsiteY1" fmla="*/ 428625 h 1352550"/>
              <a:gd name="connsiteX2" fmla="*/ 3810000 w 8420100"/>
              <a:gd name="connsiteY2" fmla="*/ 914400 h 1352550"/>
              <a:gd name="connsiteX3" fmla="*/ 6257925 w 8420100"/>
              <a:gd name="connsiteY3" fmla="*/ 333375 h 1352550"/>
              <a:gd name="connsiteX4" fmla="*/ 7286625 w 8420100"/>
              <a:gd name="connsiteY4" fmla="*/ 0 h 1352550"/>
              <a:gd name="connsiteX5" fmla="*/ 8420100 w 8420100"/>
              <a:gd name="connsiteY5" fmla="*/ 885825 h 1352550"/>
              <a:gd name="connsiteX6" fmla="*/ 8410575 w 8420100"/>
              <a:gd name="connsiteY6" fmla="*/ 1352550 h 1352550"/>
              <a:gd name="connsiteX7" fmla="*/ 0 w 8420100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343025 h 1352550"/>
              <a:gd name="connsiteX1" fmla="*/ 2679700 w 9566275"/>
              <a:gd name="connsiteY1" fmla="*/ 428625 h 1352550"/>
              <a:gd name="connsiteX2" fmla="*/ 4956175 w 9566275"/>
              <a:gd name="connsiteY2" fmla="*/ 914400 h 1352550"/>
              <a:gd name="connsiteX3" fmla="*/ 7404100 w 9566275"/>
              <a:gd name="connsiteY3" fmla="*/ 333375 h 1352550"/>
              <a:gd name="connsiteX4" fmla="*/ 8432800 w 9566275"/>
              <a:gd name="connsiteY4" fmla="*/ 0 h 1352550"/>
              <a:gd name="connsiteX5" fmla="*/ 9566275 w 9566275"/>
              <a:gd name="connsiteY5" fmla="*/ 885825 h 1352550"/>
              <a:gd name="connsiteX6" fmla="*/ 9556750 w 9566275"/>
              <a:gd name="connsiteY6" fmla="*/ 1352550 h 1352550"/>
              <a:gd name="connsiteX7" fmla="*/ 1146175 w 9566275"/>
              <a:gd name="connsiteY7" fmla="*/ 1343025 h 1352550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35100 h 1444625"/>
              <a:gd name="connsiteX1" fmla="*/ 2679700 w 9566275"/>
              <a:gd name="connsiteY1" fmla="*/ 520700 h 1444625"/>
              <a:gd name="connsiteX2" fmla="*/ 4956175 w 9566275"/>
              <a:gd name="connsiteY2" fmla="*/ 1006475 h 1444625"/>
              <a:gd name="connsiteX3" fmla="*/ 7404100 w 9566275"/>
              <a:gd name="connsiteY3" fmla="*/ 425450 h 1444625"/>
              <a:gd name="connsiteX4" fmla="*/ 8432800 w 9566275"/>
              <a:gd name="connsiteY4" fmla="*/ 92075 h 1444625"/>
              <a:gd name="connsiteX5" fmla="*/ 9566275 w 9566275"/>
              <a:gd name="connsiteY5" fmla="*/ 977900 h 1444625"/>
              <a:gd name="connsiteX6" fmla="*/ 9556750 w 9566275"/>
              <a:gd name="connsiteY6" fmla="*/ 1444625 h 1444625"/>
              <a:gd name="connsiteX7" fmla="*/ 1146175 w 9566275"/>
              <a:gd name="connsiteY7" fmla="*/ 1435100 h 1444625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56175 w 9566275"/>
              <a:gd name="connsiteY2" fmla="*/ 1013133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41758 h 1451283"/>
              <a:gd name="connsiteX1" fmla="*/ 2679700 w 9566275"/>
              <a:gd name="connsiteY1" fmla="*/ 527358 h 1451283"/>
              <a:gd name="connsiteX2" fmla="*/ 4932501 w 9566275"/>
              <a:gd name="connsiteY2" fmla="*/ 1001296 h 1451283"/>
              <a:gd name="connsiteX3" fmla="*/ 7404100 w 9566275"/>
              <a:gd name="connsiteY3" fmla="*/ 432108 h 1451283"/>
              <a:gd name="connsiteX4" fmla="*/ 8432800 w 9566275"/>
              <a:gd name="connsiteY4" fmla="*/ 98733 h 1451283"/>
              <a:gd name="connsiteX5" fmla="*/ 9566275 w 9566275"/>
              <a:gd name="connsiteY5" fmla="*/ 984558 h 1451283"/>
              <a:gd name="connsiteX6" fmla="*/ 9556750 w 9566275"/>
              <a:gd name="connsiteY6" fmla="*/ 1451283 h 1451283"/>
              <a:gd name="connsiteX7" fmla="*/ 1146175 w 9566275"/>
              <a:gd name="connsiteY7" fmla="*/ 1441758 h 1451283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28441 h 1437966"/>
              <a:gd name="connsiteX1" fmla="*/ 2679700 w 9566275"/>
              <a:gd name="connsiteY1" fmla="*/ 514041 h 1437966"/>
              <a:gd name="connsiteX2" fmla="*/ 4932501 w 9566275"/>
              <a:gd name="connsiteY2" fmla="*/ 987979 h 1437966"/>
              <a:gd name="connsiteX3" fmla="*/ 7404100 w 9566275"/>
              <a:gd name="connsiteY3" fmla="*/ 418791 h 1437966"/>
              <a:gd name="connsiteX4" fmla="*/ 8432800 w 9566275"/>
              <a:gd name="connsiteY4" fmla="*/ 85416 h 1437966"/>
              <a:gd name="connsiteX5" fmla="*/ 9566275 w 9566275"/>
              <a:gd name="connsiteY5" fmla="*/ 971241 h 1437966"/>
              <a:gd name="connsiteX6" fmla="*/ 9556750 w 9566275"/>
              <a:gd name="connsiteY6" fmla="*/ 1437966 h 1437966"/>
              <a:gd name="connsiteX7" fmla="*/ 1146175 w 9566275"/>
              <a:gd name="connsiteY7" fmla="*/ 1428441 h 1437966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404100 w 9566275"/>
              <a:gd name="connsiteY3" fmla="*/ 487593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7243 h 1506768"/>
              <a:gd name="connsiteX1" fmla="*/ 2679700 w 9566275"/>
              <a:gd name="connsiteY1" fmla="*/ 582843 h 1506768"/>
              <a:gd name="connsiteX2" fmla="*/ 4932501 w 9566275"/>
              <a:gd name="connsiteY2" fmla="*/ 1056781 h 1506768"/>
              <a:gd name="connsiteX3" fmla="*/ 7377467 w 9566275"/>
              <a:gd name="connsiteY3" fmla="*/ 455781 h 1506768"/>
              <a:gd name="connsiteX4" fmla="*/ 8432800 w 9566275"/>
              <a:gd name="connsiteY4" fmla="*/ 154218 h 1506768"/>
              <a:gd name="connsiteX5" fmla="*/ 9566275 w 9566275"/>
              <a:gd name="connsiteY5" fmla="*/ 1040043 h 1506768"/>
              <a:gd name="connsiteX6" fmla="*/ 9556750 w 9566275"/>
              <a:gd name="connsiteY6" fmla="*/ 1506768 h 1506768"/>
              <a:gd name="connsiteX7" fmla="*/ 1146175 w 9566275"/>
              <a:gd name="connsiteY7" fmla="*/ 1497243 h 150676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77467 w 9566275"/>
              <a:gd name="connsiteY3" fmla="*/ 454301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79700 w 9566275"/>
              <a:gd name="connsiteY1" fmla="*/ 58136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1146175 w 9566275"/>
              <a:gd name="connsiteY0" fmla="*/ 1495763 h 1505288"/>
              <a:gd name="connsiteX1" fmla="*/ 2690057 w 9566275"/>
              <a:gd name="connsiteY1" fmla="*/ 582843 h 1505288"/>
              <a:gd name="connsiteX2" fmla="*/ 4932501 w 9566275"/>
              <a:gd name="connsiteY2" fmla="*/ 1055301 h 1505288"/>
              <a:gd name="connsiteX3" fmla="*/ 7336038 w 9566275"/>
              <a:gd name="connsiteY3" fmla="*/ 480934 h 1505288"/>
              <a:gd name="connsiteX4" fmla="*/ 8432800 w 9566275"/>
              <a:gd name="connsiteY4" fmla="*/ 152738 h 1505288"/>
              <a:gd name="connsiteX5" fmla="*/ 9566275 w 9566275"/>
              <a:gd name="connsiteY5" fmla="*/ 1038563 h 1505288"/>
              <a:gd name="connsiteX6" fmla="*/ 9556750 w 9566275"/>
              <a:gd name="connsiteY6" fmla="*/ 1505288 h 1505288"/>
              <a:gd name="connsiteX7" fmla="*/ 1146175 w 9566275"/>
              <a:gd name="connsiteY7" fmla="*/ 1495763 h 1505288"/>
              <a:gd name="connsiteX0" fmla="*/ 0 w 8420100"/>
              <a:gd name="connsiteY0" fmla="*/ 1495763 h 1505288"/>
              <a:gd name="connsiteX1" fmla="*/ 1543882 w 8420100"/>
              <a:gd name="connsiteY1" fmla="*/ 582843 h 1505288"/>
              <a:gd name="connsiteX2" fmla="*/ 3786326 w 8420100"/>
              <a:gd name="connsiteY2" fmla="*/ 1055301 h 1505288"/>
              <a:gd name="connsiteX3" fmla="*/ 6189863 w 8420100"/>
              <a:gd name="connsiteY3" fmla="*/ 480934 h 1505288"/>
              <a:gd name="connsiteX4" fmla="*/ 7286625 w 8420100"/>
              <a:gd name="connsiteY4" fmla="*/ 152738 h 1505288"/>
              <a:gd name="connsiteX5" fmla="*/ 8420100 w 8420100"/>
              <a:gd name="connsiteY5" fmla="*/ 1038563 h 1505288"/>
              <a:gd name="connsiteX6" fmla="*/ 8410575 w 8420100"/>
              <a:gd name="connsiteY6" fmla="*/ 1505288 h 1505288"/>
              <a:gd name="connsiteX7" fmla="*/ 0 w 8420100"/>
              <a:gd name="connsiteY7" fmla="*/ 1495763 h 1505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20100" h="1505288">
                <a:moveTo>
                  <a:pt x="0" y="1495763"/>
                </a:moveTo>
                <a:cubicBezTo>
                  <a:pt x="697865" y="716936"/>
                  <a:pt x="976451" y="306325"/>
                  <a:pt x="1543882" y="582843"/>
                </a:cubicBezTo>
                <a:cubicBezTo>
                  <a:pt x="2111313" y="859361"/>
                  <a:pt x="3010270" y="1072039"/>
                  <a:pt x="3786326" y="1055301"/>
                </a:cubicBezTo>
                <a:cubicBezTo>
                  <a:pt x="5170502" y="1056318"/>
                  <a:pt x="5860233" y="655035"/>
                  <a:pt x="6189863" y="480934"/>
                </a:cubicBezTo>
                <a:cubicBezTo>
                  <a:pt x="6499519" y="354920"/>
                  <a:pt x="6830089" y="0"/>
                  <a:pt x="7286625" y="152738"/>
                </a:cubicBezTo>
                <a:cubicBezTo>
                  <a:pt x="7626412" y="253910"/>
                  <a:pt x="8232035" y="841250"/>
                  <a:pt x="8420100" y="1038563"/>
                </a:cubicBezTo>
                <a:lnTo>
                  <a:pt x="8410575" y="1505288"/>
                </a:lnTo>
                <a:lnTo>
                  <a:pt x="0" y="1495763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>
            <a:bevelT w="101600" h="127000"/>
            <a:extrusionClr>
              <a:schemeClr val="bg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 9"/>
          <p:cNvSpPr/>
          <p:nvPr/>
        </p:nvSpPr>
        <p:spPr bwMode="ltGray">
          <a:xfrm>
            <a:off x="0" y="649224"/>
            <a:ext cx="1839834" cy="6200775"/>
          </a:xfrm>
          <a:custGeom>
            <a:avLst/>
            <a:gdLst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0 h 6200775"/>
              <a:gd name="connsiteX1" fmla="*/ 990600 w 1304925"/>
              <a:gd name="connsiteY1" fmla="*/ 1381125 h 6200775"/>
              <a:gd name="connsiteX2" fmla="*/ 533400 w 1304925"/>
              <a:gd name="connsiteY2" fmla="*/ 2781300 h 6200775"/>
              <a:gd name="connsiteX3" fmla="*/ 1304925 w 1304925"/>
              <a:gd name="connsiteY3" fmla="*/ 4705350 h 6200775"/>
              <a:gd name="connsiteX4" fmla="*/ 428625 w 1304925"/>
              <a:gd name="connsiteY4" fmla="*/ 6200775 h 6200775"/>
              <a:gd name="connsiteX5" fmla="*/ 0 w 1304925"/>
              <a:gd name="connsiteY5" fmla="*/ 6200775 h 6200775"/>
              <a:gd name="connsiteX6" fmla="*/ 9525 w 1304925"/>
              <a:gd name="connsiteY6" fmla="*/ 0 h 6200775"/>
              <a:gd name="connsiteX0" fmla="*/ 9525 w 1304925"/>
              <a:gd name="connsiteY0" fmla="*/ 803275 h 7004050"/>
              <a:gd name="connsiteX1" fmla="*/ 990600 w 1304925"/>
              <a:gd name="connsiteY1" fmla="*/ 2184400 h 7004050"/>
              <a:gd name="connsiteX2" fmla="*/ 533400 w 1304925"/>
              <a:gd name="connsiteY2" fmla="*/ 3584575 h 7004050"/>
              <a:gd name="connsiteX3" fmla="*/ 1304925 w 1304925"/>
              <a:gd name="connsiteY3" fmla="*/ 5508625 h 7004050"/>
              <a:gd name="connsiteX4" fmla="*/ 428625 w 1304925"/>
              <a:gd name="connsiteY4" fmla="*/ 7004050 h 7004050"/>
              <a:gd name="connsiteX5" fmla="*/ 0 w 1304925"/>
              <a:gd name="connsiteY5" fmla="*/ 7004050 h 7004050"/>
              <a:gd name="connsiteX6" fmla="*/ 9525 w 1304925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5086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322387"/>
              <a:gd name="connsiteY0" fmla="*/ 803275 h 7004050"/>
              <a:gd name="connsiteX1" fmla="*/ 990600 w 1322387"/>
              <a:gd name="connsiteY1" fmla="*/ 2184400 h 7004050"/>
              <a:gd name="connsiteX2" fmla="*/ 533400 w 1322387"/>
              <a:gd name="connsiteY2" fmla="*/ 3584575 h 7004050"/>
              <a:gd name="connsiteX3" fmla="*/ 1304925 w 1322387"/>
              <a:gd name="connsiteY3" fmla="*/ 5432425 h 7004050"/>
              <a:gd name="connsiteX4" fmla="*/ 428625 w 1322387"/>
              <a:gd name="connsiteY4" fmla="*/ 7004050 h 7004050"/>
              <a:gd name="connsiteX5" fmla="*/ 0 w 1322387"/>
              <a:gd name="connsiteY5" fmla="*/ 7004050 h 7004050"/>
              <a:gd name="connsiteX6" fmla="*/ 9525 w 1322387"/>
              <a:gd name="connsiteY6" fmla="*/ 803275 h 7004050"/>
              <a:gd name="connsiteX0" fmla="*/ 9525 w 1773273"/>
              <a:gd name="connsiteY0" fmla="*/ 803275 h 7004050"/>
              <a:gd name="connsiteX1" fmla="*/ 990600 w 1773273"/>
              <a:gd name="connsiteY1" fmla="*/ 2184400 h 7004050"/>
              <a:gd name="connsiteX2" fmla="*/ 533400 w 1773273"/>
              <a:gd name="connsiteY2" fmla="*/ 3584575 h 7004050"/>
              <a:gd name="connsiteX3" fmla="*/ 1304925 w 1773273"/>
              <a:gd name="connsiteY3" fmla="*/ 5432425 h 7004050"/>
              <a:gd name="connsiteX4" fmla="*/ 428625 w 1773273"/>
              <a:gd name="connsiteY4" fmla="*/ 7004050 h 7004050"/>
              <a:gd name="connsiteX5" fmla="*/ 0 w 1773273"/>
              <a:gd name="connsiteY5" fmla="*/ 7004050 h 7004050"/>
              <a:gd name="connsiteX6" fmla="*/ 9525 w 1773273"/>
              <a:gd name="connsiteY6" fmla="*/ 803275 h 7004050"/>
              <a:gd name="connsiteX0" fmla="*/ 9525 w 1742396"/>
              <a:gd name="connsiteY0" fmla="*/ 803275 h 7004050"/>
              <a:gd name="connsiteX1" fmla="*/ 990600 w 1742396"/>
              <a:gd name="connsiteY1" fmla="*/ 2184400 h 7004050"/>
              <a:gd name="connsiteX2" fmla="*/ 533400 w 1742396"/>
              <a:gd name="connsiteY2" fmla="*/ 3584575 h 7004050"/>
              <a:gd name="connsiteX3" fmla="*/ 1274048 w 1742396"/>
              <a:gd name="connsiteY3" fmla="*/ 5446872 h 7004050"/>
              <a:gd name="connsiteX4" fmla="*/ 428625 w 1742396"/>
              <a:gd name="connsiteY4" fmla="*/ 7004050 h 7004050"/>
              <a:gd name="connsiteX5" fmla="*/ 0 w 1742396"/>
              <a:gd name="connsiteY5" fmla="*/ 7004050 h 7004050"/>
              <a:gd name="connsiteX6" fmla="*/ 9525 w 1742396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90600 w 1825395"/>
              <a:gd name="connsiteY1" fmla="*/ 2184400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400 w 1825395"/>
              <a:gd name="connsiteY2" fmla="*/ 3584575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3683 w 1825395"/>
              <a:gd name="connsiteY2" fmla="*/ 3626216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44164 w 1825395"/>
              <a:gd name="connsiteY2" fmla="*/ 3622958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803275 h 7004050"/>
              <a:gd name="connsiteX1" fmla="*/ 985784 w 1825395"/>
              <a:gd name="connsiteY1" fmla="*/ 2225049 h 7004050"/>
              <a:gd name="connsiteX2" fmla="*/ 537649 w 1825395"/>
              <a:gd name="connsiteY2" fmla="*/ 3660491 h 7004050"/>
              <a:gd name="connsiteX3" fmla="*/ 1274048 w 1825395"/>
              <a:gd name="connsiteY3" fmla="*/ 5446872 h 7004050"/>
              <a:gd name="connsiteX4" fmla="*/ 428625 w 1825395"/>
              <a:gd name="connsiteY4" fmla="*/ 7004050 h 7004050"/>
              <a:gd name="connsiteX5" fmla="*/ 0 w 1825395"/>
              <a:gd name="connsiteY5" fmla="*/ 7004050 h 7004050"/>
              <a:gd name="connsiteX6" fmla="*/ 9525 w 1825395"/>
              <a:gd name="connsiteY6" fmla="*/ 803275 h 7004050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25395"/>
              <a:gd name="connsiteY0" fmla="*/ 0 h 6200775"/>
              <a:gd name="connsiteX1" fmla="*/ 985784 w 1825395"/>
              <a:gd name="connsiteY1" fmla="*/ 1421774 h 6200775"/>
              <a:gd name="connsiteX2" fmla="*/ 537649 w 1825395"/>
              <a:gd name="connsiteY2" fmla="*/ 2857216 h 6200775"/>
              <a:gd name="connsiteX3" fmla="*/ 1274048 w 1825395"/>
              <a:gd name="connsiteY3" fmla="*/ 4643597 h 6200775"/>
              <a:gd name="connsiteX4" fmla="*/ 428625 w 1825395"/>
              <a:gd name="connsiteY4" fmla="*/ 6200775 h 6200775"/>
              <a:gd name="connsiteX5" fmla="*/ 0 w 1825395"/>
              <a:gd name="connsiteY5" fmla="*/ 6200775 h 6200775"/>
              <a:gd name="connsiteX6" fmla="*/ 9525 w 1825395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15870"/>
              <a:gd name="connsiteY0" fmla="*/ 0 h 6200775"/>
              <a:gd name="connsiteX1" fmla="*/ 985784 w 1815870"/>
              <a:gd name="connsiteY1" fmla="*/ 1421774 h 6200775"/>
              <a:gd name="connsiteX2" fmla="*/ 537649 w 1815870"/>
              <a:gd name="connsiteY2" fmla="*/ 2857216 h 6200775"/>
              <a:gd name="connsiteX3" fmla="*/ 1274048 w 1815870"/>
              <a:gd name="connsiteY3" fmla="*/ 4643597 h 6200775"/>
              <a:gd name="connsiteX4" fmla="*/ 428625 w 1815870"/>
              <a:gd name="connsiteY4" fmla="*/ 6200775 h 6200775"/>
              <a:gd name="connsiteX5" fmla="*/ 0 w 1815870"/>
              <a:gd name="connsiteY5" fmla="*/ 6200775 h 6200775"/>
              <a:gd name="connsiteX6" fmla="*/ 9525 w 1815870"/>
              <a:gd name="connsiteY6" fmla="*/ 0 h 6200775"/>
              <a:gd name="connsiteX0" fmla="*/ 9525 w 1824216"/>
              <a:gd name="connsiteY0" fmla="*/ 0 h 6200775"/>
              <a:gd name="connsiteX1" fmla="*/ 985784 w 1824216"/>
              <a:gd name="connsiteY1" fmla="*/ 1421774 h 6200775"/>
              <a:gd name="connsiteX2" fmla="*/ 537649 w 1824216"/>
              <a:gd name="connsiteY2" fmla="*/ 2857216 h 6200775"/>
              <a:gd name="connsiteX3" fmla="*/ 1282394 w 1824216"/>
              <a:gd name="connsiteY3" fmla="*/ 4636703 h 6200775"/>
              <a:gd name="connsiteX4" fmla="*/ 428625 w 1824216"/>
              <a:gd name="connsiteY4" fmla="*/ 6200775 h 6200775"/>
              <a:gd name="connsiteX5" fmla="*/ 0 w 1824216"/>
              <a:gd name="connsiteY5" fmla="*/ 6200775 h 6200775"/>
              <a:gd name="connsiteX6" fmla="*/ 9525 w 1824216"/>
              <a:gd name="connsiteY6" fmla="*/ 0 h 6200775"/>
              <a:gd name="connsiteX0" fmla="*/ 9525 w 1795187"/>
              <a:gd name="connsiteY0" fmla="*/ 0 h 6200775"/>
              <a:gd name="connsiteX1" fmla="*/ 985784 w 1795187"/>
              <a:gd name="connsiteY1" fmla="*/ 1421774 h 6200775"/>
              <a:gd name="connsiteX2" fmla="*/ 537649 w 1795187"/>
              <a:gd name="connsiteY2" fmla="*/ 2857216 h 6200775"/>
              <a:gd name="connsiteX3" fmla="*/ 1282394 w 1795187"/>
              <a:gd name="connsiteY3" fmla="*/ 4636703 h 6200775"/>
              <a:gd name="connsiteX4" fmla="*/ 428625 w 1795187"/>
              <a:gd name="connsiteY4" fmla="*/ 6200775 h 6200775"/>
              <a:gd name="connsiteX5" fmla="*/ 0 w 1795187"/>
              <a:gd name="connsiteY5" fmla="*/ 6200775 h 6200775"/>
              <a:gd name="connsiteX6" fmla="*/ 9525 w 1795187"/>
              <a:gd name="connsiteY6" fmla="*/ 0 h 6200775"/>
              <a:gd name="connsiteX0" fmla="*/ 9525 w 1806798"/>
              <a:gd name="connsiteY0" fmla="*/ 0 h 6200775"/>
              <a:gd name="connsiteX1" fmla="*/ 985784 w 1806798"/>
              <a:gd name="connsiteY1" fmla="*/ 1421774 h 6200775"/>
              <a:gd name="connsiteX2" fmla="*/ 537649 w 1806798"/>
              <a:gd name="connsiteY2" fmla="*/ 2857216 h 6200775"/>
              <a:gd name="connsiteX3" fmla="*/ 1282394 w 1806798"/>
              <a:gd name="connsiteY3" fmla="*/ 4636703 h 6200775"/>
              <a:gd name="connsiteX4" fmla="*/ 428625 w 1806798"/>
              <a:gd name="connsiteY4" fmla="*/ 6200775 h 6200775"/>
              <a:gd name="connsiteX5" fmla="*/ 0 w 1806798"/>
              <a:gd name="connsiteY5" fmla="*/ 6200775 h 6200775"/>
              <a:gd name="connsiteX6" fmla="*/ 9525 w 1806798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21675"/>
              <a:gd name="connsiteY0" fmla="*/ 0 h 6200775"/>
              <a:gd name="connsiteX1" fmla="*/ 985784 w 1821675"/>
              <a:gd name="connsiteY1" fmla="*/ 1421774 h 6200775"/>
              <a:gd name="connsiteX2" fmla="*/ 537649 w 1821675"/>
              <a:gd name="connsiteY2" fmla="*/ 2857216 h 6200775"/>
              <a:gd name="connsiteX3" fmla="*/ 1282394 w 1821675"/>
              <a:gd name="connsiteY3" fmla="*/ 4636703 h 6200775"/>
              <a:gd name="connsiteX4" fmla="*/ 428625 w 1821675"/>
              <a:gd name="connsiteY4" fmla="*/ 6200775 h 6200775"/>
              <a:gd name="connsiteX5" fmla="*/ 0 w 1821675"/>
              <a:gd name="connsiteY5" fmla="*/ 6200775 h 6200775"/>
              <a:gd name="connsiteX6" fmla="*/ 9525 w 1821675"/>
              <a:gd name="connsiteY6" fmla="*/ 0 h 6200775"/>
              <a:gd name="connsiteX0" fmla="*/ 9525 w 1850746"/>
              <a:gd name="connsiteY0" fmla="*/ 0 h 6200775"/>
              <a:gd name="connsiteX1" fmla="*/ 985784 w 1850746"/>
              <a:gd name="connsiteY1" fmla="*/ 1421774 h 6200775"/>
              <a:gd name="connsiteX2" fmla="*/ 537649 w 1850746"/>
              <a:gd name="connsiteY2" fmla="*/ 2857216 h 6200775"/>
              <a:gd name="connsiteX3" fmla="*/ 1282394 w 1850746"/>
              <a:gd name="connsiteY3" fmla="*/ 4636703 h 6200775"/>
              <a:gd name="connsiteX4" fmla="*/ 428625 w 1850746"/>
              <a:gd name="connsiteY4" fmla="*/ 6200775 h 6200775"/>
              <a:gd name="connsiteX5" fmla="*/ 0 w 1850746"/>
              <a:gd name="connsiteY5" fmla="*/ 6200775 h 6200775"/>
              <a:gd name="connsiteX6" fmla="*/ 9525 w 185074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37649 w 1400916"/>
              <a:gd name="connsiteY2" fmla="*/ 2857216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400916"/>
              <a:gd name="connsiteY0" fmla="*/ 0 h 6200775"/>
              <a:gd name="connsiteX1" fmla="*/ 985784 w 1400916"/>
              <a:gd name="connsiteY1" fmla="*/ 1421774 h 6200775"/>
              <a:gd name="connsiteX2" fmla="*/ 540732 w 1400916"/>
              <a:gd name="connsiteY2" fmla="*/ 2856335 h 6200775"/>
              <a:gd name="connsiteX3" fmla="*/ 1282394 w 1400916"/>
              <a:gd name="connsiteY3" fmla="*/ 4636703 h 6200775"/>
              <a:gd name="connsiteX4" fmla="*/ 428625 w 1400916"/>
              <a:gd name="connsiteY4" fmla="*/ 6200775 h 6200775"/>
              <a:gd name="connsiteX5" fmla="*/ 0 w 1400916"/>
              <a:gd name="connsiteY5" fmla="*/ 6200775 h 6200775"/>
              <a:gd name="connsiteX6" fmla="*/ 9525 w 1400916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792705"/>
              <a:gd name="connsiteY0" fmla="*/ 0 h 6200775"/>
              <a:gd name="connsiteX1" fmla="*/ 985784 w 1792705"/>
              <a:gd name="connsiteY1" fmla="*/ 1421774 h 6200775"/>
              <a:gd name="connsiteX2" fmla="*/ 540732 w 1792705"/>
              <a:gd name="connsiteY2" fmla="*/ 2856335 h 6200775"/>
              <a:gd name="connsiteX3" fmla="*/ 1282394 w 1792705"/>
              <a:gd name="connsiteY3" fmla="*/ 4636703 h 6200775"/>
              <a:gd name="connsiteX4" fmla="*/ 428625 w 1792705"/>
              <a:gd name="connsiteY4" fmla="*/ 6200775 h 6200775"/>
              <a:gd name="connsiteX5" fmla="*/ 0 w 1792705"/>
              <a:gd name="connsiteY5" fmla="*/ 6200775 h 6200775"/>
              <a:gd name="connsiteX6" fmla="*/ 9525 w 179270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21335"/>
              <a:gd name="connsiteY0" fmla="*/ 0 h 6200775"/>
              <a:gd name="connsiteX1" fmla="*/ 985784 w 1821335"/>
              <a:gd name="connsiteY1" fmla="*/ 1421774 h 6200775"/>
              <a:gd name="connsiteX2" fmla="*/ 540732 w 1821335"/>
              <a:gd name="connsiteY2" fmla="*/ 2856335 h 6200775"/>
              <a:gd name="connsiteX3" fmla="*/ 1282394 w 1821335"/>
              <a:gd name="connsiteY3" fmla="*/ 4636703 h 6200775"/>
              <a:gd name="connsiteX4" fmla="*/ 428625 w 1821335"/>
              <a:gd name="connsiteY4" fmla="*/ 6200775 h 6200775"/>
              <a:gd name="connsiteX5" fmla="*/ 0 w 1821335"/>
              <a:gd name="connsiteY5" fmla="*/ 6200775 h 6200775"/>
              <a:gd name="connsiteX6" fmla="*/ 9525 w 1821335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5784 w 1839834"/>
              <a:gd name="connsiteY1" fmla="*/ 1421774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  <a:gd name="connsiteX0" fmla="*/ 9525 w 1839834"/>
              <a:gd name="connsiteY0" fmla="*/ 0 h 6200775"/>
              <a:gd name="connsiteX1" fmla="*/ 980939 w 1839834"/>
              <a:gd name="connsiteY1" fmla="*/ 1433666 h 6200775"/>
              <a:gd name="connsiteX2" fmla="*/ 540732 w 1839834"/>
              <a:gd name="connsiteY2" fmla="*/ 2856335 h 6200775"/>
              <a:gd name="connsiteX3" fmla="*/ 1282394 w 1839834"/>
              <a:gd name="connsiteY3" fmla="*/ 4636703 h 6200775"/>
              <a:gd name="connsiteX4" fmla="*/ 428625 w 1839834"/>
              <a:gd name="connsiteY4" fmla="*/ 6200775 h 6200775"/>
              <a:gd name="connsiteX5" fmla="*/ 0 w 1839834"/>
              <a:gd name="connsiteY5" fmla="*/ 6200775 h 6200775"/>
              <a:gd name="connsiteX6" fmla="*/ 9525 w 1839834"/>
              <a:gd name="connsiteY6" fmla="*/ 0 h 620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9834" h="6200775">
                <a:moveTo>
                  <a:pt x="9525" y="0"/>
                </a:moveTo>
                <a:cubicBezTo>
                  <a:pt x="416295" y="284690"/>
                  <a:pt x="1425142" y="897762"/>
                  <a:pt x="980939" y="1433666"/>
                </a:cubicBezTo>
                <a:cubicBezTo>
                  <a:pt x="844467" y="1707707"/>
                  <a:pt x="539821" y="2296069"/>
                  <a:pt x="540732" y="2856335"/>
                </a:cubicBezTo>
                <a:cubicBezTo>
                  <a:pt x="541643" y="3416601"/>
                  <a:pt x="743453" y="3982394"/>
                  <a:pt x="1282394" y="4636703"/>
                </a:cubicBezTo>
                <a:cubicBezTo>
                  <a:pt x="1839834" y="5180015"/>
                  <a:pt x="543317" y="6072427"/>
                  <a:pt x="428625" y="6200775"/>
                </a:cubicBezTo>
                <a:lnTo>
                  <a:pt x="0" y="6200775"/>
                </a:lnTo>
                <a:lnTo>
                  <a:pt x="9525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  <a:alpha val="63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>
              <a:rot lat="0" lon="0" rev="10800000"/>
            </a:lightRig>
          </a:scene3d>
          <a:sp3d prstMaterial="plastic">
            <a:bevelT w="1016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 bwMode="ltGray">
          <a:xfrm>
            <a:off x="6954" y="2705"/>
            <a:ext cx="7708296" cy="1619808"/>
          </a:xfrm>
          <a:custGeom>
            <a:avLst/>
            <a:gdLst>
              <a:gd name="connsiteX0" fmla="*/ 0 w 7724775"/>
              <a:gd name="connsiteY0" fmla="*/ 0 h 1304925"/>
              <a:gd name="connsiteX1" fmla="*/ 7724775 w 7724775"/>
              <a:gd name="connsiteY1" fmla="*/ 0 h 1304925"/>
              <a:gd name="connsiteX2" fmla="*/ 7219950 w 7724775"/>
              <a:gd name="connsiteY2" fmla="*/ 685800 h 1304925"/>
              <a:gd name="connsiteX3" fmla="*/ 6600825 w 7724775"/>
              <a:gd name="connsiteY3" fmla="*/ 876300 h 1304925"/>
              <a:gd name="connsiteX4" fmla="*/ 4314825 w 7724775"/>
              <a:gd name="connsiteY4" fmla="*/ 504825 h 1304925"/>
              <a:gd name="connsiteX5" fmla="*/ 1781175 w 7724775"/>
              <a:gd name="connsiteY5" fmla="*/ 1304925 h 1304925"/>
              <a:gd name="connsiteX6" fmla="*/ 9525 w 7724775"/>
              <a:gd name="connsiteY6" fmla="*/ 400050 h 1304925"/>
              <a:gd name="connsiteX7" fmla="*/ 0 w 7724775"/>
              <a:gd name="connsiteY7" fmla="*/ 0 h 1304925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322387"/>
              <a:gd name="connsiteX1" fmla="*/ 7724775 w 7724775"/>
              <a:gd name="connsiteY1" fmla="*/ 0 h 1322387"/>
              <a:gd name="connsiteX2" fmla="*/ 7219950 w 7724775"/>
              <a:gd name="connsiteY2" fmla="*/ 685800 h 1322387"/>
              <a:gd name="connsiteX3" fmla="*/ 6600825 w 7724775"/>
              <a:gd name="connsiteY3" fmla="*/ 876300 h 1322387"/>
              <a:gd name="connsiteX4" fmla="*/ 4314825 w 7724775"/>
              <a:gd name="connsiteY4" fmla="*/ 504825 h 1322387"/>
              <a:gd name="connsiteX5" fmla="*/ 1781175 w 7724775"/>
              <a:gd name="connsiteY5" fmla="*/ 1304925 h 1322387"/>
              <a:gd name="connsiteX6" fmla="*/ 9525 w 7724775"/>
              <a:gd name="connsiteY6" fmla="*/ 400050 h 1322387"/>
              <a:gd name="connsiteX7" fmla="*/ 0 w 7724775"/>
              <a:gd name="connsiteY7" fmla="*/ 0 h 1322387"/>
              <a:gd name="connsiteX0" fmla="*/ 0 w 7724775"/>
              <a:gd name="connsiteY0" fmla="*/ 0 h 1541463"/>
              <a:gd name="connsiteX1" fmla="*/ 7724775 w 7724775"/>
              <a:gd name="connsiteY1" fmla="*/ 0 h 1541463"/>
              <a:gd name="connsiteX2" fmla="*/ 7219950 w 7724775"/>
              <a:gd name="connsiteY2" fmla="*/ 685800 h 1541463"/>
              <a:gd name="connsiteX3" fmla="*/ 6600825 w 7724775"/>
              <a:gd name="connsiteY3" fmla="*/ 876300 h 1541463"/>
              <a:gd name="connsiteX4" fmla="*/ 4314825 w 7724775"/>
              <a:gd name="connsiteY4" fmla="*/ 504825 h 1541463"/>
              <a:gd name="connsiteX5" fmla="*/ 1781175 w 7724775"/>
              <a:gd name="connsiteY5" fmla="*/ 1304925 h 1541463"/>
              <a:gd name="connsiteX6" fmla="*/ 9525 w 7724775"/>
              <a:gd name="connsiteY6" fmla="*/ 400050 h 1541463"/>
              <a:gd name="connsiteX7" fmla="*/ 0 w 7724775"/>
              <a:gd name="connsiteY7" fmla="*/ 0 h 1541463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9525 w 7724775"/>
              <a:gd name="connsiteY6" fmla="*/ 400050 h 1600206"/>
              <a:gd name="connsiteX7" fmla="*/ 0 w 7724775"/>
              <a:gd name="connsiteY7" fmla="*/ 0 h 1600206"/>
              <a:gd name="connsiteX0" fmla="*/ 0 w 7724775"/>
              <a:gd name="connsiteY0" fmla="*/ 0 h 1600206"/>
              <a:gd name="connsiteX1" fmla="*/ 7724775 w 7724775"/>
              <a:gd name="connsiteY1" fmla="*/ 0 h 1600206"/>
              <a:gd name="connsiteX2" fmla="*/ 7219950 w 7724775"/>
              <a:gd name="connsiteY2" fmla="*/ 685800 h 1600206"/>
              <a:gd name="connsiteX3" fmla="*/ 6600825 w 7724775"/>
              <a:gd name="connsiteY3" fmla="*/ 876300 h 1600206"/>
              <a:gd name="connsiteX4" fmla="*/ 4314825 w 7724775"/>
              <a:gd name="connsiteY4" fmla="*/ 504825 h 1600206"/>
              <a:gd name="connsiteX5" fmla="*/ 1781175 w 7724775"/>
              <a:gd name="connsiteY5" fmla="*/ 1304925 h 1600206"/>
              <a:gd name="connsiteX6" fmla="*/ 2875 w 7724775"/>
              <a:gd name="connsiteY6" fmla="*/ 379961 h 1600206"/>
              <a:gd name="connsiteX7" fmla="*/ 0 w 7724775"/>
              <a:gd name="connsiteY7" fmla="*/ 0 h 1600206"/>
              <a:gd name="connsiteX0" fmla="*/ 0 w 7724775"/>
              <a:gd name="connsiteY0" fmla="*/ 0 h 1602700"/>
              <a:gd name="connsiteX1" fmla="*/ 7724775 w 7724775"/>
              <a:gd name="connsiteY1" fmla="*/ 0 h 1602700"/>
              <a:gd name="connsiteX2" fmla="*/ 7219950 w 7724775"/>
              <a:gd name="connsiteY2" fmla="*/ 685800 h 1602700"/>
              <a:gd name="connsiteX3" fmla="*/ 6600825 w 7724775"/>
              <a:gd name="connsiteY3" fmla="*/ 876300 h 1602700"/>
              <a:gd name="connsiteX4" fmla="*/ 4314825 w 7724775"/>
              <a:gd name="connsiteY4" fmla="*/ 504825 h 1602700"/>
              <a:gd name="connsiteX5" fmla="*/ 1781175 w 7724775"/>
              <a:gd name="connsiteY5" fmla="*/ 1304925 h 1602700"/>
              <a:gd name="connsiteX6" fmla="*/ 2875 w 7724775"/>
              <a:gd name="connsiteY6" fmla="*/ 379961 h 1602700"/>
              <a:gd name="connsiteX7" fmla="*/ 0 w 7724775"/>
              <a:gd name="connsiteY7" fmla="*/ 0 h 1602700"/>
              <a:gd name="connsiteX0" fmla="*/ 0 w 7724775"/>
              <a:gd name="connsiteY0" fmla="*/ 0 h 1545342"/>
              <a:gd name="connsiteX1" fmla="*/ 7724775 w 7724775"/>
              <a:gd name="connsiteY1" fmla="*/ 0 h 1545342"/>
              <a:gd name="connsiteX2" fmla="*/ 7219950 w 7724775"/>
              <a:gd name="connsiteY2" fmla="*/ 685800 h 1545342"/>
              <a:gd name="connsiteX3" fmla="*/ 6600825 w 7724775"/>
              <a:gd name="connsiteY3" fmla="*/ 876300 h 1545342"/>
              <a:gd name="connsiteX4" fmla="*/ 4314825 w 7724775"/>
              <a:gd name="connsiteY4" fmla="*/ 504825 h 1545342"/>
              <a:gd name="connsiteX5" fmla="*/ 1781175 w 7724775"/>
              <a:gd name="connsiteY5" fmla="*/ 1304925 h 1545342"/>
              <a:gd name="connsiteX6" fmla="*/ 2875 w 7724775"/>
              <a:gd name="connsiteY6" fmla="*/ 379961 h 1545342"/>
              <a:gd name="connsiteX7" fmla="*/ 0 w 7724775"/>
              <a:gd name="connsiteY7" fmla="*/ 0 h 154534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00825 w 7724775"/>
              <a:gd name="connsiteY3" fmla="*/ 876300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  <a:gd name="connsiteX0" fmla="*/ 0 w 7724775"/>
              <a:gd name="connsiteY0" fmla="*/ 0 h 1622512"/>
              <a:gd name="connsiteX1" fmla="*/ 7724775 w 7724775"/>
              <a:gd name="connsiteY1" fmla="*/ 0 h 1622512"/>
              <a:gd name="connsiteX2" fmla="*/ 7219950 w 7724775"/>
              <a:gd name="connsiteY2" fmla="*/ 685800 h 1622512"/>
              <a:gd name="connsiteX3" fmla="*/ 6613156 w 7724775"/>
              <a:gd name="connsiteY3" fmla="*/ 881149 h 1622512"/>
              <a:gd name="connsiteX4" fmla="*/ 4314825 w 7724775"/>
              <a:gd name="connsiteY4" fmla="*/ 504825 h 1622512"/>
              <a:gd name="connsiteX5" fmla="*/ 1781175 w 7724775"/>
              <a:gd name="connsiteY5" fmla="*/ 1304925 h 1622512"/>
              <a:gd name="connsiteX6" fmla="*/ 2875 w 7724775"/>
              <a:gd name="connsiteY6" fmla="*/ 379961 h 1622512"/>
              <a:gd name="connsiteX7" fmla="*/ 0 w 7724775"/>
              <a:gd name="connsiteY7" fmla="*/ 0 h 16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24775" h="1622512">
                <a:moveTo>
                  <a:pt x="0" y="0"/>
                </a:moveTo>
                <a:lnTo>
                  <a:pt x="7724775" y="0"/>
                </a:lnTo>
                <a:cubicBezTo>
                  <a:pt x="7556500" y="228600"/>
                  <a:pt x="7398477" y="462188"/>
                  <a:pt x="7219950" y="685800"/>
                </a:cubicBezTo>
                <a:cubicBezTo>
                  <a:pt x="7117969" y="811622"/>
                  <a:pt x="7010059" y="974488"/>
                  <a:pt x="6613156" y="881149"/>
                </a:cubicBezTo>
                <a:cubicBezTo>
                  <a:pt x="6073551" y="698725"/>
                  <a:pt x="5118770" y="460658"/>
                  <a:pt x="4314825" y="504825"/>
                </a:cubicBezTo>
                <a:cubicBezTo>
                  <a:pt x="3510880" y="548992"/>
                  <a:pt x="2429591" y="850086"/>
                  <a:pt x="1781175" y="1304925"/>
                </a:cubicBezTo>
                <a:cubicBezTo>
                  <a:pt x="1239128" y="1622512"/>
                  <a:pt x="218826" y="516953"/>
                  <a:pt x="2875" y="379961"/>
                </a:cubicBezTo>
                <a:cubicBezTo>
                  <a:pt x="1917" y="253307"/>
                  <a:pt x="958" y="126654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 extrusionH="76200">
            <a:bevelT w="101600" h="127000"/>
            <a:bevelB w="0" h="0" prst="angle"/>
            <a:extrusionClr>
              <a:schemeClr val="bg2"/>
            </a:extrusionClr>
            <a:contourClr>
              <a:schemeClr val="tx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31536" cy="411480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ltGray">
          <a:xfrm>
            <a:off x="1216152" y="685800"/>
            <a:ext cx="6638544" cy="395935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69000">
                <a:schemeClr val="bg2">
                  <a:shade val="67500"/>
                  <a:satMod val="115000"/>
                </a:schemeClr>
              </a:gs>
              <a:gs pos="100000">
                <a:schemeClr val="bg2"/>
              </a:gs>
            </a:gsLst>
            <a:lin ang="0" scaled="0"/>
            <a:tileRect/>
          </a:gradFill>
          <a:ln>
            <a:noFill/>
          </a:ln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balanced" dir="t"/>
          </a:scene3d>
          <a:sp3d>
            <a:bevelT w="1016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 defTabSz="914400" rtl="0" eaLnBrk="1" latinLnBrk="0" hangingPunct="1">
              <a:buNone/>
              <a:defRPr 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3080" y="5285232"/>
            <a:ext cx="5431536" cy="630936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Gray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flat" dir="t">
                <a:rot lat="0" lon="0" rev="6600000"/>
              </a:lightRig>
            </a:scene3d>
            <a:sp3d extrusionH="31750">
              <a:bevelT w="38100" h="31750" prst="softRound"/>
            </a:sp3d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64808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948D-7ADB-47A0-8325-CDECE7B7CB0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7248" y="6464808"/>
            <a:ext cx="2895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4808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gradFill flip="none" rotWithShape="1">
            <a:gsLst>
              <a:gs pos="0">
                <a:schemeClr val="tx1"/>
              </a:gs>
              <a:gs pos="44000">
                <a:schemeClr val="tx1">
                  <a:lumMod val="85000"/>
                </a:schemeClr>
              </a:gs>
              <a:gs pos="100000">
                <a:schemeClr val="tx1">
                  <a:lumMod val="50000"/>
                </a:schemeClr>
              </a:gs>
            </a:gsLst>
            <a:lin ang="5400000" scaled="0"/>
            <a:tileRect/>
          </a:gradFill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B9421-916D-287A-E4F4-D2C06350B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Statistic orientation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A88205-A801-B0E8-B20F-51F00EDCC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02116987 Kwon, </a:t>
            </a:r>
            <a:r>
              <a:rPr lang="en-US" altLang="ko-KR" dirty="0" err="1"/>
              <a:t>jihun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28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0FCA-597A-B9C6-63EC-38F8C056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types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03093ACE-C724-4582-A8C2-000658B357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56824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1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7A8D6-301B-9950-B135-633E2C5C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 based on data type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517164-B77E-654F-E6C2-DA4E7B7D2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253" y="1741264"/>
            <a:ext cx="7466771" cy="430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1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A8F15-0EE5-5CEF-FF3F-B1C65D66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Probability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B5AAC3-0555-01C4-EA78-27FAFE4B59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Event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trial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r>
                  <a:rPr lang="en-US" altLang="ko-KR" dirty="0"/>
                  <a:t>In a same time =&gt; multiplication</a:t>
                </a:r>
              </a:p>
              <a:p>
                <a:r>
                  <a:rPr lang="en-US" altLang="ko-KR" dirty="0"/>
                  <a:t>P(A|B)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B5AAC3-0555-01C4-EA78-27FAFE4B5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4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FCAA4-9487-CDB2-0A94-9EF4C435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Random variable, Probability Distribution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992A09-BA40-78EE-D823-31B2A6DE6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Random variable – probability to number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Discrete -&gt; countable</a:t>
                </a:r>
              </a:p>
              <a:p>
                <a:pPr>
                  <a:buFontTx/>
                  <a:buChar char="-"/>
                </a:pPr>
                <a:r>
                  <a:rPr lang="en-US" altLang="ko-KR" dirty="0"/>
                  <a:t>Continuous -&gt; Any value in the range?</a:t>
                </a:r>
              </a:p>
              <a:p>
                <a:pPr>
                  <a:buFontTx/>
                  <a:buChar char="-"/>
                </a:pPr>
                <a:endParaRPr lang="en-US" altLang="ko-KR" dirty="0"/>
              </a:p>
              <a:p>
                <a:r>
                  <a:rPr lang="en-US" altLang="ko-KR" dirty="0"/>
                  <a:t>Probability Distribution</a:t>
                </a:r>
              </a:p>
              <a:p>
                <a:pPr>
                  <a:buFontTx/>
                  <a:buChar char="-"/>
                </a:pPr>
                <a:r>
                  <a:rPr lang="en-US" altLang="ko-KR" sz="2800" dirty="0"/>
                  <a:t>Discrete -&gt; sum(total) = 1 (for discrete variable)</a:t>
                </a:r>
              </a:p>
              <a:p>
                <a:pPr>
                  <a:buFontTx/>
                  <a:buChar char="-"/>
                </a:pPr>
                <a:r>
                  <a:rPr lang="en-US" altLang="ko-KR" sz="2800" dirty="0"/>
                  <a:t>Continuous -&gt;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800" i="1">
                            <a:latin typeface="Cambria Math" panose="02040503050406030204" pitchFamily="18" charset="0"/>
                          </a:rPr>
                          <m:t>total</m:t>
                        </m:r>
                      </m:e>
                    </m:nary>
                  </m:oMath>
                </a14:m>
                <a:r>
                  <a:rPr lang="en-US" altLang="ko-KR" sz="2800" dirty="0"/>
                  <a:t> = 1 (for continuous variable)</a:t>
                </a:r>
              </a:p>
              <a:p>
                <a:pPr>
                  <a:buFontTx/>
                  <a:buChar char="-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992A09-BA40-78EE-D823-31B2A6DE6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18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79682-E29E-7220-890A-4D409FD6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3700"/>
              <a:t>Normal Distribution </a:t>
            </a:r>
            <a:br>
              <a:rPr lang="en-US" altLang="ko-KR" sz="3700"/>
            </a:br>
            <a:r>
              <a:rPr lang="en-US" altLang="ko-KR" sz="3700"/>
              <a:t>(Gaussian distribution)</a:t>
            </a:r>
            <a:endParaRPr lang="ko-KR" altLang="en-US" sz="37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BC5A39-9DB0-6377-D9F0-219401DF4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" b="524"/>
          <a:stretch>
            <a:fillRect/>
          </a:stretch>
        </p:blipFill>
        <p:spPr bwMode="auto">
          <a:xfrm>
            <a:off x="765737" y="1690498"/>
            <a:ext cx="4246101" cy="2335192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2FE38F-C2CD-C2BD-D511-8771CFAC10CC}"/>
                  </a:ext>
                </a:extLst>
              </p:cNvPr>
              <p:cNvSpPr txBox="1"/>
              <p:nvPr/>
            </p:nvSpPr>
            <p:spPr>
              <a:xfrm>
                <a:off x="5011838" y="1864971"/>
                <a:ext cx="49655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ko-KR" dirty="0"/>
                  <a:t>entral limit theorem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altLang="ko-KR" dirty="0"/>
                  <a:t>If sample is big enough, they follow</a:t>
                </a:r>
              </a:p>
              <a:p>
                <a:r>
                  <a:rPr lang="en-US" altLang="ko-KR" dirty="0"/>
                  <a:t>     the normal distribution</a:t>
                </a:r>
              </a:p>
              <a:p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: positional parameter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2FE38F-C2CD-C2BD-D511-8771CFAC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838" y="1864971"/>
                <a:ext cx="4965540" cy="1477328"/>
              </a:xfrm>
              <a:prstGeom prst="rect">
                <a:avLst/>
              </a:prstGeom>
              <a:blipFill>
                <a:blip r:embed="rId3"/>
                <a:stretch>
                  <a:fillRect l="-982" t="-2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3EC553ED-F444-E527-A228-54EC17747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0" y="4025690"/>
            <a:ext cx="4305673" cy="10059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17AD9-CB2A-F62D-C46B-DC390C69100B}"/>
                  </a:ext>
                </a:extLst>
              </p:cNvPr>
              <p:cNvSpPr txBox="1"/>
              <p:nvPr/>
            </p:nvSpPr>
            <p:spPr>
              <a:xfrm>
                <a:off x="5221991" y="3168661"/>
                <a:ext cx="1223540" cy="857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17AD9-CB2A-F62D-C46B-DC390C691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991" y="3168661"/>
                <a:ext cx="1223540" cy="857029"/>
              </a:xfrm>
              <a:prstGeom prst="rect">
                <a:avLst/>
              </a:prstGeom>
              <a:blipFill>
                <a:blip r:embed="rId5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5DE145C-3259-FA01-76B4-D884B79D8963}"/>
              </a:ext>
            </a:extLst>
          </p:cNvPr>
          <p:cNvSpPr txBox="1"/>
          <p:nvPr/>
        </p:nvSpPr>
        <p:spPr>
          <a:xfrm>
            <a:off x="6445531" y="3429000"/>
            <a:ext cx="1643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Probability of the event in deviation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2834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D0B8-721B-961B-B582-B0B00595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*</a:t>
            </a:r>
            <a:r>
              <a:rPr lang="en-US" altLang="ko-KR" dirty="0"/>
              <a:t>Why we not saying </a:t>
            </a:r>
            <a:r>
              <a:rPr lang="en-US" altLang="ko-KR" dirty="0" err="1"/>
              <a:t>equideviation</a:t>
            </a:r>
            <a:r>
              <a:rPr lang="en-US" altLang="ko-KR" dirty="0"/>
              <a:t> but equivariance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AF30D8-4E64-9CB5-83F5-044CECDA00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Since error between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and s, we cannot say </a:t>
                </a:r>
                <a:r>
                  <a:rPr lang="en-US" altLang="ko-KR" dirty="0" err="1"/>
                  <a:t>equi</a:t>
                </a:r>
                <a:r>
                  <a:rPr lang="en-US" altLang="ko-KR" dirty="0"/>
                  <a:t>- thing -&gt; calculate with variance (square value)</a:t>
                </a:r>
              </a:p>
              <a:p>
                <a:r>
                  <a:rPr lang="en-US" altLang="ko-KR" dirty="0"/>
                  <a:t>From that, we use the degree of freedom (</a:t>
                </a:r>
                <a:r>
                  <a:rPr lang="en-US" altLang="ko-KR" dirty="0" err="1"/>
                  <a:t>Df</a:t>
                </a:r>
                <a:r>
                  <a:rPr lang="en-US" altLang="ko-KR" dirty="0"/>
                  <a:t>) to figure out (depends on which method that we will use)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3AF30D8-4E64-9CB5-83F5-044CECDA00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2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0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D4C82-A320-9284-110C-2C0038A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Distribution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F86A1-A552-2869-B88E-012F7F90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Binomial Distribution</a:t>
            </a:r>
          </a:p>
          <a:p>
            <a:r>
              <a:rPr lang="en-US" altLang="ko-KR" dirty="0"/>
              <a:t>Distribution when try n times of Bernoulli  trial.</a:t>
            </a:r>
          </a:p>
          <a:p>
            <a:pPr marL="0" indent="0">
              <a:buNone/>
            </a:pPr>
            <a:r>
              <a:rPr lang="en-US" altLang="ko-KR" dirty="0"/>
              <a:t>- Mean : np | Variance = </a:t>
            </a:r>
            <a:r>
              <a:rPr lang="en-US" altLang="ko-KR" dirty="0" err="1"/>
              <a:t>npq</a:t>
            </a:r>
            <a:endParaRPr lang="en-US" altLang="ko-KR" dirty="0"/>
          </a:p>
          <a:p>
            <a:r>
              <a:rPr lang="en-US" altLang="ko-KR" dirty="0"/>
              <a:t>Poisson Distribution</a:t>
            </a:r>
          </a:p>
          <a:p>
            <a:pPr>
              <a:buFontTx/>
              <a:buChar char="-"/>
            </a:pPr>
            <a:r>
              <a:rPr lang="en-US" altLang="ko-KR" dirty="0"/>
              <a:t>Distribution of the trial happen rarely</a:t>
            </a:r>
          </a:p>
          <a:p>
            <a:pPr>
              <a:buFontTx/>
              <a:buChar char="-"/>
            </a:pPr>
            <a:r>
              <a:rPr lang="en-US" altLang="ko-KR" dirty="0"/>
              <a:t>Mean = variance = m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EDD12E-B447-5BB5-A9B6-A1C2CA53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29" y="2690664"/>
            <a:ext cx="2951625" cy="5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058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8C093-1C66-50CF-6903-865878F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Overvariance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B7939-0E49-C991-3264-2863F91B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 case 1. clustered or have 2. unobserved factor, mean != variance </a:t>
            </a:r>
          </a:p>
          <a:p>
            <a:pPr marL="0" indent="0">
              <a:buNone/>
            </a:pPr>
            <a:r>
              <a:rPr lang="en-US" altLang="ko-KR" dirty="0"/>
              <a:t>=&gt; Negative Binomial Distribution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42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0531-BE2B-7DAE-732D-CDC45A2E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FDCEF-9BAB-7975-B6EC-8A4D3C589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Random sampling</a:t>
            </a:r>
          </a:p>
          <a:p>
            <a:pPr>
              <a:buFontTx/>
              <a:buChar char="-"/>
            </a:pPr>
            <a:r>
              <a:rPr lang="en-US" altLang="ko-KR" dirty="0"/>
              <a:t>Simple</a:t>
            </a:r>
          </a:p>
          <a:p>
            <a:pPr>
              <a:buFontTx/>
              <a:buChar char="-"/>
            </a:pPr>
            <a:r>
              <a:rPr lang="en-US" altLang="ko-KR" dirty="0"/>
              <a:t>Systematic</a:t>
            </a:r>
          </a:p>
          <a:p>
            <a:pPr>
              <a:buFontTx/>
              <a:buChar char="-"/>
            </a:pPr>
            <a:r>
              <a:rPr lang="en-US" altLang="ko-KR" dirty="0"/>
              <a:t>Stratified</a:t>
            </a:r>
          </a:p>
          <a:p>
            <a:pPr>
              <a:buFontTx/>
              <a:buChar char="-"/>
            </a:pPr>
            <a:r>
              <a:rPr lang="en-US" altLang="ko-KR" dirty="0"/>
              <a:t>Clustering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59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452E2-34F4-6719-3466-F2708480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A6376-409B-6C53-8D06-F6701516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Non-random sampling</a:t>
            </a:r>
          </a:p>
          <a:p>
            <a:pPr>
              <a:buFontTx/>
              <a:buChar char="-"/>
            </a:pPr>
            <a:r>
              <a:rPr lang="en-US" altLang="ko-KR" dirty="0"/>
              <a:t>Convenience</a:t>
            </a:r>
          </a:p>
          <a:p>
            <a:pPr>
              <a:buFontTx/>
              <a:buChar char="-"/>
            </a:pPr>
            <a:r>
              <a:rPr lang="en-US" altLang="ko-KR" dirty="0"/>
              <a:t>Purposive</a:t>
            </a:r>
          </a:p>
          <a:p>
            <a:pPr>
              <a:buFontTx/>
              <a:buChar char="-"/>
            </a:pPr>
            <a:r>
              <a:rPr lang="en-US" altLang="ko-KR" dirty="0"/>
              <a:t>Snowball</a:t>
            </a:r>
          </a:p>
          <a:p>
            <a:pPr>
              <a:buFontTx/>
              <a:buChar char="-"/>
            </a:pPr>
            <a:r>
              <a:rPr lang="en-US" altLang="ko-KR" dirty="0"/>
              <a:t>Quota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001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1CDBD-FD4E-FC89-C419-0FF9D1EE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E954E3-CDFE-6C9A-E7C1-AE44A7EAA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Parameter</a:t>
            </a:r>
            <a:r>
              <a:rPr lang="ko-KR" altLang="en-US" dirty="0"/>
              <a:t> </a:t>
            </a:r>
            <a:r>
              <a:rPr lang="en-US" altLang="ko-KR" dirty="0"/>
              <a:t>and Variable</a:t>
            </a:r>
          </a:p>
          <a:p>
            <a:r>
              <a:rPr lang="en-US" altLang="ko-KR" dirty="0"/>
              <a:t>Datatype</a:t>
            </a:r>
          </a:p>
          <a:p>
            <a:r>
              <a:rPr lang="en-US" altLang="ko-KR" dirty="0"/>
              <a:t>Representative value and Dispersion</a:t>
            </a:r>
          </a:p>
          <a:p>
            <a:r>
              <a:rPr lang="en-US" altLang="ko-KR" dirty="0"/>
              <a:t>Probability</a:t>
            </a:r>
          </a:p>
          <a:p>
            <a:r>
              <a:rPr lang="en-US" altLang="ko-KR" dirty="0"/>
              <a:t>Popular Distribution</a:t>
            </a:r>
          </a:p>
          <a:p>
            <a:r>
              <a:rPr lang="en-US" altLang="ko-KR" dirty="0"/>
              <a:t>Sampling</a:t>
            </a:r>
          </a:p>
          <a:p>
            <a:r>
              <a:rPr lang="en-US" altLang="ko-KR" dirty="0"/>
              <a:t>Hypothesis</a:t>
            </a:r>
          </a:p>
          <a:p>
            <a:r>
              <a:rPr lang="en-US" altLang="ko-KR" dirty="0"/>
              <a:t>Estimation</a:t>
            </a:r>
          </a:p>
          <a:p>
            <a:r>
              <a:rPr lang="en-US" altLang="ko-KR" dirty="0"/>
              <a:t>Several famous Test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269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67CF0-1C20-60D8-367C-81E1B285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Estimation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0ADBE-4EE9-27D1-1D80-396C6179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Usually interval estimating ex) CI</a:t>
            </a:r>
          </a:p>
          <a:p>
            <a:endParaRPr lang="en-US" altLang="ko-KR" dirty="0"/>
          </a:p>
          <a:p>
            <a:r>
              <a:rPr lang="en-US" altLang="ko-KR" dirty="0"/>
              <a:t>Magnitude for deciding standard</a:t>
            </a:r>
          </a:p>
          <a:p>
            <a:pPr>
              <a:buFontTx/>
              <a:buChar char="-"/>
            </a:pPr>
            <a:r>
              <a:rPr lang="en-US" altLang="ko-KR" dirty="0"/>
              <a:t>Unbiasedness : </a:t>
            </a:r>
            <a:r>
              <a:rPr lang="en-US" altLang="ko-KR" sz="2000" dirty="0"/>
              <a:t>(Expected estimation = population’s value)</a:t>
            </a:r>
          </a:p>
          <a:p>
            <a:pPr>
              <a:buFontTx/>
              <a:buChar char="-"/>
            </a:pPr>
            <a:r>
              <a:rPr lang="en-US" altLang="ko-KR" dirty="0"/>
              <a:t>Efficiency : how accurate and precision</a:t>
            </a:r>
          </a:p>
          <a:p>
            <a:pPr>
              <a:buFontTx/>
              <a:buChar char="-"/>
            </a:pPr>
            <a:r>
              <a:rPr lang="en-US" altLang="ko-KR" dirty="0"/>
              <a:t>Consistency : central limit theorem</a:t>
            </a:r>
          </a:p>
          <a:p>
            <a:pPr>
              <a:buFontTx/>
              <a:buChar char="-"/>
            </a:pPr>
            <a:r>
              <a:rPr lang="en-US" altLang="ko-KR" dirty="0"/>
              <a:t>Sufficiency : </a:t>
            </a:r>
            <a:r>
              <a:rPr lang="en-US" altLang="ko-KR" sz="2800" dirty="0"/>
              <a:t>sample’s info usness of estimation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68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E92FE-61C2-D3B6-4188-08B33DDB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3D920-F288-B8F9-203E-C00DE0428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H0 : Null hypothesis </a:t>
            </a:r>
          </a:p>
          <a:p>
            <a:r>
              <a:rPr lang="en-US" altLang="ko-KR" dirty="0"/>
              <a:t>H1 : Alternative Hypothesis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Basically, We assume the ‘NO’ for our guess</a:t>
            </a:r>
            <a:r>
              <a:rPr lang="ko-KR" altLang="en-US" dirty="0"/>
              <a:t> </a:t>
            </a:r>
            <a:r>
              <a:rPr lang="en-US" altLang="ko-KR" dirty="0"/>
              <a:t>and during the test, we try to found ‘Evidence’ of counter our NO.</a:t>
            </a:r>
          </a:p>
        </p:txBody>
      </p:sp>
    </p:spTree>
    <p:extLst>
      <p:ext uri="{BB962C8B-B14F-4D97-AF65-F5344CB8AC3E}">
        <p14:creationId xmlns:p14="http://schemas.microsoft.com/office/powerpoint/2010/main" val="363155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E5855-4D7C-09CB-C05C-3D07D8AC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Hypothesis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9E4633-D14F-9026-6CCD-57F3AC7C9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24807"/>
              </p:ext>
            </p:extLst>
          </p:nvPr>
        </p:nvGraphicFramePr>
        <p:xfrm>
          <a:off x="273934" y="1783527"/>
          <a:ext cx="6096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74263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931082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65272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9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Good(True positive)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 2 Error</a:t>
                      </a:r>
                    </a:p>
                    <a:p>
                      <a:pPr latinLnBrk="1"/>
                      <a:r>
                        <a:rPr lang="en-US" altLang="ko-KR" dirty="0"/>
                        <a:t>(False negative)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1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Type 1 Error</a:t>
                      </a:r>
                    </a:p>
                    <a:p>
                      <a:pPr latinLnBrk="1"/>
                      <a:r>
                        <a:rPr lang="en-US" altLang="ko-KR" dirty="0"/>
                        <a:t>(False Positive)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Good (True Negative)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548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EC322D-EE4B-F9B1-3563-2667FC255AE1}"/>
              </a:ext>
            </a:extLst>
          </p:cNvPr>
          <p:cNvSpPr txBox="1"/>
          <p:nvPr/>
        </p:nvSpPr>
        <p:spPr>
          <a:xfrm>
            <a:off x="273934" y="3647082"/>
            <a:ext cx="86038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In machine learning, similarly, we have confusion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It is foundation of various index to evaluate the model</a:t>
            </a:r>
            <a:endParaRPr lang="ko-KR" alt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FEC2DB-6908-1AF6-92F2-B11A962A6E41}"/>
              </a:ext>
            </a:extLst>
          </p:cNvPr>
          <p:cNvSpPr/>
          <p:nvPr/>
        </p:nvSpPr>
        <p:spPr>
          <a:xfrm>
            <a:off x="0" y="5032077"/>
            <a:ext cx="926939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Additinoal</a:t>
            </a:r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H.W : find 3 of them </a:t>
            </a:r>
          </a:p>
          <a:p>
            <a:pPr algn="ctr"/>
            <a:r>
              <a:rPr lang="en-US" altLang="ko-KR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without overlap each other</a:t>
            </a:r>
          </a:p>
        </p:txBody>
      </p:sp>
    </p:spTree>
    <p:extLst>
      <p:ext uri="{BB962C8B-B14F-4D97-AF65-F5344CB8AC3E}">
        <p14:creationId xmlns:p14="http://schemas.microsoft.com/office/powerpoint/2010/main" val="2907487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26B77-2BD2-260D-3720-36220C1F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and Variable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AB9C0D-A326-9D0D-5CBB-8231CF6FD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Population parameter (Greek)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ex)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dirty="0"/>
                  <a:t>…</a:t>
                </a:r>
              </a:p>
              <a:p>
                <a:r>
                  <a:rPr lang="en-US" altLang="ko-KR" dirty="0"/>
                  <a:t>Sample parameter (Alphabetic)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ex) x, s …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AB9C0D-A326-9D0D-5CBB-8231CF6FD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30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D336E-EDF7-BB11-B4C2-75E639E04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EB9D5-3FAB-209D-858D-05597588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and 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708A3-ED20-4BD5-2741-D48A6AF92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Variable : Column’s name (Represent a character of data)</a:t>
            </a:r>
          </a:p>
          <a:p>
            <a:r>
              <a:rPr lang="en-US" altLang="ko-KR" dirty="0"/>
              <a:t>If data not change (0nly one category or type)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Constant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95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676DA-F028-B3AE-3136-E484C6DC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Statistical analytic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53049-258F-16F6-07EE-C7955EBC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</a:p>
          <a:p>
            <a:r>
              <a:rPr lang="en-US" altLang="ko-KR" dirty="0"/>
              <a:t>Inferential statistics</a:t>
            </a:r>
          </a:p>
          <a:p>
            <a:r>
              <a:rPr lang="en-US" altLang="ko-KR" dirty="0"/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92334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462DA-C0EC-1269-7EA2-FA3AF805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Descriptive statistics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3798C-8F98-4CD1-68A1-38BC96BE9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 way to get the insight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6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D96B0-5F30-D068-E91D-89BBFFB6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Representative value &amp; Dispersion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E4BC4-68B8-0FB7-E760-A584EB4A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Representative value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dirty="0"/>
              <a:t>The value can represent the whole data</a:t>
            </a:r>
          </a:p>
          <a:p>
            <a:pPr marL="0" indent="0">
              <a:buNone/>
            </a:pPr>
            <a:r>
              <a:rPr lang="en-US" altLang="ko-KR" dirty="0"/>
              <a:t>ex) mean, median, mode…</a:t>
            </a:r>
          </a:p>
          <a:p>
            <a:endParaRPr lang="en-US" altLang="ko-KR" dirty="0"/>
          </a:p>
          <a:p>
            <a:r>
              <a:rPr lang="en-US" altLang="ko-KR" dirty="0"/>
              <a:t>Dispersion (skewness, variance, kurtosis…) </a:t>
            </a:r>
          </a:p>
          <a:p>
            <a:pPr marL="514350" indent="-514350">
              <a:buAutoNum type="arabicParenR"/>
            </a:pPr>
            <a:r>
              <a:rPr lang="en-US" altLang="ko-KR" dirty="0"/>
              <a:t>Deviation (data – mean)</a:t>
            </a:r>
          </a:p>
          <a:p>
            <a:pPr marL="514350" indent="-514350">
              <a:buAutoNum type="arabicParenR"/>
            </a:pPr>
            <a:r>
              <a:rPr lang="en-US" altLang="ko-KR" dirty="0"/>
              <a:t>Error (observed – true value)</a:t>
            </a:r>
          </a:p>
          <a:p>
            <a:pPr marL="514350" indent="-514350">
              <a:buAutoNum type="arabicParenR"/>
            </a:pPr>
            <a:r>
              <a:rPr lang="en-US" altLang="ko-KR" dirty="0"/>
              <a:t>Residual (data - predicted)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37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E22C-C6B8-2A92-3230-35159A8E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Ex) Standardization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6873A-0FEE-700C-5CC2-41E7455A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Standardization is calculated by z-score way</a:t>
            </a:r>
          </a:p>
          <a:p>
            <a:r>
              <a:rPr lang="en-US" altLang="ko-KR" dirty="0"/>
              <a:t>Famous way to scaling the data using deviation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574B8-5868-397C-13F7-8B14F257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92" y="3429000"/>
            <a:ext cx="2165909" cy="1371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96B8F3-C64A-DBFF-4BA3-05934A8FC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855" y="3429000"/>
            <a:ext cx="2077592" cy="13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9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A5C0E-B8FA-801A-1537-F24C5BBF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+) Analysis route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61071-CBFA-0F92-5F05-A6FCF298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need to figure out relationship between the data</a:t>
            </a:r>
          </a:p>
          <a:p>
            <a:r>
              <a:rPr lang="en-US" altLang="ko-KR" dirty="0"/>
              <a:t>Correlation (X &lt;-&gt; Y)</a:t>
            </a:r>
          </a:p>
          <a:p>
            <a:r>
              <a:rPr lang="en-US" altLang="ko-KR" dirty="0"/>
              <a:t>Cause and Result</a:t>
            </a:r>
            <a:r>
              <a:rPr lang="ko-KR" altLang="en-US" dirty="0"/>
              <a:t> </a:t>
            </a:r>
            <a:r>
              <a:rPr lang="en-US" altLang="ko-KR" dirty="0"/>
              <a:t>(X-&gt;Y)</a:t>
            </a:r>
          </a:p>
          <a:p>
            <a:endParaRPr lang="en-US" altLang="ko-KR" dirty="0"/>
          </a:p>
          <a:p>
            <a:r>
              <a:rPr lang="en-US" altLang="ko-KR" dirty="0"/>
              <a:t>We have to choose the way depends on those relationship and data type.</a:t>
            </a:r>
          </a:p>
        </p:txBody>
      </p:sp>
    </p:spTree>
    <p:extLst>
      <p:ext uri="{BB962C8B-B14F-4D97-AF65-F5344CB8AC3E}">
        <p14:creationId xmlns:p14="http://schemas.microsoft.com/office/powerpoint/2010/main" val="3545143591"/>
      </p:ext>
    </p:extLst>
  </p:cSld>
  <p:clrMapOvr>
    <a:masterClrMapping/>
  </p:clrMapOvr>
</p:sld>
</file>

<file path=ppt/theme/theme1.xml><?xml version="1.0" encoding="utf-8"?>
<a:theme xmlns:a="http://schemas.openxmlformats.org/drawingml/2006/main" name="New_3D01">
  <a:themeElements>
    <a:clrScheme name="3D01">
      <a:dk1>
        <a:sysClr val="windowText" lastClr="000000"/>
      </a:dk1>
      <a:lt1>
        <a:sysClr val="window" lastClr="FFFFFF"/>
      </a:lt1>
      <a:dk2>
        <a:srgbClr val="04617B"/>
      </a:dk2>
      <a:lt2>
        <a:srgbClr val="E3E9E5"/>
      </a:lt2>
      <a:accent1>
        <a:srgbClr val="088CDE"/>
      </a:accent1>
      <a:accent2>
        <a:srgbClr val="17C952"/>
      </a:accent2>
      <a:accent3>
        <a:srgbClr val="E16F4B"/>
      </a:accent3>
      <a:accent4>
        <a:srgbClr val="0FCBF1"/>
      </a:accent4>
      <a:accent5>
        <a:srgbClr val="9E7FF5"/>
      </a:accent5>
      <a:accent6>
        <a:srgbClr val="E29702"/>
      </a:accent6>
      <a:hlink>
        <a:srgbClr val="E2D700"/>
      </a:hlink>
      <a:folHlink>
        <a:srgbClr val="85DFD0"/>
      </a:folHlink>
    </a:clrScheme>
    <a:fontScheme name="3D01">
      <a:majorFont>
        <a:latin typeface="Franklin Gothic Demi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Franklin Gothic Book"/>
        <a:ea typeface=""/>
        <a:cs typeface=""/>
        <a:font script="Jpan" typeface="HG丸ｺﾞｼｯｸM-PRO"/>
        <a:font script="Hang" typeface="맑은 고딕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3D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shade val="98000"/>
                <a:satMod val="130000"/>
              </a:schemeClr>
            </a:gs>
            <a:gs pos="80000">
              <a:schemeClr val="phClr">
                <a:shade val="50000"/>
                <a:satMod val="150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r="100000" b="100000"/>
          </a:path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88900" dist="38100" dir="27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600000"/>
            </a:lightRig>
          </a:scene3d>
          <a:sp3d>
            <a:bevelT w="38100" h="25400" prst="softRound"/>
          </a:sp3d>
        </a:effectStyle>
        <a:effectStyle>
          <a:effectLst>
            <a:outerShdw blurRad="88900" dist="63500" dir="27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6600000"/>
            </a:lightRig>
          </a:scene3d>
          <a:sp3d>
            <a:bevelT w="63500" h="508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150000"/>
                <a:lumMod val="150000"/>
              </a:schemeClr>
            </a:gs>
            <a:gs pos="100000">
              <a:schemeClr val="phClr">
                <a:tint val="100000"/>
                <a:shade val="40000"/>
                <a:satMod val="150000"/>
              </a:schemeClr>
            </a:gs>
          </a:gsLst>
          <a:path path="circle">
            <a:fillToRect l="30000" t="-80000" r="-130000" b="180000"/>
          </a:path>
        </a:gradFill>
        <a:gradFill rotWithShape="1">
          <a:gsLst>
            <a:gs pos="0">
              <a:schemeClr val="phClr">
                <a:tint val="9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30000" r="50000" b="7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196</TotalTime>
  <Words>570</Words>
  <Application>Microsoft Office PowerPoint</Application>
  <PresentationFormat>화면 슬라이드 쇼(4:3)</PresentationFormat>
  <Paragraphs>126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Franklin Gothic Book</vt:lpstr>
      <vt:lpstr>Franklin Gothic Demi</vt:lpstr>
      <vt:lpstr>Symbol</vt:lpstr>
      <vt:lpstr>New_3D01</vt:lpstr>
      <vt:lpstr>Statistic orientation</vt:lpstr>
      <vt:lpstr>Content</vt:lpstr>
      <vt:lpstr>Parameter and Variable</vt:lpstr>
      <vt:lpstr>Parameter and Variable</vt:lpstr>
      <vt:lpstr>Statistical analytic method</vt:lpstr>
      <vt:lpstr>Descriptive statistics</vt:lpstr>
      <vt:lpstr>Representative value &amp; Dispersion</vt:lpstr>
      <vt:lpstr>Ex) Standardization</vt:lpstr>
      <vt:lpstr>+) Analysis route</vt:lpstr>
      <vt:lpstr>Data types</vt:lpstr>
      <vt:lpstr>Method based on data type </vt:lpstr>
      <vt:lpstr>Probability</vt:lpstr>
      <vt:lpstr>Random variable, Probability Distribution</vt:lpstr>
      <vt:lpstr>Normal Distribution  (Gaussian distribution)</vt:lpstr>
      <vt:lpstr>*Why we not saying equideviation but equivariance</vt:lpstr>
      <vt:lpstr>Other Distribution</vt:lpstr>
      <vt:lpstr>Overvariance</vt:lpstr>
      <vt:lpstr>Sampling</vt:lpstr>
      <vt:lpstr>Sampling</vt:lpstr>
      <vt:lpstr>Estimation</vt:lpstr>
      <vt:lpstr>Hypothesis</vt:lpstr>
      <vt:lpstr>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71841</dc:creator>
  <cp:lastModifiedBy>71841</cp:lastModifiedBy>
  <cp:revision>1</cp:revision>
  <dcterms:created xsi:type="dcterms:W3CDTF">2025-09-23T01:06:32Z</dcterms:created>
  <dcterms:modified xsi:type="dcterms:W3CDTF">2025-09-26T04:15:35Z</dcterms:modified>
</cp:coreProperties>
</file>