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1" r:id="rId11"/>
    <p:sldId id="265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9BDAF-4E4C-41E5-873F-D2379E47A6B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EE5411-981B-42D4-883A-1817F29FE3D6}">
      <dgm:prSet phldrT="[텍스트]"/>
      <dgm:spPr/>
      <dgm:t>
        <a:bodyPr/>
        <a:lstStyle/>
        <a:p>
          <a:pPr latinLnBrk="1"/>
          <a:r>
            <a:rPr lang="en-US" altLang="ko-KR" dirty="0"/>
            <a:t>Problem clarification</a:t>
          </a:r>
          <a:endParaRPr lang="ko-KR" altLang="en-US" dirty="0"/>
        </a:p>
      </dgm:t>
    </dgm:pt>
    <dgm:pt modelId="{F7197A25-B99B-4C86-A201-3416427E35A8}" type="parTrans" cxnId="{92B7C729-1285-45E0-A729-21E9B13F72CB}">
      <dgm:prSet/>
      <dgm:spPr/>
      <dgm:t>
        <a:bodyPr/>
        <a:lstStyle/>
        <a:p>
          <a:pPr latinLnBrk="1"/>
          <a:endParaRPr lang="ko-KR" altLang="en-US"/>
        </a:p>
      </dgm:t>
    </dgm:pt>
    <dgm:pt modelId="{7950BE40-976D-4315-A153-296A93FE958A}" type="sibTrans" cxnId="{92B7C729-1285-45E0-A729-21E9B13F72CB}">
      <dgm:prSet/>
      <dgm:spPr/>
      <dgm:t>
        <a:bodyPr/>
        <a:lstStyle/>
        <a:p>
          <a:pPr latinLnBrk="1"/>
          <a:endParaRPr lang="ko-KR" altLang="en-US"/>
        </a:p>
      </dgm:t>
    </dgm:pt>
    <dgm:pt modelId="{5B6927F7-9396-4303-93CF-9F606079231F}">
      <dgm:prSet phldrT="[텍스트]"/>
      <dgm:spPr/>
      <dgm:t>
        <a:bodyPr/>
        <a:lstStyle/>
        <a:p>
          <a:pPr latinLnBrk="1"/>
          <a:r>
            <a:rPr lang="en-US" altLang="ko-KR" dirty="0"/>
            <a:t>Data collection</a:t>
          </a:r>
          <a:endParaRPr lang="ko-KR" altLang="en-US" dirty="0"/>
        </a:p>
      </dgm:t>
    </dgm:pt>
    <dgm:pt modelId="{B276BFFD-4DF3-4B0D-91B1-2DBFE03FDA39}" type="parTrans" cxnId="{C856335C-8C4A-46C3-8E17-3F072A27708C}">
      <dgm:prSet/>
      <dgm:spPr/>
      <dgm:t>
        <a:bodyPr/>
        <a:lstStyle/>
        <a:p>
          <a:pPr latinLnBrk="1"/>
          <a:endParaRPr lang="ko-KR" altLang="en-US"/>
        </a:p>
      </dgm:t>
    </dgm:pt>
    <dgm:pt modelId="{8A93B9D5-8F08-472E-9906-708E6AB60AC0}" type="sibTrans" cxnId="{C856335C-8C4A-46C3-8E17-3F072A27708C}">
      <dgm:prSet/>
      <dgm:spPr/>
      <dgm:t>
        <a:bodyPr/>
        <a:lstStyle/>
        <a:p>
          <a:pPr latinLnBrk="1"/>
          <a:endParaRPr lang="ko-KR" altLang="en-US"/>
        </a:p>
      </dgm:t>
    </dgm:pt>
    <dgm:pt modelId="{496D053E-F842-418F-B482-2E1AAA611021}">
      <dgm:prSet phldrT="[텍스트]"/>
      <dgm:spPr/>
      <dgm:t>
        <a:bodyPr/>
        <a:lstStyle/>
        <a:p>
          <a:pPr latinLnBrk="1"/>
          <a:r>
            <a:rPr lang="en-US" altLang="ko-KR" dirty="0"/>
            <a:t>Data pre-processing</a:t>
          </a:r>
          <a:endParaRPr lang="ko-KR" altLang="en-US" dirty="0"/>
        </a:p>
      </dgm:t>
    </dgm:pt>
    <dgm:pt modelId="{0E01EA72-3EC9-458F-B5DB-128904C4B7F1}" type="parTrans" cxnId="{041B07AC-CC82-48F3-8747-9A595646C61F}">
      <dgm:prSet/>
      <dgm:spPr/>
      <dgm:t>
        <a:bodyPr/>
        <a:lstStyle/>
        <a:p>
          <a:pPr latinLnBrk="1"/>
          <a:endParaRPr lang="ko-KR" altLang="en-US"/>
        </a:p>
      </dgm:t>
    </dgm:pt>
    <dgm:pt modelId="{CB7A1A28-4072-43C3-8A52-9E1E1D28E865}" type="sibTrans" cxnId="{041B07AC-CC82-48F3-8747-9A595646C61F}">
      <dgm:prSet/>
      <dgm:spPr/>
      <dgm:t>
        <a:bodyPr/>
        <a:lstStyle/>
        <a:p>
          <a:pPr latinLnBrk="1"/>
          <a:endParaRPr lang="ko-KR" altLang="en-US"/>
        </a:p>
      </dgm:t>
    </dgm:pt>
    <dgm:pt modelId="{2812CF28-8FCC-4D1B-97FD-BFBBD0630AFE}">
      <dgm:prSet phldrT="[텍스트]"/>
      <dgm:spPr/>
      <dgm:t>
        <a:bodyPr/>
        <a:lstStyle/>
        <a:p>
          <a:pPr latinLnBrk="1"/>
          <a:r>
            <a:rPr lang="en-US" altLang="ko-KR" dirty="0"/>
            <a:t>Feature engineering</a:t>
          </a:r>
          <a:endParaRPr lang="ko-KR" altLang="en-US" dirty="0"/>
        </a:p>
      </dgm:t>
    </dgm:pt>
    <dgm:pt modelId="{1D873E95-5950-47AA-975C-375B6E45155F}" type="parTrans" cxnId="{44A7D1AD-D3A1-4D86-A330-7D2C25162F3C}">
      <dgm:prSet/>
      <dgm:spPr/>
      <dgm:t>
        <a:bodyPr/>
        <a:lstStyle/>
        <a:p>
          <a:pPr latinLnBrk="1"/>
          <a:endParaRPr lang="ko-KR" altLang="en-US"/>
        </a:p>
      </dgm:t>
    </dgm:pt>
    <dgm:pt modelId="{249EBAED-EF12-4934-BE57-49EA5ABBDCF0}" type="sibTrans" cxnId="{44A7D1AD-D3A1-4D86-A330-7D2C25162F3C}">
      <dgm:prSet/>
      <dgm:spPr/>
      <dgm:t>
        <a:bodyPr/>
        <a:lstStyle/>
        <a:p>
          <a:pPr latinLnBrk="1"/>
          <a:endParaRPr lang="ko-KR" altLang="en-US"/>
        </a:p>
      </dgm:t>
    </dgm:pt>
    <dgm:pt modelId="{4AC51F30-FFA1-409E-8F85-710DEBE99B41}">
      <dgm:prSet phldrT="[텍스트]"/>
      <dgm:spPr/>
      <dgm:t>
        <a:bodyPr/>
        <a:lstStyle/>
        <a:p>
          <a:pPr latinLnBrk="1"/>
          <a:r>
            <a:rPr lang="en-US" altLang="ko-KR" dirty="0"/>
            <a:t>Model Selection</a:t>
          </a:r>
          <a:endParaRPr lang="ko-KR" altLang="en-US" dirty="0"/>
        </a:p>
      </dgm:t>
    </dgm:pt>
    <dgm:pt modelId="{4D20D15E-93F3-4C3B-A041-1E30B45583AE}" type="parTrans" cxnId="{1109A91A-DC06-47D5-B12E-948679D7EC39}">
      <dgm:prSet/>
      <dgm:spPr/>
      <dgm:t>
        <a:bodyPr/>
        <a:lstStyle/>
        <a:p>
          <a:pPr latinLnBrk="1"/>
          <a:endParaRPr lang="ko-KR" altLang="en-US"/>
        </a:p>
      </dgm:t>
    </dgm:pt>
    <dgm:pt modelId="{3A047A5F-DBD4-486F-8D1C-295E327F7632}" type="sibTrans" cxnId="{1109A91A-DC06-47D5-B12E-948679D7EC39}">
      <dgm:prSet/>
      <dgm:spPr/>
      <dgm:t>
        <a:bodyPr/>
        <a:lstStyle/>
        <a:p>
          <a:pPr latinLnBrk="1"/>
          <a:endParaRPr lang="ko-KR" altLang="en-US"/>
        </a:p>
      </dgm:t>
    </dgm:pt>
    <dgm:pt modelId="{454ABE97-5DF4-42B1-A38D-53534E3EB42D}">
      <dgm:prSet phldrT="[텍스트]"/>
      <dgm:spPr/>
      <dgm:t>
        <a:bodyPr/>
        <a:lstStyle/>
        <a:p>
          <a:pPr latinLnBrk="1"/>
          <a:r>
            <a:rPr lang="en-US" altLang="ko-KR" dirty="0"/>
            <a:t>Train/test</a:t>
          </a:r>
          <a:endParaRPr lang="ko-KR" altLang="en-US" dirty="0"/>
        </a:p>
      </dgm:t>
    </dgm:pt>
    <dgm:pt modelId="{EE009A91-4926-4028-A0BE-6A17CF0D1644}" type="parTrans" cxnId="{3437CE65-ECB0-4D3C-A0E9-EDE1858E1309}">
      <dgm:prSet/>
      <dgm:spPr/>
      <dgm:t>
        <a:bodyPr/>
        <a:lstStyle/>
        <a:p>
          <a:pPr latinLnBrk="1"/>
          <a:endParaRPr lang="ko-KR" altLang="en-US"/>
        </a:p>
      </dgm:t>
    </dgm:pt>
    <dgm:pt modelId="{C3548B52-D0BE-4C1E-81CC-B6C7AAD36196}" type="sibTrans" cxnId="{3437CE65-ECB0-4D3C-A0E9-EDE1858E1309}">
      <dgm:prSet/>
      <dgm:spPr/>
      <dgm:t>
        <a:bodyPr/>
        <a:lstStyle/>
        <a:p>
          <a:pPr latinLnBrk="1"/>
          <a:endParaRPr lang="ko-KR" altLang="en-US"/>
        </a:p>
      </dgm:t>
    </dgm:pt>
    <dgm:pt modelId="{31F2170D-10EC-4FF8-9D86-42CEA0CFC0A3}">
      <dgm:prSet phldrT="[텍스트]"/>
      <dgm:spPr/>
      <dgm:t>
        <a:bodyPr/>
        <a:lstStyle/>
        <a:p>
          <a:pPr latinLnBrk="1"/>
          <a:r>
            <a:rPr lang="en-US" altLang="ko-KR" dirty="0"/>
            <a:t>Model tuning / Evaluation</a:t>
          </a:r>
          <a:endParaRPr lang="ko-KR" altLang="en-US" dirty="0"/>
        </a:p>
      </dgm:t>
    </dgm:pt>
    <dgm:pt modelId="{DFCB60B3-333E-4DEF-AD50-F059F0EF6D15}" type="parTrans" cxnId="{5D219DF8-F465-42B6-9CC1-2777280A1252}">
      <dgm:prSet/>
      <dgm:spPr/>
      <dgm:t>
        <a:bodyPr/>
        <a:lstStyle/>
        <a:p>
          <a:pPr latinLnBrk="1"/>
          <a:endParaRPr lang="ko-KR" altLang="en-US"/>
        </a:p>
      </dgm:t>
    </dgm:pt>
    <dgm:pt modelId="{BC92217D-9DE2-495E-B563-DE17A73313C0}" type="sibTrans" cxnId="{5D219DF8-F465-42B6-9CC1-2777280A1252}">
      <dgm:prSet/>
      <dgm:spPr/>
      <dgm:t>
        <a:bodyPr/>
        <a:lstStyle/>
        <a:p>
          <a:pPr latinLnBrk="1"/>
          <a:endParaRPr lang="ko-KR" altLang="en-US"/>
        </a:p>
      </dgm:t>
    </dgm:pt>
    <dgm:pt modelId="{82D49B8B-F0FE-4B9E-929A-1394B4E30AE9}">
      <dgm:prSet phldrT="[텍스트]"/>
      <dgm:spPr/>
      <dgm:t>
        <a:bodyPr/>
        <a:lstStyle/>
        <a:p>
          <a:pPr latinLnBrk="1"/>
          <a:r>
            <a:rPr lang="en-US" altLang="ko-KR" dirty="0" err="1"/>
            <a:t>Train,test</a:t>
          </a:r>
          <a:r>
            <a:rPr lang="en-US" altLang="ko-KR" dirty="0"/>
            <a:t> split</a:t>
          </a:r>
          <a:endParaRPr lang="ko-KR" altLang="en-US" dirty="0"/>
        </a:p>
      </dgm:t>
    </dgm:pt>
    <dgm:pt modelId="{4A6827DC-2D7C-4E75-9036-1470FD0A66EB}" type="sibTrans" cxnId="{ED09B97C-8AC4-480C-A60D-DCCE632BEA7D}">
      <dgm:prSet/>
      <dgm:spPr/>
      <dgm:t>
        <a:bodyPr/>
        <a:lstStyle/>
        <a:p>
          <a:pPr latinLnBrk="1"/>
          <a:endParaRPr lang="ko-KR" altLang="en-US"/>
        </a:p>
      </dgm:t>
    </dgm:pt>
    <dgm:pt modelId="{F7A2B79A-B21D-4F01-8BD6-DA5C3B4A57A6}" type="parTrans" cxnId="{ED09B97C-8AC4-480C-A60D-DCCE632BEA7D}">
      <dgm:prSet/>
      <dgm:spPr/>
      <dgm:t>
        <a:bodyPr/>
        <a:lstStyle/>
        <a:p>
          <a:pPr latinLnBrk="1"/>
          <a:endParaRPr lang="ko-KR" altLang="en-US"/>
        </a:p>
      </dgm:t>
    </dgm:pt>
    <dgm:pt modelId="{B2ACB8D6-AF48-4014-8217-DCA34BB4AD86}">
      <dgm:prSet phldrT="[텍스트]"/>
      <dgm:spPr/>
      <dgm:t>
        <a:bodyPr/>
        <a:lstStyle/>
        <a:p>
          <a:pPr latinLnBrk="1"/>
          <a:r>
            <a:rPr lang="en-US" altLang="ko-KR" dirty="0"/>
            <a:t>Deploy &amp; Monitoring</a:t>
          </a:r>
          <a:endParaRPr lang="ko-KR" altLang="en-US" dirty="0"/>
        </a:p>
      </dgm:t>
    </dgm:pt>
    <dgm:pt modelId="{F678D09E-7237-4F04-8988-7141DB00773C}" type="parTrans" cxnId="{443CC897-E9F7-4DCF-B585-60F7EFB49379}">
      <dgm:prSet/>
      <dgm:spPr/>
      <dgm:t>
        <a:bodyPr/>
        <a:lstStyle/>
        <a:p>
          <a:pPr latinLnBrk="1"/>
          <a:endParaRPr lang="ko-KR" altLang="en-US"/>
        </a:p>
      </dgm:t>
    </dgm:pt>
    <dgm:pt modelId="{6D97DD63-D514-4788-968E-77460AFB2891}" type="sibTrans" cxnId="{443CC897-E9F7-4DCF-B585-60F7EFB49379}">
      <dgm:prSet/>
      <dgm:spPr/>
      <dgm:t>
        <a:bodyPr/>
        <a:lstStyle/>
        <a:p>
          <a:pPr latinLnBrk="1"/>
          <a:endParaRPr lang="ko-KR" altLang="en-US"/>
        </a:p>
      </dgm:t>
    </dgm:pt>
    <dgm:pt modelId="{FFD9A572-61D3-45B5-9EB4-555EC015400F}" type="pres">
      <dgm:prSet presAssocID="{32E9BDAF-4E4C-41E5-873F-D2379E47A6BE}" presName="Name0" presStyleCnt="0">
        <dgm:presLayoutVars>
          <dgm:dir/>
          <dgm:animLvl val="lvl"/>
          <dgm:resizeHandles val="exact"/>
        </dgm:presLayoutVars>
      </dgm:prSet>
      <dgm:spPr/>
    </dgm:pt>
    <dgm:pt modelId="{BD1A26B6-368D-4E7A-97E4-7747FA678FBC}" type="pres">
      <dgm:prSet presAssocID="{8EEE5411-981B-42D4-883A-1817F29FE3D6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51328323-16EF-4A8D-B4DE-2FA9ABEFA584}" type="pres">
      <dgm:prSet presAssocID="{7950BE40-976D-4315-A153-296A93FE958A}" presName="parTxOnlySpace" presStyleCnt="0"/>
      <dgm:spPr/>
    </dgm:pt>
    <dgm:pt modelId="{DF2A647B-63A9-438B-AC4E-1F97105F188F}" type="pres">
      <dgm:prSet presAssocID="{5B6927F7-9396-4303-93CF-9F606079231F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518F1069-F988-4844-8A4C-F76640B24103}" type="pres">
      <dgm:prSet presAssocID="{8A93B9D5-8F08-472E-9906-708E6AB60AC0}" presName="parTxOnlySpace" presStyleCnt="0"/>
      <dgm:spPr/>
    </dgm:pt>
    <dgm:pt modelId="{CF34BC73-8760-4C1E-9829-4E1E0ABA38D3}" type="pres">
      <dgm:prSet presAssocID="{496D053E-F842-418F-B482-2E1AAA61102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5DE45F89-557D-4812-AB1F-0B8073967184}" type="pres">
      <dgm:prSet presAssocID="{CB7A1A28-4072-43C3-8A52-9E1E1D28E865}" presName="parTxOnlySpace" presStyleCnt="0"/>
      <dgm:spPr/>
    </dgm:pt>
    <dgm:pt modelId="{60510F97-DB69-4C59-A914-72ADCF44475A}" type="pres">
      <dgm:prSet presAssocID="{2812CF28-8FCC-4D1B-97FD-BFBBD0630AF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0968BCD-2019-41AC-9CE7-00B0C3DF4549}" type="pres">
      <dgm:prSet presAssocID="{249EBAED-EF12-4934-BE57-49EA5ABBDCF0}" presName="parTxOnlySpace" presStyleCnt="0"/>
      <dgm:spPr/>
    </dgm:pt>
    <dgm:pt modelId="{A5C87FBF-9240-4274-BA01-895D6E702686}" type="pres">
      <dgm:prSet presAssocID="{82D49B8B-F0FE-4B9E-929A-1394B4E30AE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D19A5F5D-8F9E-42F5-BEF0-1D603077B714}" type="pres">
      <dgm:prSet presAssocID="{4A6827DC-2D7C-4E75-9036-1470FD0A66EB}" presName="parTxOnlySpace" presStyleCnt="0"/>
      <dgm:spPr/>
    </dgm:pt>
    <dgm:pt modelId="{A9187F2A-E7C0-4A0B-8637-670D427CB7F9}" type="pres">
      <dgm:prSet presAssocID="{4AC51F30-FFA1-409E-8F85-710DEBE99B41}" presName="parTxOnly" presStyleLbl="node1" presStyleIdx="5" presStyleCnt="9" custLinFactX="-373690" custLinFactY="31515" custLinFactNeighborX="-400000" custLinFactNeighborY="100000">
        <dgm:presLayoutVars>
          <dgm:chMax val="0"/>
          <dgm:chPref val="0"/>
          <dgm:bulletEnabled val="1"/>
        </dgm:presLayoutVars>
      </dgm:prSet>
      <dgm:spPr/>
    </dgm:pt>
    <dgm:pt modelId="{6C4EC47C-1191-43E3-B1A7-9E276A8AF986}" type="pres">
      <dgm:prSet presAssocID="{3A047A5F-DBD4-486F-8D1C-295E327F7632}" presName="parTxOnlySpace" presStyleCnt="0"/>
      <dgm:spPr/>
    </dgm:pt>
    <dgm:pt modelId="{F6BCEFD9-3F9A-41BA-BB39-1B5BA611501D}" type="pres">
      <dgm:prSet presAssocID="{454ABE97-5DF4-42B1-A38D-53534E3EB42D}" presName="parTxOnly" presStyleLbl="node1" presStyleIdx="6" presStyleCnt="9" custLinFactX="-371994" custLinFactY="31515" custLinFactNeighborX="-400000" custLinFactNeighborY="100000">
        <dgm:presLayoutVars>
          <dgm:chMax val="0"/>
          <dgm:chPref val="0"/>
          <dgm:bulletEnabled val="1"/>
        </dgm:presLayoutVars>
      </dgm:prSet>
      <dgm:spPr/>
    </dgm:pt>
    <dgm:pt modelId="{8F4B59B3-95E2-45BC-AC27-25FEED4850CF}" type="pres">
      <dgm:prSet presAssocID="{C3548B52-D0BE-4C1E-81CC-B6C7AAD36196}" presName="parTxOnlySpace" presStyleCnt="0"/>
      <dgm:spPr/>
    </dgm:pt>
    <dgm:pt modelId="{C8E003F3-2456-4C30-A008-D9953CE4E9D6}" type="pres">
      <dgm:prSet presAssocID="{31F2170D-10EC-4FF8-9D86-42CEA0CFC0A3}" presName="parTxOnly" presStyleLbl="node1" presStyleIdx="7" presStyleCnt="9" custLinFactX="-372655" custLinFactY="31515" custLinFactNeighborX="-400000" custLinFactNeighborY="100000">
        <dgm:presLayoutVars>
          <dgm:chMax val="0"/>
          <dgm:chPref val="0"/>
          <dgm:bulletEnabled val="1"/>
        </dgm:presLayoutVars>
      </dgm:prSet>
      <dgm:spPr/>
    </dgm:pt>
    <dgm:pt modelId="{A122C5CA-2D45-4C88-BD07-0C3A8077261D}" type="pres">
      <dgm:prSet presAssocID="{BC92217D-9DE2-495E-B563-DE17A73313C0}" presName="parTxOnlySpace" presStyleCnt="0"/>
      <dgm:spPr/>
    </dgm:pt>
    <dgm:pt modelId="{9B64C841-2716-4246-8095-9E91D0BF61AE}" type="pres">
      <dgm:prSet presAssocID="{B2ACB8D6-AF48-4014-8217-DCA34BB4AD86}" presName="parTxOnly" presStyleLbl="node1" presStyleIdx="8" presStyleCnt="9" custLinFactX="-370365" custLinFactY="31515" custLinFactNeighborX="-4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78600C0E-73A0-4A01-898A-B45A29B33207}" type="presOf" srcId="{5B6927F7-9396-4303-93CF-9F606079231F}" destId="{DF2A647B-63A9-438B-AC4E-1F97105F188F}" srcOrd="0" destOrd="0" presId="urn:microsoft.com/office/officeart/2005/8/layout/chevron1"/>
    <dgm:cxn modelId="{1109A91A-DC06-47D5-B12E-948679D7EC39}" srcId="{32E9BDAF-4E4C-41E5-873F-D2379E47A6BE}" destId="{4AC51F30-FFA1-409E-8F85-710DEBE99B41}" srcOrd="5" destOrd="0" parTransId="{4D20D15E-93F3-4C3B-A041-1E30B45583AE}" sibTransId="{3A047A5F-DBD4-486F-8D1C-295E327F7632}"/>
    <dgm:cxn modelId="{92B7C729-1285-45E0-A729-21E9B13F72CB}" srcId="{32E9BDAF-4E4C-41E5-873F-D2379E47A6BE}" destId="{8EEE5411-981B-42D4-883A-1817F29FE3D6}" srcOrd="0" destOrd="0" parTransId="{F7197A25-B99B-4C86-A201-3416427E35A8}" sibTransId="{7950BE40-976D-4315-A153-296A93FE958A}"/>
    <dgm:cxn modelId="{B14E5B2A-6C77-4771-B290-7020A2349F9A}" type="presOf" srcId="{8EEE5411-981B-42D4-883A-1817F29FE3D6}" destId="{BD1A26B6-368D-4E7A-97E4-7747FA678FBC}" srcOrd="0" destOrd="0" presId="urn:microsoft.com/office/officeart/2005/8/layout/chevron1"/>
    <dgm:cxn modelId="{E2B9A936-F793-4DC8-833E-7E87E0D939D8}" type="presOf" srcId="{B2ACB8D6-AF48-4014-8217-DCA34BB4AD86}" destId="{9B64C841-2716-4246-8095-9E91D0BF61AE}" srcOrd="0" destOrd="0" presId="urn:microsoft.com/office/officeart/2005/8/layout/chevron1"/>
    <dgm:cxn modelId="{C856335C-8C4A-46C3-8E17-3F072A27708C}" srcId="{32E9BDAF-4E4C-41E5-873F-D2379E47A6BE}" destId="{5B6927F7-9396-4303-93CF-9F606079231F}" srcOrd="1" destOrd="0" parTransId="{B276BFFD-4DF3-4B0D-91B1-2DBFE03FDA39}" sibTransId="{8A93B9D5-8F08-472E-9906-708E6AB60AC0}"/>
    <dgm:cxn modelId="{1D19BD61-8F68-4EC9-BBE9-581A01986FCE}" type="presOf" srcId="{4AC51F30-FFA1-409E-8F85-710DEBE99B41}" destId="{A9187F2A-E7C0-4A0B-8637-670D427CB7F9}" srcOrd="0" destOrd="0" presId="urn:microsoft.com/office/officeart/2005/8/layout/chevron1"/>
    <dgm:cxn modelId="{3437CE65-ECB0-4D3C-A0E9-EDE1858E1309}" srcId="{32E9BDAF-4E4C-41E5-873F-D2379E47A6BE}" destId="{454ABE97-5DF4-42B1-A38D-53534E3EB42D}" srcOrd="6" destOrd="0" parTransId="{EE009A91-4926-4028-A0BE-6A17CF0D1644}" sibTransId="{C3548B52-D0BE-4C1E-81CC-B6C7AAD36196}"/>
    <dgm:cxn modelId="{3327EB4A-2481-4738-BEE6-F50020912E0E}" type="presOf" srcId="{32E9BDAF-4E4C-41E5-873F-D2379E47A6BE}" destId="{FFD9A572-61D3-45B5-9EB4-555EC015400F}" srcOrd="0" destOrd="0" presId="urn:microsoft.com/office/officeart/2005/8/layout/chevron1"/>
    <dgm:cxn modelId="{ED09B97C-8AC4-480C-A60D-DCCE632BEA7D}" srcId="{32E9BDAF-4E4C-41E5-873F-D2379E47A6BE}" destId="{82D49B8B-F0FE-4B9E-929A-1394B4E30AE9}" srcOrd="4" destOrd="0" parTransId="{F7A2B79A-B21D-4F01-8BD6-DA5C3B4A57A6}" sibTransId="{4A6827DC-2D7C-4E75-9036-1470FD0A66EB}"/>
    <dgm:cxn modelId="{3C34DC8C-B06B-452D-8462-40208054730A}" type="presOf" srcId="{2812CF28-8FCC-4D1B-97FD-BFBBD0630AFE}" destId="{60510F97-DB69-4C59-A914-72ADCF44475A}" srcOrd="0" destOrd="0" presId="urn:microsoft.com/office/officeart/2005/8/layout/chevron1"/>
    <dgm:cxn modelId="{CBA74392-DFFB-4D1B-BEC0-853A307DDA40}" type="presOf" srcId="{31F2170D-10EC-4FF8-9D86-42CEA0CFC0A3}" destId="{C8E003F3-2456-4C30-A008-D9953CE4E9D6}" srcOrd="0" destOrd="0" presId="urn:microsoft.com/office/officeart/2005/8/layout/chevron1"/>
    <dgm:cxn modelId="{443CC897-E9F7-4DCF-B585-60F7EFB49379}" srcId="{32E9BDAF-4E4C-41E5-873F-D2379E47A6BE}" destId="{B2ACB8D6-AF48-4014-8217-DCA34BB4AD86}" srcOrd="8" destOrd="0" parTransId="{F678D09E-7237-4F04-8988-7141DB00773C}" sibTransId="{6D97DD63-D514-4788-968E-77460AFB2891}"/>
    <dgm:cxn modelId="{855464A5-763D-4909-BBD5-AF1CB1792BA7}" type="presOf" srcId="{496D053E-F842-418F-B482-2E1AAA611021}" destId="{CF34BC73-8760-4C1E-9829-4E1E0ABA38D3}" srcOrd="0" destOrd="0" presId="urn:microsoft.com/office/officeart/2005/8/layout/chevron1"/>
    <dgm:cxn modelId="{041B07AC-CC82-48F3-8747-9A595646C61F}" srcId="{32E9BDAF-4E4C-41E5-873F-D2379E47A6BE}" destId="{496D053E-F842-418F-B482-2E1AAA611021}" srcOrd="2" destOrd="0" parTransId="{0E01EA72-3EC9-458F-B5DB-128904C4B7F1}" sibTransId="{CB7A1A28-4072-43C3-8A52-9E1E1D28E865}"/>
    <dgm:cxn modelId="{44A7D1AD-D3A1-4D86-A330-7D2C25162F3C}" srcId="{32E9BDAF-4E4C-41E5-873F-D2379E47A6BE}" destId="{2812CF28-8FCC-4D1B-97FD-BFBBD0630AFE}" srcOrd="3" destOrd="0" parTransId="{1D873E95-5950-47AA-975C-375B6E45155F}" sibTransId="{249EBAED-EF12-4934-BE57-49EA5ABBDCF0}"/>
    <dgm:cxn modelId="{F92E85C0-706F-48CB-B81D-9D49D1E0D4C7}" type="presOf" srcId="{454ABE97-5DF4-42B1-A38D-53534E3EB42D}" destId="{F6BCEFD9-3F9A-41BA-BB39-1B5BA611501D}" srcOrd="0" destOrd="0" presId="urn:microsoft.com/office/officeart/2005/8/layout/chevron1"/>
    <dgm:cxn modelId="{5D219DF8-F465-42B6-9CC1-2777280A1252}" srcId="{32E9BDAF-4E4C-41E5-873F-D2379E47A6BE}" destId="{31F2170D-10EC-4FF8-9D86-42CEA0CFC0A3}" srcOrd="7" destOrd="0" parTransId="{DFCB60B3-333E-4DEF-AD50-F059F0EF6D15}" sibTransId="{BC92217D-9DE2-495E-B563-DE17A73313C0}"/>
    <dgm:cxn modelId="{E72C35FB-065E-4686-82F9-592C207B1B85}" type="presOf" srcId="{82D49B8B-F0FE-4B9E-929A-1394B4E30AE9}" destId="{A5C87FBF-9240-4274-BA01-895D6E702686}" srcOrd="0" destOrd="0" presId="urn:microsoft.com/office/officeart/2005/8/layout/chevron1"/>
    <dgm:cxn modelId="{769FEEDE-F589-4475-BF7A-A10177F822A5}" type="presParOf" srcId="{FFD9A572-61D3-45B5-9EB4-555EC015400F}" destId="{BD1A26B6-368D-4E7A-97E4-7747FA678FBC}" srcOrd="0" destOrd="0" presId="urn:microsoft.com/office/officeart/2005/8/layout/chevron1"/>
    <dgm:cxn modelId="{17A92268-1B2F-4411-9CF1-5257578DBA67}" type="presParOf" srcId="{FFD9A572-61D3-45B5-9EB4-555EC015400F}" destId="{51328323-16EF-4A8D-B4DE-2FA9ABEFA584}" srcOrd="1" destOrd="0" presId="urn:microsoft.com/office/officeart/2005/8/layout/chevron1"/>
    <dgm:cxn modelId="{C67347D2-F4BF-4CF4-8256-E11DC053523D}" type="presParOf" srcId="{FFD9A572-61D3-45B5-9EB4-555EC015400F}" destId="{DF2A647B-63A9-438B-AC4E-1F97105F188F}" srcOrd="2" destOrd="0" presId="urn:microsoft.com/office/officeart/2005/8/layout/chevron1"/>
    <dgm:cxn modelId="{51030AC9-09F8-4B91-8E61-DE647D8D0317}" type="presParOf" srcId="{FFD9A572-61D3-45B5-9EB4-555EC015400F}" destId="{518F1069-F988-4844-8A4C-F76640B24103}" srcOrd="3" destOrd="0" presId="urn:microsoft.com/office/officeart/2005/8/layout/chevron1"/>
    <dgm:cxn modelId="{DD62F27B-6EC8-4F28-B94F-2281D312346D}" type="presParOf" srcId="{FFD9A572-61D3-45B5-9EB4-555EC015400F}" destId="{CF34BC73-8760-4C1E-9829-4E1E0ABA38D3}" srcOrd="4" destOrd="0" presId="urn:microsoft.com/office/officeart/2005/8/layout/chevron1"/>
    <dgm:cxn modelId="{12F49F9C-8B52-4298-A233-7C5A94087511}" type="presParOf" srcId="{FFD9A572-61D3-45B5-9EB4-555EC015400F}" destId="{5DE45F89-557D-4812-AB1F-0B8073967184}" srcOrd="5" destOrd="0" presId="urn:microsoft.com/office/officeart/2005/8/layout/chevron1"/>
    <dgm:cxn modelId="{10F0761B-89B3-468B-923E-46ADC08B8380}" type="presParOf" srcId="{FFD9A572-61D3-45B5-9EB4-555EC015400F}" destId="{60510F97-DB69-4C59-A914-72ADCF44475A}" srcOrd="6" destOrd="0" presId="urn:microsoft.com/office/officeart/2005/8/layout/chevron1"/>
    <dgm:cxn modelId="{15F936AD-F720-4583-A412-41ED4651F532}" type="presParOf" srcId="{FFD9A572-61D3-45B5-9EB4-555EC015400F}" destId="{B0968BCD-2019-41AC-9CE7-00B0C3DF4549}" srcOrd="7" destOrd="0" presId="urn:microsoft.com/office/officeart/2005/8/layout/chevron1"/>
    <dgm:cxn modelId="{9166728D-1B9B-4EA6-9FF8-3084ADD739BF}" type="presParOf" srcId="{FFD9A572-61D3-45B5-9EB4-555EC015400F}" destId="{A5C87FBF-9240-4274-BA01-895D6E702686}" srcOrd="8" destOrd="0" presId="urn:microsoft.com/office/officeart/2005/8/layout/chevron1"/>
    <dgm:cxn modelId="{F940C700-AE53-489E-9D42-9A4B759774B2}" type="presParOf" srcId="{FFD9A572-61D3-45B5-9EB4-555EC015400F}" destId="{D19A5F5D-8F9E-42F5-BEF0-1D603077B714}" srcOrd="9" destOrd="0" presId="urn:microsoft.com/office/officeart/2005/8/layout/chevron1"/>
    <dgm:cxn modelId="{A1C2DD5F-786C-4B33-A44C-33A4E91FEDDF}" type="presParOf" srcId="{FFD9A572-61D3-45B5-9EB4-555EC015400F}" destId="{A9187F2A-E7C0-4A0B-8637-670D427CB7F9}" srcOrd="10" destOrd="0" presId="urn:microsoft.com/office/officeart/2005/8/layout/chevron1"/>
    <dgm:cxn modelId="{CB352261-DB9B-41B3-A1CC-A72C7D4BA93D}" type="presParOf" srcId="{FFD9A572-61D3-45B5-9EB4-555EC015400F}" destId="{6C4EC47C-1191-43E3-B1A7-9E276A8AF986}" srcOrd="11" destOrd="0" presId="urn:microsoft.com/office/officeart/2005/8/layout/chevron1"/>
    <dgm:cxn modelId="{E3EC7485-FD31-42C7-82A1-D580E27EBDA1}" type="presParOf" srcId="{FFD9A572-61D3-45B5-9EB4-555EC015400F}" destId="{F6BCEFD9-3F9A-41BA-BB39-1B5BA611501D}" srcOrd="12" destOrd="0" presId="urn:microsoft.com/office/officeart/2005/8/layout/chevron1"/>
    <dgm:cxn modelId="{C1330003-F286-4C7A-B697-7215B39BF2EB}" type="presParOf" srcId="{FFD9A572-61D3-45B5-9EB4-555EC015400F}" destId="{8F4B59B3-95E2-45BC-AC27-25FEED4850CF}" srcOrd="13" destOrd="0" presId="urn:microsoft.com/office/officeart/2005/8/layout/chevron1"/>
    <dgm:cxn modelId="{01D7B6D9-7C1B-47DC-8991-463F985ACC92}" type="presParOf" srcId="{FFD9A572-61D3-45B5-9EB4-555EC015400F}" destId="{C8E003F3-2456-4C30-A008-D9953CE4E9D6}" srcOrd="14" destOrd="0" presId="urn:microsoft.com/office/officeart/2005/8/layout/chevron1"/>
    <dgm:cxn modelId="{D409D0A6-2745-4AD1-B013-85FDDB4C0C4E}" type="presParOf" srcId="{FFD9A572-61D3-45B5-9EB4-555EC015400F}" destId="{A122C5CA-2D45-4C88-BD07-0C3A8077261D}" srcOrd="15" destOrd="0" presId="urn:microsoft.com/office/officeart/2005/8/layout/chevron1"/>
    <dgm:cxn modelId="{FE764A15-D7C3-4CE0-B261-983C8196F96F}" type="presParOf" srcId="{FFD9A572-61D3-45B5-9EB4-555EC015400F}" destId="{9B64C841-2716-4246-8095-9E91D0BF61AE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A26B6-368D-4E7A-97E4-7747FA678FBC}">
      <dsp:nvSpPr>
        <dsp:cNvPr id="0" name=""/>
        <dsp:cNvSpPr/>
      </dsp:nvSpPr>
      <dsp:spPr>
        <a:xfrm>
          <a:off x="241" y="574508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Problem clarification</a:t>
          </a:r>
          <a:endParaRPr lang="ko-KR" altLang="en-US" sz="1800" kern="1200" dirty="0"/>
        </a:p>
      </dsp:txBody>
      <dsp:txXfrm>
        <a:off x="481962" y="5745089"/>
        <a:ext cx="1445163" cy="963441"/>
      </dsp:txXfrm>
    </dsp:sp>
    <dsp:sp modelId="{DF2A647B-63A9-438B-AC4E-1F97105F188F}">
      <dsp:nvSpPr>
        <dsp:cNvPr id="0" name=""/>
        <dsp:cNvSpPr/>
      </dsp:nvSpPr>
      <dsp:spPr>
        <a:xfrm>
          <a:off x="2167985" y="574508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Data collection</a:t>
          </a:r>
          <a:endParaRPr lang="ko-KR" altLang="en-US" sz="1800" kern="1200" dirty="0"/>
        </a:p>
      </dsp:txBody>
      <dsp:txXfrm>
        <a:off x="2649706" y="5745089"/>
        <a:ext cx="1445163" cy="963441"/>
      </dsp:txXfrm>
    </dsp:sp>
    <dsp:sp modelId="{CF34BC73-8760-4C1E-9829-4E1E0ABA38D3}">
      <dsp:nvSpPr>
        <dsp:cNvPr id="0" name=""/>
        <dsp:cNvSpPr/>
      </dsp:nvSpPr>
      <dsp:spPr>
        <a:xfrm>
          <a:off x="4335729" y="574508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Data pre-processing</a:t>
          </a:r>
          <a:endParaRPr lang="ko-KR" altLang="en-US" sz="1800" kern="1200" dirty="0"/>
        </a:p>
      </dsp:txBody>
      <dsp:txXfrm>
        <a:off x="4817450" y="5745089"/>
        <a:ext cx="1445163" cy="963441"/>
      </dsp:txXfrm>
    </dsp:sp>
    <dsp:sp modelId="{60510F97-DB69-4C59-A914-72ADCF44475A}">
      <dsp:nvSpPr>
        <dsp:cNvPr id="0" name=""/>
        <dsp:cNvSpPr/>
      </dsp:nvSpPr>
      <dsp:spPr>
        <a:xfrm>
          <a:off x="6503473" y="574508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Feature engineering</a:t>
          </a:r>
          <a:endParaRPr lang="ko-KR" altLang="en-US" sz="1800" kern="1200" dirty="0"/>
        </a:p>
      </dsp:txBody>
      <dsp:txXfrm>
        <a:off x="6985194" y="5745089"/>
        <a:ext cx="1445163" cy="963441"/>
      </dsp:txXfrm>
    </dsp:sp>
    <dsp:sp modelId="{A5C87FBF-9240-4274-BA01-895D6E702686}">
      <dsp:nvSpPr>
        <dsp:cNvPr id="0" name=""/>
        <dsp:cNvSpPr/>
      </dsp:nvSpPr>
      <dsp:spPr>
        <a:xfrm>
          <a:off x="8671217" y="574508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Train,test</a:t>
          </a:r>
          <a:r>
            <a:rPr lang="en-US" altLang="ko-KR" sz="1800" kern="1200" dirty="0"/>
            <a:t> split</a:t>
          </a:r>
          <a:endParaRPr lang="ko-KR" altLang="en-US" sz="1800" kern="1200" dirty="0"/>
        </a:p>
      </dsp:txBody>
      <dsp:txXfrm>
        <a:off x="9152938" y="5745089"/>
        <a:ext cx="1445163" cy="963441"/>
      </dsp:txXfrm>
    </dsp:sp>
    <dsp:sp modelId="{A9187F2A-E7C0-4A0B-8637-670D427CB7F9}">
      <dsp:nvSpPr>
        <dsp:cNvPr id="0" name=""/>
        <dsp:cNvSpPr/>
      </dsp:nvSpPr>
      <dsp:spPr>
        <a:xfrm>
          <a:off x="874805" y="701215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Model Selection</a:t>
          </a:r>
          <a:endParaRPr lang="ko-KR" altLang="en-US" sz="1800" kern="1200" dirty="0"/>
        </a:p>
      </dsp:txBody>
      <dsp:txXfrm>
        <a:off x="1356526" y="7012159"/>
        <a:ext cx="1445163" cy="963441"/>
      </dsp:txXfrm>
    </dsp:sp>
    <dsp:sp modelId="{F6BCEFD9-3F9A-41BA-BB39-1B5BA611501D}">
      <dsp:nvSpPr>
        <dsp:cNvPr id="0" name=""/>
        <dsp:cNvSpPr/>
      </dsp:nvSpPr>
      <dsp:spPr>
        <a:xfrm>
          <a:off x="3083399" y="701215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Train/test</a:t>
          </a:r>
          <a:endParaRPr lang="ko-KR" altLang="en-US" sz="1800" kern="1200" dirty="0"/>
        </a:p>
      </dsp:txBody>
      <dsp:txXfrm>
        <a:off x="3565120" y="7012159"/>
        <a:ext cx="1445163" cy="963441"/>
      </dsp:txXfrm>
    </dsp:sp>
    <dsp:sp modelId="{C8E003F3-2456-4C30-A008-D9953CE4E9D6}">
      <dsp:nvSpPr>
        <dsp:cNvPr id="0" name=""/>
        <dsp:cNvSpPr/>
      </dsp:nvSpPr>
      <dsp:spPr>
        <a:xfrm>
          <a:off x="5235222" y="701215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Model tuning / Evaluation</a:t>
          </a:r>
          <a:endParaRPr lang="ko-KR" altLang="en-US" sz="1800" kern="1200" dirty="0"/>
        </a:p>
      </dsp:txBody>
      <dsp:txXfrm>
        <a:off x="5716943" y="7012159"/>
        <a:ext cx="1445163" cy="963441"/>
      </dsp:txXfrm>
    </dsp:sp>
    <dsp:sp modelId="{9B64C841-2716-4246-8095-9E91D0BF61AE}">
      <dsp:nvSpPr>
        <dsp:cNvPr id="0" name=""/>
        <dsp:cNvSpPr/>
      </dsp:nvSpPr>
      <dsp:spPr>
        <a:xfrm>
          <a:off x="7458123" y="7012159"/>
          <a:ext cx="2408604" cy="963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Deploy &amp; Monitoring</a:t>
          </a:r>
          <a:endParaRPr lang="ko-KR" altLang="en-US" sz="1800" kern="1200" dirty="0"/>
        </a:p>
      </dsp:txBody>
      <dsp:txXfrm>
        <a:off x="7939844" y="7012159"/>
        <a:ext cx="1445163" cy="96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500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948AF6-C409-579C-401D-CEB78C6F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6800"/>
              <a:t>급하게 만든 머신러닝 요약집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3B3A0-8714-C881-B94F-F116DB7B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altLang="ko-KR" dirty="0"/>
              <a:t>02116987 kwon, </a:t>
            </a:r>
            <a:r>
              <a:rPr lang="en-US" altLang="ko-KR" dirty="0" err="1"/>
              <a:t>jihun</a:t>
            </a:r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69A714-A3A5-D0FC-F064-DE145F2D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0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3666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B341-6BB3-992E-5E8C-7EFC3222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building Ex) ANN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582DA-C1EA-0328-61AF-72DB93E4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Structure – Number of layer, activation function (if needed)…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Forward propagation – Calculate the result based on the data </a:t>
            </a:r>
          </a:p>
          <a:p>
            <a:r>
              <a:rPr lang="en-US" altLang="ko-KR" dirty="0"/>
              <a:t>Result Evaluation – Loss function (how wrong? Which one??)</a:t>
            </a:r>
          </a:p>
          <a:p>
            <a:r>
              <a:rPr lang="en-US" altLang="ko-KR" dirty="0"/>
              <a:t>Back propagation – calculate the weight and bias that induce this result</a:t>
            </a:r>
          </a:p>
          <a:p>
            <a:r>
              <a:rPr lang="en-US" altLang="ko-KR" dirty="0"/>
              <a:t>Optimization – Fixing the parameter’s argument depends on the result</a:t>
            </a:r>
          </a:p>
          <a:p>
            <a:r>
              <a:rPr lang="en-US" altLang="ko-KR" dirty="0"/>
              <a:t>Do again if there’s no big problem (if is, stop and find the way to figure it out)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3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1976-5B7B-E3CC-5AD4-EC5AA3D6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E839B-C7E8-AF2B-802E-84B9E38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Train/test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A4D1E-330E-FC19-DF61-744FCB15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949767"/>
            <a:ext cx="11101136" cy="3779837"/>
          </a:xfrm>
        </p:spPr>
        <p:txBody>
          <a:bodyPr/>
          <a:lstStyle/>
          <a:p>
            <a:r>
              <a:rPr lang="en-US" altLang="ko-KR" sz="2800" dirty="0"/>
              <a:t>Train the model with </a:t>
            </a:r>
            <a:r>
              <a:rPr lang="en-US" altLang="ko-KR" sz="2800" dirty="0" err="1"/>
              <a:t>train_data</a:t>
            </a:r>
            <a:endParaRPr lang="en-US" altLang="ko-KR" sz="2800" dirty="0"/>
          </a:p>
          <a:p>
            <a:r>
              <a:rPr lang="en-US" altLang="ko-KR" sz="2800" dirty="0"/>
              <a:t>Validate the model with validation data</a:t>
            </a:r>
          </a:p>
          <a:p>
            <a:pPr lvl="1"/>
            <a:r>
              <a:rPr lang="en-US" altLang="ko-KR" sz="2800" dirty="0"/>
              <a:t>Parameter tuning (learning rate, decay, 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/>
              <a:t>Overfitting check </a:t>
            </a:r>
          </a:p>
          <a:p>
            <a:r>
              <a:rPr lang="en-US" altLang="ko-KR" sz="2800" dirty="0"/>
              <a:t>Test the model with test data</a:t>
            </a:r>
          </a:p>
          <a:p>
            <a:pPr lvl="1"/>
            <a:r>
              <a:rPr lang="en-US" altLang="ko-KR" sz="2800" dirty="0"/>
              <a:t>Check the result and with evaluation index</a:t>
            </a:r>
          </a:p>
          <a:p>
            <a:pPr lvl="1"/>
            <a:r>
              <a:rPr lang="en-US" altLang="ko-KR" sz="2800" dirty="0"/>
              <a:t>Finding improvement(AAR)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694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65F24-F8B1-185F-BA69-034A45A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Deploying &amp; Monitoring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28B4E-3592-92F5-0E73-8EF92FE2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Check the whether Model can work in the real world.</a:t>
            </a:r>
          </a:p>
          <a:p>
            <a:pPr lvl="1"/>
            <a:r>
              <a:rPr lang="en-US" altLang="ko-KR" sz="2800" dirty="0"/>
              <a:t>What problem can happen in the real world?</a:t>
            </a:r>
          </a:p>
          <a:p>
            <a:pPr lvl="1"/>
            <a:r>
              <a:rPr lang="en-US" altLang="ko-KR" sz="2800" dirty="0"/>
              <a:t>How can we improve the model in the real world?</a:t>
            </a:r>
          </a:p>
          <a:p>
            <a:pPr lvl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6841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1F44-01B6-F192-C452-99A4401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데이터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A3F83-787C-4C0B-D24D-D7BF75E4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: Data</a:t>
            </a:r>
            <a:r>
              <a:rPr lang="ko-KR" altLang="en-US" dirty="0"/>
              <a:t> </a:t>
            </a:r>
            <a:r>
              <a:rPr lang="en-US" altLang="ko-KR" dirty="0"/>
              <a:t>which</a:t>
            </a:r>
            <a:r>
              <a:rPr lang="ko-KR" altLang="en-US" dirty="0"/>
              <a:t> </a:t>
            </a:r>
            <a:r>
              <a:rPr lang="en-US" altLang="ko-KR" dirty="0"/>
              <a:t>recorded based on time</a:t>
            </a:r>
          </a:p>
          <a:p>
            <a:r>
              <a:rPr lang="en-US" altLang="ko-KR" dirty="0"/>
              <a:t>Character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F09CE-BB9E-9183-6368-B3E54203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50C1C-C3B3-8B33-9017-C1FF3E2D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94ED8D6-0C0E-C0A6-4B49-CE1C20399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149562"/>
              </p:ext>
            </p:extLst>
          </p:nvPr>
        </p:nvGraphicFramePr>
        <p:xfrm>
          <a:off x="540000" y="-3627120"/>
          <a:ext cx="19751040" cy="1245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3AC8C22-5CB4-2113-C813-DC759754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ML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D231A-CB9E-0A94-FCFE-0E64AEF0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clarification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DBD4A-F6E5-0D07-D184-32F03E7F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What kind of problem is this?? (classification? forecasting? Recommender system??)</a:t>
            </a:r>
          </a:p>
          <a:p>
            <a:r>
              <a:rPr lang="en-US" altLang="ko-KR" sz="2800" dirty="0"/>
              <a:t>What kind of result that I want to see? (Answer?? Grouping??)</a:t>
            </a:r>
          </a:p>
          <a:p>
            <a:r>
              <a:rPr lang="en-US" altLang="ko-KR" sz="2800" dirty="0"/>
              <a:t>What type of data could be collected? (quantitative data? Qualitative data?)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31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A008-E467-A741-6E75-844BBC85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68262-5021-1ED1-42E6-DD7EEC56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Crowling</a:t>
            </a:r>
            <a:r>
              <a:rPr lang="en-US" altLang="ko-KR" sz="2800" dirty="0"/>
              <a:t> : get all the data from internet &lt;- in real world</a:t>
            </a:r>
          </a:p>
          <a:p>
            <a:r>
              <a:rPr lang="en-US" altLang="ko-KR" sz="2800" dirty="0"/>
              <a:t>In experiment, we usually get the wet lab data to analyze</a:t>
            </a:r>
          </a:p>
          <a:p>
            <a:r>
              <a:rPr lang="en-US" altLang="ko-KR" sz="2800" dirty="0"/>
              <a:t>Cautious! : Be aware where that came from</a:t>
            </a:r>
          </a:p>
          <a:p>
            <a:pPr lvl="1"/>
            <a:r>
              <a:rPr lang="en-US" altLang="ko-KR" sz="2800" dirty="0"/>
              <a:t>Is data enough confident?? </a:t>
            </a:r>
          </a:p>
          <a:p>
            <a:pPr lvl="1"/>
            <a:r>
              <a:rPr lang="en-US" altLang="ko-KR" sz="2800" dirty="0"/>
              <a:t>Is data related to my problem??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539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EFF6-9312-481E-78F1-9F048B7B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pre-processing(EDA)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AB6A-5110-BFB9-F672-360EFCC2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122487"/>
            <a:ext cx="11101136" cy="3779837"/>
          </a:xfrm>
        </p:spPr>
        <p:txBody>
          <a:bodyPr/>
          <a:lstStyle/>
          <a:p>
            <a:r>
              <a:rPr lang="en-US" altLang="ko-KR" sz="2400" dirty="0"/>
              <a:t>Before we make model, we have to make data refine.(Even that data is confident, we need to check the data is profit to learn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Ex1) Outlier detecting – overfitting, underfitting</a:t>
            </a:r>
          </a:p>
          <a:p>
            <a:r>
              <a:rPr lang="en-US" altLang="ko-KR" sz="2400" dirty="0"/>
              <a:t>Ex2) Nan? Missing value – SMOTE? Data drop?</a:t>
            </a:r>
          </a:p>
          <a:p>
            <a:r>
              <a:rPr lang="en-US" altLang="ko-KR" sz="2400" dirty="0"/>
              <a:t>Ex3) Taking the adequate number of feature (feature drop) </a:t>
            </a:r>
            <a:r>
              <a:rPr lang="en-US" altLang="ko-KR" sz="2400" dirty="0" err="1"/>
              <a:t>a.k.a</a:t>
            </a:r>
            <a:r>
              <a:rPr lang="en-US" altLang="ko-KR" sz="2400" dirty="0"/>
              <a:t> dimension curse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3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20760-6849-B2E4-9B27-7A7FC7F8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E5229-D418-5524-3BE6-5C23D7F4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the data to adequate form for machine – </a:t>
            </a:r>
            <a:r>
              <a:rPr lang="en-US" altLang="ko-KR" dirty="0" err="1"/>
              <a:t>quantative</a:t>
            </a:r>
            <a:r>
              <a:rPr lang="en-US" altLang="ko-KR" dirty="0"/>
              <a:t> data, (one-hot encoding)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40A1EC-F286-7514-5F5A-0EE26053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1800"/>
              </p:ext>
            </p:extLst>
          </p:nvPr>
        </p:nvGraphicFramePr>
        <p:xfrm>
          <a:off x="863600" y="3287711"/>
          <a:ext cx="2844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4216489119"/>
                    </a:ext>
                  </a:extLst>
                </a:gridCol>
              </a:tblGrid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color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82356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Red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5304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blue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08928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Green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45707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yellow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5917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AC136A-6F51-7CB8-7AA3-467301A5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9780"/>
              </p:ext>
            </p:extLst>
          </p:nvPr>
        </p:nvGraphicFramePr>
        <p:xfrm>
          <a:off x="4124960" y="3302951"/>
          <a:ext cx="76911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4216489119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454724628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390889172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3324422052"/>
                    </a:ext>
                  </a:extLst>
                </a:gridCol>
              </a:tblGrid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red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Blue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Green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yellow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82356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5304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08928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45707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591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6BE451-DC7A-3169-7AC9-5F246586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77068"/>
              </p:ext>
            </p:extLst>
          </p:nvPr>
        </p:nvGraphicFramePr>
        <p:xfrm>
          <a:off x="4124960" y="3302951"/>
          <a:ext cx="2844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4216489119"/>
                    </a:ext>
                  </a:extLst>
                </a:gridCol>
              </a:tblGrid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color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82356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55304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08928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45707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5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15EF-8E12-7367-5C9B-07BF1F93A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20DC-1887-BF05-1685-3FE857A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0ABFB-862E-5A41-1C53-8881937B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Usually, After one-hot encoding, number of feature increase more than a two times</a:t>
            </a:r>
          </a:p>
          <a:p>
            <a:r>
              <a:rPr lang="en-US" altLang="ko-KR" dirty="0"/>
              <a:t>Need to decrease the Number of feature – Curse of Dimension</a:t>
            </a:r>
          </a:p>
          <a:p>
            <a:pPr lvl="1"/>
            <a:r>
              <a:rPr lang="en-US" altLang="ko-KR" dirty="0"/>
              <a:t>Chi-square value</a:t>
            </a:r>
          </a:p>
          <a:p>
            <a:pPr lvl="1"/>
            <a:r>
              <a:rPr lang="en-US" altLang="ko-KR" dirty="0"/>
              <a:t>P-value</a:t>
            </a:r>
          </a:p>
          <a:p>
            <a:pPr lvl="1"/>
            <a:r>
              <a:rPr lang="en-US" altLang="ko-KR" dirty="0"/>
              <a:t>Cramer’s V</a:t>
            </a:r>
          </a:p>
          <a:p>
            <a:pPr lvl="1"/>
            <a:r>
              <a:rPr lang="en-US" altLang="ko-KR" dirty="0"/>
              <a:t>Correlation</a:t>
            </a:r>
          </a:p>
          <a:p>
            <a:pPr lvl="1"/>
            <a:r>
              <a:rPr lang="en-US" altLang="ko-KR" dirty="0"/>
              <a:t>ETC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58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300D2-69B2-2823-56DF-51D6F10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Train-Test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BF01C-F82A-DD47-A6CA-17947B89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Model not supposed to learn with test data (Data leakage)</a:t>
            </a:r>
          </a:p>
          <a:p>
            <a:r>
              <a:rPr lang="en-US" altLang="ko-KR" sz="2800" dirty="0"/>
              <a:t>If model learn with data mixed with test data, we call that data is contaminated.</a:t>
            </a:r>
          </a:p>
          <a:p>
            <a:r>
              <a:rPr lang="en-US" altLang="ko-KR" sz="2800" dirty="0"/>
              <a:t>GIGO (Garbage in, Garbage out) -&gt; Model will be fucked up</a:t>
            </a:r>
          </a:p>
          <a:p>
            <a:r>
              <a:rPr lang="en-US" altLang="ko-KR" sz="2800" dirty="0"/>
              <a:t>With adequate ratio, we need to split the data for only training and only for testing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51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87893-5A8F-5794-CFC2-CBC588F1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8A931-CA8D-75FD-074E-E65CA03C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EDACA-0870-E226-5475-66A24459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102167"/>
            <a:ext cx="11101136" cy="3779837"/>
          </a:xfrm>
        </p:spPr>
        <p:txBody>
          <a:bodyPr/>
          <a:lstStyle/>
          <a:p>
            <a:r>
              <a:rPr lang="en-US" altLang="ko-KR" sz="2800" dirty="0"/>
              <a:t>Depends on which problem you have, you need to choose the  model. </a:t>
            </a:r>
          </a:p>
          <a:p>
            <a:pPr lvl="1"/>
            <a:r>
              <a:rPr lang="en-US" altLang="ko-KR" sz="2800" dirty="0"/>
              <a:t>Ex) classification? Regression? Grouping? Image classification? Time series?</a:t>
            </a:r>
          </a:p>
          <a:p>
            <a:r>
              <a:rPr lang="en-US" altLang="ko-KR" sz="2800" dirty="0"/>
              <a:t>Sometimes, Since of the characteristic of data, we need to choose certain model to solve that </a:t>
            </a:r>
            <a:r>
              <a:rPr lang="en-US" altLang="ko-KR" sz="2800" dirty="0" err="1"/>
              <a:t>problemic</a:t>
            </a:r>
            <a:r>
              <a:rPr lang="en-US" altLang="ko-KR" sz="2800" dirty="0"/>
              <a:t> character</a:t>
            </a:r>
          </a:p>
          <a:p>
            <a:pPr lvl="1"/>
            <a:r>
              <a:rPr lang="en-US" altLang="ko-KR" sz="2800" dirty="0"/>
              <a:t>Data imbalance – weight, L1,L2 regularization…</a:t>
            </a:r>
            <a:r>
              <a:rPr lang="en-US" altLang="ko-KR" sz="2800" dirty="0" err="1"/>
              <a:t>etc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3279012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583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Microsoft GothicNeo Light</vt:lpstr>
      <vt:lpstr>Arial</vt:lpstr>
      <vt:lpstr>GlowVTI</vt:lpstr>
      <vt:lpstr>급하게 만든 머신러닝 요약집</vt:lpstr>
      <vt:lpstr>General ML process</vt:lpstr>
      <vt:lpstr>Problem clarification</vt:lpstr>
      <vt:lpstr>Data collection</vt:lpstr>
      <vt:lpstr>Data pre-processing(EDA)</vt:lpstr>
      <vt:lpstr>Feature Engineering</vt:lpstr>
      <vt:lpstr>Feature Engineering</vt:lpstr>
      <vt:lpstr>Train-Test Split</vt:lpstr>
      <vt:lpstr>Model Selection</vt:lpstr>
      <vt:lpstr>Model building Ex) ANN</vt:lpstr>
      <vt:lpstr>Train/test</vt:lpstr>
      <vt:lpstr>Deploying &amp; Monitoring</vt:lpstr>
      <vt:lpstr>시계열 데이터?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71841</dc:creator>
  <cp:lastModifiedBy>71841</cp:lastModifiedBy>
  <cp:revision>2</cp:revision>
  <dcterms:created xsi:type="dcterms:W3CDTF">2025-09-02T12:16:44Z</dcterms:created>
  <dcterms:modified xsi:type="dcterms:W3CDTF">2025-09-03T04:18:28Z</dcterms:modified>
</cp:coreProperties>
</file>