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Nunito"/>
      <p:regular r:id="rId15"/>
      <p:bold r:id="rId16"/>
      <p:italic r:id="rId17"/>
      <p:boldItalic r:id="rId18"/>
    </p:embeddedFont>
    <p:embeddedFont>
      <p:font typeface="Palanquin Dark"/>
      <p:regular r:id="rId19"/>
      <p:bold r:id="rId20"/>
    </p:embeddedFont>
    <p:embeddedFont>
      <p:font typeface="Titillium Web"/>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nquinDark-bold.fntdata"/><Relationship Id="rId22" Type="http://schemas.openxmlformats.org/officeDocument/2006/relationships/font" Target="fonts/TitilliumWeb-bold.fntdata"/><Relationship Id="rId21" Type="http://schemas.openxmlformats.org/officeDocument/2006/relationships/font" Target="fonts/TitilliumWeb-regular.fntdata"/><Relationship Id="rId24" Type="http://schemas.openxmlformats.org/officeDocument/2006/relationships/font" Target="fonts/TitilliumWeb-boldItalic.fntdata"/><Relationship Id="rId23" Type="http://schemas.openxmlformats.org/officeDocument/2006/relationships/font" Target="fonts/TitilliumWe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Nunito-regular.fntdata"/><Relationship Id="rId14" Type="http://schemas.openxmlformats.org/officeDocument/2006/relationships/slide" Target="slides/slide10.xml"/><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PalanquinDark-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5" name="Google Shape;14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0" name="Google Shape;17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9" name="Google Shape;15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5" name="Google Shape;15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2" name="Google Shape;16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3" name="Google Shape;16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0" name="Google Shape;16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156513" y="-1120150"/>
            <a:ext cx="3243900" cy="32439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4572000" y="1508050"/>
            <a:ext cx="3900300" cy="149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300"/>
              <a:buNone/>
              <a:defRPr sz="4300"/>
            </a:lvl1pPr>
            <a:lvl2pPr lvl="1" algn="l">
              <a:lnSpc>
                <a:spcPct val="100000"/>
              </a:lnSpc>
              <a:spcBef>
                <a:spcPts val="0"/>
              </a:spcBef>
              <a:spcAft>
                <a:spcPts val="0"/>
              </a:spcAft>
              <a:buSzPts val="4300"/>
              <a:buNone/>
              <a:defRPr sz="4300"/>
            </a:lvl2pPr>
            <a:lvl3pPr lvl="2" algn="l">
              <a:lnSpc>
                <a:spcPct val="100000"/>
              </a:lnSpc>
              <a:spcBef>
                <a:spcPts val="0"/>
              </a:spcBef>
              <a:spcAft>
                <a:spcPts val="0"/>
              </a:spcAft>
              <a:buSzPts val="4300"/>
              <a:buNone/>
              <a:defRPr sz="4300"/>
            </a:lvl3pPr>
            <a:lvl4pPr lvl="3" algn="l">
              <a:lnSpc>
                <a:spcPct val="100000"/>
              </a:lnSpc>
              <a:spcBef>
                <a:spcPts val="0"/>
              </a:spcBef>
              <a:spcAft>
                <a:spcPts val="0"/>
              </a:spcAft>
              <a:buSzPts val="4300"/>
              <a:buNone/>
              <a:defRPr sz="4300"/>
            </a:lvl4pPr>
            <a:lvl5pPr lvl="4" algn="l">
              <a:lnSpc>
                <a:spcPct val="100000"/>
              </a:lnSpc>
              <a:spcBef>
                <a:spcPts val="0"/>
              </a:spcBef>
              <a:spcAft>
                <a:spcPts val="0"/>
              </a:spcAft>
              <a:buSzPts val="4300"/>
              <a:buNone/>
              <a:defRPr sz="4300"/>
            </a:lvl5pPr>
            <a:lvl6pPr lvl="5" algn="l">
              <a:lnSpc>
                <a:spcPct val="100000"/>
              </a:lnSpc>
              <a:spcBef>
                <a:spcPts val="0"/>
              </a:spcBef>
              <a:spcAft>
                <a:spcPts val="0"/>
              </a:spcAft>
              <a:buSzPts val="4300"/>
              <a:buNone/>
              <a:defRPr sz="4300"/>
            </a:lvl6pPr>
            <a:lvl7pPr lvl="6" algn="l">
              <a:lnSpc>
                <a:spcPct val="100000"/>
              </a:lnSpc>
              <a:spcBef>
                <a:spcPts val="0"/>
              </a:spcBef>
              <a:spcAft>
                <a:spcPts val="0"/>
              </a:spcAft>
              <a:buSzPts val="4300"/>
              <a:buNone/>
              <a:defRPr sz="4300"/>
            </a:lvl7pPr>
            <a:lvl8pPr lvl="7" algn="l">
              <a:lnSpc>
                <a:spcPct val="100000"/>
              </a:lnSpc>
              <a:spcBef>
                <a:spcPts val="0"/>
              </a:spcBef>
              <a:spcAft>
                <a:spcPts val="0"/>
              </a:spcAft>
              <a:buSzPts val="4300"/>
              <a:buNone/>
              <a:defRPr sz="4300"/>
            </a:lvl8pPr>
            <a:lvl9pPr lvl="8" algn="l">
              <a:lnSpc>
                <a:spcPct val="100000"/>
              </a:lnSpc>
              <a:spcBef>
                <a:spcPts val="0"/>
              </a:spcBef>
              <a:spcAft>
                <a:spcPts val="0"/>
              </a:spcAft>
              <a:buSzPts val="4300"/>
              <a:buNone/>
              <a:defRPr sz="4300"/>
            </a:lvl9pPr>
          </a:lstStyle>
          <a:p/>
        </p:txBody>
      </p:sp>
      <p:sp>
        <p:nvSpPr>
          <p:cNvPr id="12" name="Google Shape;12;p2"/>
          <p:cNvSpPr txBox="1"/>
          <p:nvPr>
            <p:ph idx="1" type="subTitle"/>
          </p:nvPr>
        </p:nvSpPr>
        <p:spPr>
          <a:xfrm>
            <a:off x="4572000" y="2965375"/>
            <a:ext cx="3370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2"/>
          <p:cNvSpPr/>
          <p:nvPr/>
        </p:nvSpPr>
        <p:spPr>
          <a:xfrm>
            <a:off x="8453392" y="179500"/>
            <a:ext cx="696995" cy="1393930"/>
          </a:xfrm>
          <a:custGeom>
            <a:rect b="b" l="l" r="r" t="t"/>
            <a:pathLst>
              <a:path extrusionOk="0" h="23393" w="11697">
                <a:moveTo>
                  <a:pt x="11697" y="1"/>
                </a:moveTo>
                <a:cubicBezTo>
                  <a:pt x="5224" y="1"/>
                  <a:pt x="1" y="5224"/>
                  <a:pt x="1" y="11697"/>
                </a:cubicBezTo>
                <a:cubicBezTo>
                  <a:pt x="1" y="18146"/>
                  <a:pt x="5224" y="23393"/>
                  <a:pt x="11697" y="23393"/>
                </a:cubicBezTo>
                <a:lnTo>
                  <a:pt x="11697" y="18888"/>
                </a:lnTo>
                <a:cubicBezTo>
                  <a:pt x="7716" y="18888"/>
                  <a:pt x="4482" y="15678"/>
                  <a:pt x="4482" y="11697"/>
                </a:cubicBezTo>
                <a:cubicBezTo>
                  <a:pt x="4482" y="7715"/>
                  <a:pt x="7716" y="4482"/>
                  <a:pt x="11697" y="4482"/>
                </a:cubicBezTo>
                <a:lnTo>
                  <a:pt x="11697" y="1"/>
                </a:ln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3910601" y="452459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9060724" y="4374368"/>
            <a:ext cx="83274" cy="83341"/>
          </a:xfrm>
          <a:custGeom>
            <a:rect b="b" l="l" r="r" t="t"/>
            <a:pathLst>
              <a:path extrusionOk="0" h="1250" w="1249">
                <a:moveTo>
                  <a:pt x="0" y="1"/>
                </a:moveTo>
                <a:lnTo>
                  <a:pt x="1249" y="1249"/>
                </a:lnTo>
                <a:lnTo>
                  <a:pt x="1249" y="772"/>
                </a:lnTo>
                <a:cubicBezTo>
                  <a:pt x="840" y="484"/>
                  <a:pt x="432" y="243"/>
                  <a:pt x="0"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864309" y="4296161"/>
            <a:ext cx="279691" cy="279691"/>
          </a:xfrm>
          <a:custGeom>
            <a:rect b="b" l="l" r="r" t="t"/>
            <a:pathLst>
              <a:path extrusionOk="0" h="4195" w="4195">
                <a:moveTo>
                  <a:pt x="1" y="0"/>
                </a:moveTo>
                <a:lnTo>
                  <a:pt x="4195" y="4194"/>
                </a:lnTo>
                <a:lnTo>
                  <a:pt x="4195" y="3504"/>
                </a:lnTo>
                <a:lnTo>
                  <a:pt x="984" y="311"/>
                </a:lnTo>
                <a:cubicBezTo>
                  <a:pt x="645" y="196"/>
                  <a:pt x="334" y="75"/>
                  <a:pt x="1"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718965" y="4267359"/>
            <a:ext cx="425037" cy="425504"/>
          </a:xfrm>
          <a:custGeom>
            <a:rect b="b" l="l" r="r" t="t"/>
            <a:pathLst>
              <a:path extrusionOk="0" h="6382" w="6375">
                <a:moveTo>
                  <a:pt x="0" y="1"/>
                </a:moveTo>
                <a:lnTo>
                  <a:pt x="6375" y="6381"/>
                </a:lnTo>
                <a:lnTo>
                  <a:pt x="6375" y="5708"/>
                </a:lnTo>
                <a:lnTo>
                  <a:pt x="788" y="122"/>
                </a:lnTo>
                <a:cubicBezTo>
                  <a:pt x="524" y="76"/>
                  <a:pt x="265" y="24"/>
                  <a:pt x="0"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8595822" y="4262758"/>
            <a:ext cx="548181" cy="548181"/>
          </a:xfrm>
          <a:custGeom>
            <a:rect b="b" l="l" r="r" t="t"/>
            <a:pathLst>
              <a:path extrusionOk="0" h="8222" w="8222">
                <a:moveTo>
                  <a:pt x="1" y="1"/>
                </a:moveTo>
                <a:lnTo>
                  <a:pt x="8222" y="8222"/>
                </a:lnTo>
                <a:lnTo>
                  <a:pt x="8222" y="7549"/>
                </a:lnTo>
                <a:lnTo>
                  <a:pt x="674"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487281" y="4265825"/>
            <a:ext cx="656724" cy="661725"/>
          </a:xfrm>
          <a:custGeom>
            <a:rect b="b" l="l" r="r" t="t"/>
            <a:pathLst>
              <a:path extrusionOk="0" h="9925" w="9850">
                <a:moveTo>
                  <a:pt x="599" y="1"/>
                </a:moveTo>
                <a:cubicBezTo>
                  <a:pt x="403" y="24"/>
                  <a:pt x="190" y="47"/>
                  <a:pt x="0" y="76"/>
                </a:cubicBezTo>
                <a:lnTo>
                  <a:pt x="2014" y="2089"/>
                </a:lnTo>
                <a:cubicBezTo>
                  <a:pt x="1985" y="2037"/>
                  <a:pt x="1962" y="1991"/>
                  <a:pt x="1962" y="1945"/>
                </a:cubicBezTo>
                <a:cubicBezTo>
                  <a:pt x="1962" y="1802"/>
                  <a:pt x="2060" y="1658"/>
                  <a:pt x="2204" y="1606"/>
                </a:cubicBezTo>
                <a:lnTo>
                  <a:pt x="599" y="1"/>
                </a:lnTo>
                <a:close/>
                <a:moveTo>
                  <a:pt x="2681" y="2112"/>
                </a:moveTo>
                <a:cubicBezTo>
                  <a:pt x="2635" y="2233"/>
                  <a:pt x="2492" y="2325"/>
                  <a:pt x="2348" y="2325"/>
                </a:cubicBezTo>
                <a:cubicBezTo>
                  <a:pt x="2302" y="2325"/>
                  <a:pt x="2250" y="2302"/>
                  <a:pt x="2204" y="2302"/>
                </a:cubicBezTo>
                <a:lnTo>
                  <a:pt x="9850" y="9925"/>
                </a:lnTo>
                <a:lnTo>
                  <a:pt x="9850" y="9252"/>
                </a:lnTo>
                <a:lnTo>
                  <a:pt x="2681" y="2112"/>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387940" y="4281960"/>
            <a:ext cx="756066" cy="763733"/>
          </a:xfrm>
          <a:custGeom>
            <a:rect b="b" l="l" r="r" t="t"/>
            <a:pathLst>
              <a:path extrusionOk="0" h="11455" w="11340">
                <a:moveTo>
                  <a:pt x="553" y="0"/>
                </a:moveTo>
                <a:cubicBezTo>
                  <a:pt x="386" y="24"/>
                  <a:pt x="196" y="70"/>
                  <a:pt x="0" y="121"/>
                </a:cubicBezTo>
                <a:lnTo>
                  <a:pt x="1295" y="1416"/>
                </a:lnTo>
                <a:cubicBezTo>
                  <a:pt x="1370" y="1364"/>
                  <a:pt x="1439" y="1318"/>
                  <a:pt x="1536" y="1318"/>
                </a:cubicBezTo>
                <a:cubicBezTo>
                  <a:pt x="1749" y="1318"/>
                  <a:pt x="1922" y="1485"/>
                  <a:pt x="1922" y="1703"/>
                </a:cubicBezTo>
                <a:cubicBezTo>
                  <a:pt x="1922" y="1795"/>
                  <a:pt x="1893" y="1870"/>
                  <a:pt x="1824" y="1939"/>
                </a:cubicBezTo>
                <a:lnTo>
                  <a:pt x="3717" y="3832"/>
                </a:lnTo>
                <a:cubicBezTo>
                  <a:pt x="3763" y="3832"/>
                  <a:pt x="3792" y="3809"/>
                  <a:pt x="3838" y="3809"/>
                </a:cubicBezTo>
                <a:cubicBezTo>
                  <a:pt x="4051" y="3809"/>
                  <a:pt x="4223" y="4005"/>
                  <a:pt x="4223" y="4194"/>
                </a:cubicBezTo>
                <a:cubicBezTo>
                  <a:pt x="4223" y="4241"/>
                  <a:pt x="4223" y="4264"/>
                  <a:pt x="4194" y="4315"/>
                </a:cubicBezTo>
                <a:lnTo>
                  <a:pt x="11340" y="11455"/>
                </a:lnTo>
                <a:lnTo>
                  <a:pt x="11340" y="10788"/>
                </a:lnTo>
                <a:lnTo>
                  <a:pt x="553"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98534" y="4305762"/>
            <a:ext cx="845474" cy="837740"/>
          </a:xfrm>
          <a:custGeom>
            <a:rect b="b" l="l" r="r" t="t"/>
            <a:pathLst>
              <a:path extrusionOk="0" h="12565" w="12681">
                <a:moveTo>
                  <a:pt x="501" y="0"/>
                </a:moveTo>
                <a:cubicBezTo>
                  <a:pt x="335" y="52"/>
                  <a:pt x="168" y="121"/>
                  <a:pt x="1" y="167"/>
                </a:cubicBezTo>
                <a:lnTo>
                  <a:pt x="12393" y="12565"/>
                </a:lnTo>
                <a:lnTo>
                  <a:pt x="12681" y="12565"/>
                </a:lnTo>
                <a:lnTo>
                  <a:pt x="12681" y="12179"/>
                </a:lnTo>
                <a:lnTo>
                  <a:pt x="501"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15327" y="4337965"/>
            <a:ext cx="835873" cy="805537"/>
          </a:xfrm>
          <a:custGeom>
            <a:rect b="b" l="l" r="r" t="t"/>
            <a:pathLst>
              <a:path extrusionOk="0" h="12082" w="12537">
                <a:moveTo>
                  <a:pt x="455" y="0"/>
                </a:moveTo>
                <a:cubicBezTo>
                  <a:pt x="311" y="69"/>
                  <a:pt x="144" y="144"/>
                  <a:pt x="1" y="213"/>
                </a:cubicBezTo>
                <a:lnTo>
                  <a:pt x="11869" y="12082"/>
                </a:lnTo>
                <a:lnTo>
                  <a:pt x="12536" y="12082"/>
                </a:lnTo>
                <a:lnTo>
                  <a:pt x="6640" y="6156"/>
                </a:lnTo>
                <a:cubicBezTo>
                  <a:pt x="6571" y="6208"/>
                  <a:pt x="6496" y="6231"/>
                  <a:pt x="6427" y="6231"/>
                </a:cubicBezTo>
                <a:cubicBezTo>
                  <a:pt x="6208" y="6231"/>
                  <a:pt x="6041" y="6064"/>
                  <a:pt x="6041" y="5846"/>
                </a:cubicBezTo>
                <a:cubicBezTo>
                  <a:pt x="6041" y="5777"/>
                  <a:pt x="6064" y="5702"/>
                  <a:pt x="6116" y="5656"/>
                </a:cubicBezTo>
                <a:lnTo>
                  <a:pt x="4194" y="3740"/>
                </a:lnTo>
                <a:lnTo>
                  <a:pt x="4125" y="3740"/>
                </a:lnTo>
                <a:cubicBezTo>
                  <a:pt x="3936" y="3740"/>
                  <a:pt x="3763" y="3567"/>
                  <a:pt x="3763" y="3354"/>
                </a:cubicBezTo>
                <a:lnTo>
                  <a:pt x="3763" y="3308"/>
                </a:lnTo>
                <a:lnTo>
                  <a:pt x="1657" y="1197"/>
                </a:lnTo>
                <a:cubicBezTo>
                  <a:pt x="1583" y="1174"/>
                  <a:pt x="1537" y="1099"/>
                  <a:pt x="1491" y="1030"/>
                </a:cubicBezTo>
                <a:lnTo>
                  <a:pt x="455"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8138588" y="4376302"/>
            <a:ext cx="796003" cy="767200"/>
          </a:xfrm>
          <a:custGeom>
            <a:rect b="b" l="l" r="r" t="t"/>
            <a:pathLst>
              <a:path extrusionOk="0" h="11507" w="11939">
                <a:moveTo>
                  <a:pt x="432" y="1"/>
                </a:moveTo>
                <a:cubicBezTo>
                  <a:pt x="289" y="70"/>
                  <a:pt x="145" y="168"/>
                  <a:pt x="1" y="237"/>
                </a:cubicBezTo>
                <a:lnTo>
                  <a:pt x="2613" y="2877"/>
                </a:lnTo>
                <a:lnTo>
                  <a:pt x="2613" y="2779"/>
                </a:lnTo>
                <a:cubicBezTo>
                  <a:pt x="2613" y="2613"/>
                  <a:pt x="2711" y="2492"/>
                  <a:pt x="2854" y="2417"/>
                </a:cubicBezTo>
                <a:lnTo>
                  <a:pt x="962" y="547"/>
                </a:lnTo>
                <a:cubicBezTo>
                  <a:pt x="887" y="622"/>
                  <a:pt x="795" y="668"/>
                  <a:pt x="697" y="668"/>
                </a:cubicBezTo>
                <a:cubicBezTo>
                  <a:pt x="484" y="668"/>
                  <a:pt x="312" y="501"/>
                  <a:pt x="312" y="288"/>
                </a:cubicBezTo>
                <a:cubicBezTo>
                  <a:pt x="312" y="168"/>
                  <a:pt x="363" y="70"/>
                  <a:pt x="432" y="1"/>
                </a:cubicBezTo>
                <a:close/>
                <a:moveTo>
                  <a:pt x="3332" y="2900"/>
                </a:moveTo>
                <a:cubicBezTo>
                  <a:pt x="3286" y="3067"/>
                  <a:pt x="3142" y="3165"/>
                  <a:pt x="2975" y="3165"/>
                </a:cubicBezTo>
                <a:lnTo>
                  <a:pt x="2900" y="3165"/>
                </a:lnTo>
                <a:lnTo>
                  <a:pt x="4914" y="5179"/>
                </a:lnTo>
                <a:cubicBezTo>
                  <a:pt x="4966" y="5006"/>
                  <a:pt x="5110" y="4914"/>
                  <a:pt x="5276" y="4914"/>
                </a:cubicBezTo>
                <a:lnTo>
                  <a:pt x="5345" y="4914"/>
                </a:lnTo>
                <a:lnTo>
                  <a:pt x="3332" y="2900"/>
                </a:lnTo>
                <a:close/>
                <a:moveTo>
                  <a:pt x="5662" y="5225"/>
                </a:moveTo>
                <a:lnTo>
                  <a:pt x="5662" y="5271"/>
                </a:lnTo>
                <a:cubicBezTo>
                  <a:pt x="5662" y="5437"/>
                  <a:pt x="5541" y="5581"/>
                  <a:pt x="5397" y="5633"/>
                </a:cubicBezTo>
                <a:lnTo>
                  <a:pt x="11242" y="11507"/>
                </a:lnTo>
                <a:lnTo>
                  <a:pt x="11938" y="11507"/>
                </a:lnTo>
                <a:lnTo>
                  <a:pt x="5662" y="5225"/>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068450" y="4420839"/>
            <a:ext cx="747999" cy="722663"/>
          </a:xfrm>
          <a:custGeom>
            <a:rect b="b" l="l" r="r" t="t"/>
            <a:pathLst>
              <a:path extrusionOk="0" h="10839" w="11219">
                <a:moveTo>
                  <a:pt x="386" y="0"/>
                </a:moveTo>
                <a:cubicBezTo>
                  <a:pt x="265" y="98"/>
                  <a:pt x="121" y="196"/>
                  <a:pt x="0" y="288"/>
                </a:cubicBezTo>
                <a:lnTo>
                  <a:pt x="1507" y="1801"/>
                </a:lnTo>
                <a:cubicBezTo>
                  <a:pt x="1582" y="1778"/>
                  <a:pt x="1651" y="1726"/>
                  <a:pt x="1749" y="1726"/>
                </a:cubicBezTo>
                <a:cubicBezTo>
                  <a:pt x="1939" y="1726"/>
                  <a:pt x="2111" y="1922"/>
                  <a:pt x="2111" y="2111"/>
                </a:cubicBezTo>
                <a:cubicBezTo>
                  <a:pt x="2111" y="2209"/>
                  <a:pt x="2083" y="2278"/>
                  <a:pt x="2037" y="2324"/>
                </a:cubicBezTo>
                <a:lnTo>
                  <a:pt x="3952" y="4246"/>
                </a:lnTo>
                <a:lnTo>
                  <a:pt x="4027" y="4246"/>
                </a:lnTo>
                <a:cubicBezTo>
                  <a:pt x="4240" y="4246"/>
                  <a:pt x="4413" y="4413"/>
                  <a:pt x="4413" y="4603"/>
                </a:cubicBezTo>
                <a:lnTo>
                  <a:pt x="4413" y="4700"/>
                </a:lnTo>
                <a:lnTo>
                  <a:pt x="10545" y="10839"/>
                </a:lnTo>
                <a:lnTo>
                  <a:pt x="11219" y="10839"/>
                </a:lnTo>
                <a:lnTo>
                  <a:pt x="38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002845" y="4470310"/>
            <a:ext cx="696994" cy="673192"/>
          </a:xfrm>
          <a:custGeom>
            <a:rect b="b" l="l" r="r" t="t"/>
            <a:pathLst>
              <a:path extrusionOk="0" h="10097" w="10454">
                <a:moveTo>
                  <a:pt x="363" y="0"/>
                </a:moveTo>
                <a:cubicBezTo>
                  <a:pt x="242" y="121"/>
                  <a:pt x="121" y="219"/>
                  <a:pt x="0" y="317"/>
                </a:cubicBezTo>
                <a:lnTo>
                  <a:pt x="9758" y="10097"/>
                </a:lnTo>
                <a:lnTo>
                  <a:pt x="10454" y="10097"/>
                </a:lnTo>
                <a:lnTo>
                  <a:pt x="363"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7942240" y="4526314"/>
            <a:ext cx="639056" cy="617187"/>
          </a:xfrm>
          <a:custGeom>
            <a:rect b="b" l="l" r="r" t="t"/>
            <a:pathLst>
              <a:path extrusionOk="0" h="9257" w="9585">
                <a:moveTo>
                  <a:pt x="334" y="0"/>
                </a:moveTo>
                <a:cubicBezTo>
                  <a:pt x="288" y="52"/>
                  <a:pt x="236" y="98"/>
                  <a:pt x="190" y="144"/>
                </a:cubicBezTo>
                <a:lnTo>
                  <a:pt x="0" y="340"/>
                </a:lnTo>
                <a:lnTo>
                  <a:pt x="8918" y="9257"/>
                </a:lnTo>
                <a:lnTo>
                  <a:pt x="9585" y="9257"/>
                </a:lnTo>
                <a:lnTo>
                  <a:pt x="3740" y="3383"/>
                </a:lnTo>
                <a:cubicBezTo>
                  <a:pt x="3688" y="3406"/>
                  <a:pt x="3665" y="3406"/>
                  <a:pt x="3642" y="3406"/>
                </a:cubicBezTo>
                <a:cubicBezTo>
                  <a:pt x="3429" y="3406"/>
                  <a:pt x="3257" y="3239"/>
                  <a:pt x="3257" y="3021"/>
                </a:cubicBezTo>
                <a:lnTo>
                  <a:pt x="3257" y="2929"/>
                </a:lnTo>
                <a:lnTo>
                  <a:pt x="1220" y="886"/>
                </a:lnTo>
                <a:cubicBezTo>
                  <a:pt x="1099" y="863"/>
                  <a:pt x="1007" y="771"/>
                  <a:pt x="984" y="627"/>
                </a:cubicBezTo>
                <a:lnTo>
                  <a:pt x="334"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7887769" y="4587253"/>
            <a:ext cx="576917" cy="556249"/>
          </a:xfrm>
          <a:custGeom>
            <a:rect b="b" l="l" r="r" t="t"/>
            <a:pathLst>
              <a:path extrusionOk="0" h="8343" w="8653">
                <a:moveTo>
                  <a:pt x="311" y="1"/>
                </a:moveTo>
                <a:cubicBezTo>
                  <a:pt x="190" y="116"/>
                  <a:pt x="98" y="237"/>
                  <a:pt x="0" y="358"/>
                </a:cubicBezTo>
                <a:lnTo>
                  <a:pt x="1772" y="2158"/>
                </a:lnTo>
                <a:lnTo>
                  <a:pt x="1772" y="2107"/>
                </a:lnTo>
                <a:cubicBezTo>
                  <a:pt x="1772" y="1940"/>
                  <a:pt x="1893" y="1796"/>
                  <a:pt x="2060" y="1750"/>
                </a:cubicBezTo>
                <a:lnTo>
                  <a:pt x="311" y="1"/>
                </a:lnTo>
                <a:close/>
                <a:moveTo>
                  <a:pt x="2520" y="2204"/>
                </a:moveTo>
                <a:cubicBezTo>
                  <a:pt x="2468" y="2371"/>
                  <a:pt x="2325" y="2492"/>
                  <a:pt x="2158" y="2492"/>
                </a:cubicBezTo>
                <a:lnTo>
                  <a:pt x="2112" y="2492"/>
                </a:lnTo>
                <a:lnTo>
                  <a:pt x="7957" y="8343"/>
                </a:lnTo>
                <a:lnTo>
                  <a:pt x="8653" y="8343"/>
                </a:lnTo>
                <a:lnTo>
                  <a:pt x="2520" y="2204"/>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7838299" y="4652459"/>
            <a:ext cx="508311" cy="491043"/>
          </a:xfrm>
          <a:custGeom>
            <a:rect b="b" l="l" r="r" t="t"/>
            <a:pathLst>
              <a:path extrusionOk="0" h="7365" w="7624">
                <a:moveTo>
                  <a:pt x="265" y="1"/>
                </a:moveTo>
                <a:cubicBezTo>
                  <a:pt x="167" y="145"/>
                  <a:pt x="69" y="266"/>
                  <a:pt x="0" y="409"/>
                </a:cubicBezTo>
                <a:lnTo>
                  <a:pt x="6950" y="7365"/>
                </a:lnTo>
                <a:lnTo>
                  <a:pt x="7623" y="7365"/>
                </a:lnTo>
                <a:lnTo>
                  <a:pt x="265"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7793429" y="4724598"/>
            <a:ext cx="436572" cy="418903"/>
          </a:xfrm>
          <a:custGeom>
            <a:rect b="b" l="l" r="r" t="t"/>
            <a:pathLst>
              <a:path extrusionOk="0" h="6283" w="6548">
                <a:moveTo>
                  <a:pt x="242" y="1"/>
                </a:moveTo>
                <a:cubicBezTo>
                  <a:pt x="167" y="144"/>
                  <a:pt x="75" y="288"/>
                  <a:pt x="0" y="432"/>
                </a:cubicBezTo>
                <a:lnTo>
                  <a:pt x="5851" y="6283"/>
                </a:lnTo>
                <a:lnTo>
                  <a:pt x="6547" y="6283"/>
                </a:lnTo>
                <a:lnTo>
                  <a:pt x="242"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7755026" y="4801338"/>
            <a:ext cx="356431" cy="342163"/>
          </a:xfrm>
          <a:custGeom>
            <a:rect b="b" l="l" r="r" t="t"/>
            <a:pathLst>
              <a:path extrusionOk="0" h="5132" w="5346">
                <a:moveTo>
                  <a:pt x="219" y="0"/>
                </a:moveTo>
                <a:cubicBezTo>
                  <a:pt x="145" y="144"/>
                  <a:pt x="76" y="311"/>
                  <a:pt x="1" y="455"/>
                </a:cubicBezTo>
                <a:lnTo>
                  <a:pt x="4678" y="5132"/>
                </a:lnTo>
                <a:lnTo>
                  <a:pt x="5345" y="5132"/>
                </a:lnTo>
                <a:lnTo>
                  <a:pt x="219"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724757" y="4884545"/>
            <a:ext cx="268557" cy="258956"/>
          </a:xfrm>
          <a:custGeom>
            <a:rect b="b" l="l" r="r" t="t"/>
            <a:pathLst>
              <a:path extrusionOk="0" h="3884" w="4028">
                <a:moveTo>
                  <a:pt x="167" y="1"/>
                </a:moveTo>
                <a:cubicBezTo>
                  <a:pt x="98" y="167"/>
                  <a:pt x="46" y="334"/>
                  <a:pt x="0" y="501"/>
                </a:cubicBezTo>
                <a:lnTo>
                  <a:pt x="3354" y="3884"/>
                </a:lnTo>
                <a:lnTo>
                  <a:pt x="4028" y="3884"/>
                </a:lnTo>
                <a:lnTo>
                  <a:pt x="167"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7700956" y="4975486"/>
            <a:ext cx="175749" cy="168015"/>
          </a:xfrm>
          <a:custGeom>
            <a:rect b="b" l="l" r="r" t="t"/>
            <a:pathLst>
              <a:path extrusionOk="0" h="2520" w="2636">
                <a:moveTo>
                  <a:pt x="116" y="0"/>
                </a:moveTo>
                <a:cubicBezTo>
                  <a:pt x="70" y="190"/>
                  <a:pt x="24" y="362"/>
                  <a:pt x="1" y="552"/>
                </a:cubicBezTo>
                <a:lnTo>
                  <a:pt x="1962" y="2520"/>
                </a:lnTo>
                <a:lnTo>
                  <a:pt x="2636" y="2520"/>
                </a:lnTo>
                <a:lnTo>
                  <a:pt x="11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3152775" y="3125500"/>
            <a:ext cx="27050" cy="25900"/>
          </a:xfrm>
          <a:custGeom>
            <a:rect b="b" l="l" r="r" t="t"/>
            <a:pathLst>
              <a:path extrusionOk="0" h="1036" w="1082">
                <a:moveTo>
                  <a:pt x="46" y="0"/>
                </a:moveTo>
                <a:cubicBezTo>
                  <a:pt x="23" y="196"/>
                  <a:pt x="0" y="409"/>
                  <a:pt x="0" y="604"/>
                </a:cubicBezTo>
                <a:lnTo>
                  <a:pt x="409" y="1036"/>
                </a:lnTo>
                <a:lnTo>
                  <a:pt x="1082" y="1036"/>
                </a:lnTo>
                <a:lnTo>
                  <a:pt x="4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8005912" y="3871125"/>
            <a:ext cx="49938" cy="49604"/>
          </a:xfrm>
          <a:custGeom>
            <a:rect b="b" l="l" r="r" t="t"/>
            <a:pathLst>
              <a:path extrusionOk="0" h="744" w="749">
                <a:moveTo>
                  <a:pt x="386" y="1"/>
                </a:moveTo>
                <a:cubicBezTo>
                  <a:pt x="173" y="1"/>
                  <a:pt x="0" y="168"/>
                  <a:pt x="0" y="386"/>
                </a:cubicBezTo>
                <a:cubicBezTo>
                  <a:pt x="0" y="576"/>
                  <a:pt x="173" y="743"/>
                  <a:pt x="386" y="743"/>
                </a:cubicBezTo>
                <a:cubicBezTo>
                  <a:pt x="576" y="743"/>
                  <a:pt x="748" y="576"/>
                  <a:pt x="748" y="386"/>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8005912" y="4037273"/>
            <a:ext cx="49938" cy="51404"/>
          </a:xfrm>
          <a:custGeom>
            <a:rect b="b" l="l" r="r" t="t"/>
            <a:pathLst>
              <a:path extrusionOk="0" h="771" w="749">
                <a:moveTo>
                  <a:pt x="386" y="0"/>
                </a:moveTo>
                <a:cubicBezTo>
                  <a:pt x="173" y="0"/>
                  <a:pt x="0" y="167"/>
                  <a:pt x="0" y="385"/>
                </a:cubicBezTo>
                <a:cubicBezTo>
                  <a:pt x="0" y="575"/>
                  <a:pt x="173" y="771"/>
                  <a:pt x="386" y="771"/>
                </a:cubicBezTo>
                <a:cubicBezTo>
                  <a:pt x="576" y="771"/>
                  <a:pt x="748" y="575"/>
                  <a:pt x="748" y="385"/>
                </a:cubicBezTo>
                <a:cubicBezTo>
                  <a:pt x="748" y="167"/>
                  <a:pt x="576" y="0"/>
                  <a:pt x="386"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8005912" y="4203687"/>
            <a:ext cx="49938" cy="51138"/>
          </a:xfrm>
          <a:custGeom>
            <a:rect b="b" l="l" r="r" t="t"/>
            <a:pathLst>
              <a:path extrusionOk="0" h="767" w="749">
                <a:moveTo>
                  <a:pt x="386" y="1"/>
                </a:moveTo>
                <a:cubicBezTo>
                  <a:pt x="173" y="1"/>
                  <a:pt x="0" y="168"/>
                  <a:pt x="0" y="381"/>
                </a:cubicBezTo>
                <a:cubicBezTo>
                  <a:pt x="0" y="599"/>
                  <a:pt x="173" y="766"/>
                  <a:pt x="386" y="766"/>
                </a:cubicBezTo>
                <a:cubicBezTo>
                  <a:pt x="576" y="766"/>
                  <a:pt x="748" y="599"/>
                  <a:pt x="748" y="381"/>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8005912" y="4369768"/>
            <a:ext cx="49938" cy="51138"/>
          </a:xfrm>
          <a:custGeom>
            <a:rect b="b" l="l" r="r" t="t"/>
            <a:pathLst>
              <a:path extrusionOk="0" h="767" w="749">
                <a:moveTo>
                  <a:pt x="386" y="1"/>
                </a:moveTo>
                <a:cubicBezTo>
                  <a:pt x="173" y="1"/>
                  <a:pt x="0" y="168"/>
                  <a:pt x="0" y="386"/>
                </a:cubicBezTo>
                <a:cubicBezTo>
                  <a:pt x="0" y="599"/>
                  <a:pt x="173" y="766"/>
                  <a:pt x="386" y="766"/>
                </a:cubicBezTo>
                <a:cubicBezTo>
                  <a:pt x="576" y="766"/>
                  <a:pt x="748" y="599"/>
                  <a:pt x="748" y="386"/>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005912" y="4535915"/>
            <a:ext cx="49938" cy="51404"/>
          </a:xfrm>
          <a:custGeom>
            <a:rect b="b" l="l" r="r" t="t"/>
            <a:pathLst>
              <a:path extrusionOk="0" h="771" w="749">
                <a:moveTo>
                  <a:pt x="386" y="0"/>
                </a:moveTo>
                <a:cubicBezTo>
                  <a:pt x="173" y="0"/>
                  <a:pt x="0" y="196"/>
                  <a:pt x="0" y="385"/>
                </a:cubicBezTo>
                <a:cubicBezTo>
                  <a:pt x="0" y="432"/>
                  <a:pt x="0" y="455"/>
                  <a:pt x="29" y="483"/>
                </a:cubicBezTo>
                <a:lnTo>
                  <a:pt x="265" y="742"/>
                </a:lnTo>
                <a:cubicBezTo>
                  <a:pt x="317" y="771"/>
                  <a:pt x="340" y="771"/>
                  <a:pt x="386" y="771"/>
                </a:cubicBezTo>
                <a:cubicBezTo>
                  <a:pt x="576" y="771"/>
                  <a:pt x="748" y="598"/>
                  <a:pt x="748" y="385"/>
                </a:cubicBezTo>
                <a:cubicBezTo>
                  <a:pt x="748" y="196"/>
                  <a:pt x="576" y="0"/>
                  <a:pt x="386"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8007845" y="4568118"/>
            <a:ext cx="15735" cy="17335"/>
          </a:xfrm>
          <a:custGeom>
            <a:rect b="b" l="l" r="r" t="t"/>
            <a:pathLst>
              <a:path extrusionOk="0" h="260" w="236">
                <a:moveTo>
                  <a:pt x="0" y="0"/>
                </a:moveTo>
                <a:cubicBezTo>
                  <a:pt x="23" y="144"/>
                  <a:pt x="115" y="236"/>
                  <a:pt x="236" y="259"/>
                </a:cubicBezTo>
                <a:lnTo>
                  <a:pt x="0" y="0"/>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005912" y="4703863"/>
            <a:ext cx="49938" cy="49604"/>
          </a:xfrm>
          <a:custGeom>
            <a:rect b="b" l="l" r="r" t="t"/>
            <a:pathLst>
              <a:path extrusionOk="0" h="744" w="749">
                <a:moveTo>
                  <a:pt x="288" y="1"/>
                </a:moveTo>
                <a:lnTo>
                  <a:pt x="748" y="455"/>
                </a:lnTo>
                <a:lnTo>
                  <a:pt x="748" y="358"/>
                </a:lnTo>
                <a:cubicBezTo>
                  <a:pt x="748" y="168"/>
                  <a:pt x="576" y="1"/>
                  <a:pt x="386" y="1"/>
                </a:cubicBezTo>
                <a:close/>
                <a:moveTo>
                  <a:pt x="0" y="409"/>
                </a:moveTo>
                <a:lnTo>
                  <a:pt x="0" y="409"/>
                </a:lnTo>
                <a:cubicBezTo>
                  <a:pt x="29" y="576"/>
                  <a:pt x="173" y="720"/>
                  <a:pt x="340" y="743"/>
                </a:cubicBezTo>
                <a:lnTo>
                  <a:pt x="0" y="409"/>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8005912" y="4703863"/>
            <a:ext cx="49938" cy="49604"/>
          </a:xfrm>
          <a:custGeom>
            <a:rect b="b" l="l" r="r" t="t"/>
            <a:pathLst>
              <a:path extrusionOk="0" h="744" w="749">
                <a:moveTo>
                  <a:pt x="288" y="1"/>
                </a:moveTo>
                <a:cubicBezTo>
                  <a:pt x="121" y="47"/>
                  <a:pt x="0" y="191"/>
                  <a:pt x="0" y="358"/>
                </a:cubicBezTo>
                <a:lnTo>
                  <a:pt x="0" y="409"/>
                </a:lnTo>
                <a:lnTo>
                  <a:pt x="340" y="743"/>
                </a:lnTo>
                <a:lnTo>
                  <a:pt x="386" y="743"/>
                </a:lnTo>
                <a:cubicBezTo>
                  <a:pt x="553" y="743"/>
                  <a:pt x="696" y="622"/>
                  <a:pt x="748" y="455"/>
                </a:cubicBezTo>
                <a:lnTo>
                  <a:pt x="288"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8159323" y="3871125"/>
            <a:ext cx="49938" cy="49604"/>
          </a:xfrm>
          <a:custGeom>
            <a:rect b="b" l="l" r="r" t="t"/>
            <a:pathLst>
              <a:path extrusionOk="0" h="744" w="749">
                <a:moveTo>
                  <a:pt x="386" y="1"/>
                </a:moveTo>
                <a:cubicBezTo>
                  <a:pt x="173" y="1"/>
                  <a:pt x="1" y="168"/>
                  <a:pt x="1" y="386"/>
                </a:cubicBezTo>
                <a:cubicBezTo>
                  <a:pt x="1" y="576"/>
                  <a:pt x="173" y="743"/>
                  <a:pt x="386" y="743"/>
                </a:cubicBezTo>
                <a:cubicBezTo>
                  <a:pt x="576" y="743"/>
                  <a:pt x="748" y="576"/>
                  <a:pt x="748" y="386"/>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8159323" y="4037273"/>
            <a:ext cx="49938" cy="51404"/>
          </a:xfrm>
          <a:custGeom>
            <a:rect b="b" l="l" r="r" t="t"/>
            <a:pathLst>
              <a:path extrusionOk="0" h="771" w="749">
                <a:moveTo>
                  <a:pt x="386" y="0"/>
                </a:moveTo>
                <a:cubicBezTo>
                  <a:pt x="173" y="0"/>
                  <a:pt x="1" y="167"/>
                  <a:pt x="1" y="385"/>
                </a:cubicBezTo>
                <a:cubicBezTo>
                  <a:pt x="1" y="575"/>
                  <a:pt x="173" y="771"/>
                  <a:pt x="386" y="771"/>
                </a:cubicBezTo>
                <a:cubicBezTo>
                  <a:pt x="576" y="771"/>
                  <a:pt x="748" y="575"/>
                  <a:pt x="748" y="385"/>
                </a:cubicBezTo>
                <a:cubicBezTo>
                  <a:pt x="748" y="167"/>
                  <a:pt x="576" y="0"/>
                  <a:pt x="386"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8159323" y="4203687"/>
            <a:ext cx="49938" cy="51138"/>
          </a:xfrm>
          <a:custGeom>
            <a:rect b="b" l="l" r="r" t="t"/>
            <a:pathLst>
              <a:path extrusionOk="0" h="767" w="749">
                <a:moveTo>
                  <a:pt x="386" y="1"/>
                </a:moveTo>
                <a:cubicBezTo>
                  <a:pt x="173" y="1"/>
                  <a:pt x="1" y="168"/>
                  <a:pt x="1" y="381"/>
                </a:cubicBezTo>
                <a:cubicBezTo>
                  <a:pt x="1" y="599"/>
                  <a:pt x="173" y="766"/>
                  <a:pt x="386" y="766"/>
                </a:cubicBezTo>
                <a:cubicBezTo>
                  <a:pt x="576" y="766"/>
                  <a:pt x="748" y="599"/>
                  <a:pt x="748" y="381"/>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8167390" y="4369768"/>
            <a:ext cx="41870" cy="43070"/>
          </a:xfrm>
          <a:custGeom>
            <a:rect b="b" l="l" r="r" t="t"/>
            <a:pathLst>
              <a:path extrusionOk="0" h="646" w="628">
                <a:moveTo>
                  <a:pt x="265" y="1"/>
                </a:moveTo>
                <a:cubicBezTo>
                  <a:pt x="167" y="1"/>
                  <a:pt x="75" y="47"/>
                  <a:pt x="0" y="99"/>
                </a:cubicBezTo>
                <a:lnTo>
                  <a:pt x="530" y="645"/>
                </a:lnTo>
                <a:cubicBezTo>
                  <a:pt x="599" y="576"/>
                  <a:pt x="627" y="478"/>
                  <a:pt x="627" y="386"/>
                </a:cubicBezTo>
                <a:cubicBezTo>
                  <a:pt x="627" y="168"/>
                  <a:pt x="455" y="1"/>
                  <a:pt x="265"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8159323" y="4376302"/>
            <a:ext cx="43404" cy="44604"/>
          </a:xfrm>
          <a:custGeom>
            <a:rect b="b" l="l" r="r" t="t"/>
            <a:pathLst>
              <a:path extrusionOk="0" h="669" w="651">
                <a:moveTo>
                  <a:pt x="121" y="1"/>
                </a:moveTo>
                <a:cubicBezTo>
                  <a:pt x="52" y="70"/>
                  <a:pt x="1" y="168"/>
                  <a:pt x="1" y="288"/>
                </a:cubicBezTo>
                <a:cubicBezTo>
                  <a:pt x="1" y="501"/>
                  <a:pt x="173" y="668"/>
                  <a:pt x="386" y="668"/>
                </a:cubicBezTo>
                <a:cubicBezTo>
                  <a:pt x="484" y="668"/>
                  <a:pt x="576" y="622"/>
                  <a:pt x="651" y="547"/>
                </a:cubicBezTo>
                <a:lnTo>
                  <a:pt x="121"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8159323" y="4540849"/>
            <a:ext cx="44937" cy="46471"/>
          </a:xfrm>
          <a:custGeom>
            <a:rect b="b" l="l" r="r" t="t"/>
            <a:pathLst>
              <a:path extrusionOk="0" h="697" w="674">
                <a:moveTo>
                  <a:pt x="144" y="1"/>
                </a:moveTo>
                <a:cubicBezTo>
                  <a:pt x="52" y="70"/>
                  <a:pt x="1" y="191"/>
                  <a:pt x="1" y="311"/>
                </a:cubicBezTo>
                <a:cubicBezTo>
                  <a:pt x="1" y="524"/>
                  <a:pt x="173" y="697"/>
                  <a:pt x="386" y="697"/>
                </a:cubicBezTo>
                <a:cubicBezTo>
                  <a:pt x="507" y="697"/>
                  <a:pt x="605" y="622"/>
                  <a:pt x="674" y="524"/>
                </a:cubicBezTo>
                <a:lnTo>
                  <a:pt x="144" y="1"/>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8168924" y="4535915"/>
            <a:ext cx="40337" cy="39937"/>
          </a:xfrm>
          <a:custGeom>
            <a:rect b="b" l="l" r="r" t="t"/>
            <a:pathLst>
              <a:path extrusionOk="0" h="599" w="605">
                <a:moveTo>
                  <a:pt x="242" y="0"/>
                </a:moveTo>
                <a:cubicBezTo>
                  <a:pt x="144" y="0"/>
                  <a:pt x="75" y="52"/>
                  <a:pt x="0" y="75"/>
                </a:cubicBezTo>
                <a:lnTo>
                  <a:pt x="530" y="598"/>
                </a:lnTo>
                <a:cubicBezTo>
                  <a:pt x="576" y="552"/>
                  <a:pt x="604" y="483"/>
                  <a:pt x="604" y="385"/>
                </a:cubicBezTo>
                <a:cubicBezTo>
                  <a:pt x="604" y="196"/>
                  <a:pt x="432" y="0"/>
                  <a:pt x="242" y="0"/>
                </a:cubicBez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8159323" y="4703863"/>
            <a:ext cx="49938" cy="48004"/>
          </a:xfrm>
          <a:custGeom>
            <a:rect b="b" l="l" r="r" t="t"/>
            <a:pathLst>
              <a:path extrusionOk="0" h="720" w="749">
                <a:moveTo>
                  <a:pt x="386" y="1"/>
                </a:moveTo>
                <a:cubicBezTo>
                  <a:pt x="196" y="1"/>
                  <a:pt x="52" y="122"/>
                  <a:pt x="1" y="266"/>
                </a:cubicBezTo>
                <a:lnTo>
                  <a:pt x="484" y="720"/>
                </a:lnTo>
                <a:cubicBezTo>
                  <a:pt x="628" y="697"/>
                  <a:pt x="748" y="553"/>
                  <a:pt x="748" y="358"/>
                </a:cubicBezTo>
                <a:cubicBezTo>
                  <a:pt x="748" y="168"/>
                  <a:pt x="576"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8159323" y="4721531"/>
            <a:ext cx="32269" cy="31936"/>
          </a:xfrm>
          <a:custGeom>
            <a:rect b="b" l="l" r="r" t="t"/>
            <a:pathLst>
              <a:path extrusionOk="0" h="479" w="484">
                <a:moveTo>
                  <a:pt x="1" y="1"/>
                </a:moveTo>
                <a:lnTo>
                  <a:pt x="1" y="93"/>
                </a:lnTo>
                <a:cubicBezTo>
                  <a:pt x="1" y="311"/>
                  <a:pt x="173" y="478"/>
                  <a:pt x="386" y="478"/>
                </a:cubicBezTo>
                <a:cubicBezTo>
                  <a:pt x="409" y="478"/>
                  <a:pt x="432" y="478"/>
                  <a:pt x="484" y="455"/>
                </a:cubicBezTo>
                <a:lnTo>
                  <a:pt x="1"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8312735" y="3871125"/>
            <a:ext cx="49938" cy="49604"/>
          </a:xfrm>
          <a:custGeom>
            <a:rect b="b" l="l" r="r" t="t"/>
            <a:pathLst>
              <a:path extrusionOk="0" h="744" w="749">
                <a:moveTo>
                  <a:pt x="363" y="1"/>
                </a:moveTo>
                <a:cubicBezTo>
                  <a:pt x="173" y="1"/>
                  <a:pt x="1" y="168"/>
                  <a:pt x="1" y="386"/>
                </a:cubicBezTo>
                <a:cubicBezTo>
                  <a:pt x="1" y="576"/>
                  <a:pt x="173" y="743"/>
                  <a:pt x="363" y="743"/>
                </a:cubicBezTo>
                <a:cubicBezTo>
                  <a:pt x="576" y="743"/>
                  <a:pt x="749" y="576"/>
                  <a:pt x="749" y="386"/>
                </a:cubicBezTo>
                <a:cubicBezTo>
                  <a:pt x="749" y="168"/>
                  <a:pt x="576" y="1"/>
                  <a:pt x="363"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8312735" y="4037273"/>
            <a:ext cx="49938" cy="51404"/>
          </a:xfrm>
          <a:custGeom>
            <a:rect b="b" l="l" r="r" t="t"/>
            <a:pathLst>
              <a:path extrusionOk="0" h="771" w="749">
                <a:moveTo>
                  <a:pt x="363" y="0"/>
                </a:moveTo>
                <a:cubicBezTo>
                  <a:pt x="173" y="0"/>
                  <a:pt x="1" y="167"/>
                  <a:pt x="1" y="385"/>
                </a:cubicBezTo>
                <a:cubicBezTo>
                  <a:pt x="1" y="575"/>
                  <a:pt x="173" y="771"/>
                  <a:pt x="363" y="771"/>
                </a:cubicBezTo>
                <a:cubicBezTo>
                  <a:pt x="576" y="771"/>
                  <a:pt x="749" y="575"/>
                  <a:pt x="749" y="385"/>
                </a:cubicBezTo>
                <a:cubicBezTo>
                  <a:pt x="749" y="167"/>
                  <a:pt x="576" y="0"/>
                  <a:pt x="363"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8312735" y="4203687"/>
            <a:ext cx="49938" cy="51138"/>
          </a:xfrm>
          <a:custGeom>
            <a:rect b="b" l="l" r="r" t="t"/>
            <a:pathLst>
              <a:path extrusionOk="0" h="767" w="749">
                <a:moveTo>
                  <a:pt x="363" y="1"/>
                </a:moveTo>
                <a:cubicBezTo>
                  <a:pt x="173" y="1"/>
                  <a:pt x="1" y="168"/>
                  <a:pt x="1" y="381"/>
                </a:cubicBezTo>
                <a:cubicBezTo>
                  <a:pt x="1" y="599"/>
                  <a:pt x="173" y="766"/>
                  <a:pt x="363" y="766"/>
                </a:cubicBezTo>
                <a:cubicBezTo>
                  <a:pt x="576" y="766"/>
                  <a:pt x="749" y="599"/>
                  <a:pt x="749" y="381"/>
                </a:cubicBezTo>
                <a:cubicBezTo>
                  <a:pt x="749" y="168"/>
                  <a:pt x="576" y="1"/>
                  <a:pt x="363"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8312735" y="4369768"/>
            <a:ext cx="49938" cy="51138"/>
          </a:xfrm>
          <a:custGeom>
            <a:rect b="b" l="l" r="r" t="t"/>
            <a:pathLst>
              <a:path extrusionOk="0" h="767" w="749">
                <a:moveTo>
                  <a:pt x="363" y="1"/>
                </a:moveTo>
                <a:cubicBezTo>
                  <a:pt x="173" y="1"/>
                  <a:pt x="1" y="168"/>
                  <a:pt x="1" y="386"/>
                </a:cubicBezTo>
                <a:cubicBezTo>
                  <a:pt x="1" y="455"/>
                  <a:pt x="1" y="501"/>
                  <a:pt x="30" y="553"/>
                </a:cubicBezTo>
                <a:lnTo>
                  <a:pt x="196" y="720"/>
                </a:lnTo>
                <a:cubicBezTo>
                  <a:pt x="265" y="743"/>
                  <a:pt x="317" y="766"/>
                  <a:pt x="363" y="766"/>
                </a:cubicBezTo>
                <a:cubicBezTo>
                  <a:pt x="576" y="766"/>
                  <a:pt x="749" y="599"/>
                  <a:pt x="749" y="386"/>
                </a:cubicBezTo>
                <a:cubicBezTo>
                  <a:pt x="749" y="168"/>
                  <a:pt x="576" y="1"/>
                  <a:pt x="363"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8314668" y="4406637"/>
            <a:ext cx="11201" cy="11201"/>
          </a:xfrm>
          <a:custGeom>
            <a:rect b="b" l="l" r="r" t="t"/>
            <a:pathLst>
              <a:path extrusionOk="0" h="168" w="168">
                <a:moveTo>
                  <a:pt x="1" y="0"/>
                </a:moveTo>
                <a:lnTo>
                  <a:pt x="1" y="0"/>
                </a:lnTo>
                <a:cubicBezTo>
                  <a:pt x="47" y="69"/>
                  <a:pt x="93" y="144"/>
                  <a:pt x="167" y="167"/>
                </a:cubicBezTo>
                <a:lnTo>
                  <a:pt x="1" y="0"/>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8312735" y="4535915"/>
            <a:ext cx="49938" cy="51404"/>
          </a:xfrm>
          <a:custGeom>
            <a:rect b="b" l="l" r="r" t="t"/>
            <a:pathLst>
              <a:path extrusionOk="0" h="771" w="749">
                <a:moveTo>
                  <a:pt x="363" y="0"/>
                </a:moveTo>
                <a:cubicBezTo>
                  <a:pt x="340" y="0"/>
                  <a:pt x="288" y="23"/>
                  <a:pt x="242" y="23"/>
                </a:cubicBezTo>
                <a:lnTo>
                  <a:pt x="720" y="506"/>
                </a:lnTo>
                <a:cubicBezTo>
                  <a:pt x="749" y="483"/>
                  <a:pt x="749" y="432"/>
                  <a:pt x="749" y="385"/>
                </a:cubicBezTo>
                <a:cubicBezTo>
                  <a:pt x="749" y="196"/>
                  <a:pt x="576" y="0"/>
                  <a:pt x="363" y="0"/>
                </a:cubicBezTo>
                <a:close/>
                <a:moveTo>
                  <a:pt x="1" y="483"/>
                </a:moveTo>
                <a:cubicBezTo>
                  <a:pt x="30" y="627"/>
                  <a:pt x="145" y="719"/>
                  <a:pt x="288" y="771"/>
                </a:cubicBezTo>
                <a:lnTo>
                  <a:pt x="1" y="483"/>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8312735" y="4537449"/>
            <a:ext cx="48004" cy="49871"/>
          </a:xfrm>
          <a:custGeom>
            <a:rect b="b" l="l" r="r" t="t"/>
            <a:pathLst>
              <a:path extrusionOk="0" h="748" w="720">
                <a:moveTo>
                  <a:pt x="242" y="0"/>
                </a:moveTo>
                <a:cubicBezTo>
                  <a:pt x="99" y="75"/>
                  <a:pt x="1" y="196"/>
                  <a:pt x="1" y="362"/>
                </a:cubicBezTo>
                <a:lnTo>
                  <a:pt x="1" y="460"/>
                </a:lnTo>
                <a:lnTo>
                  <a:pt x="288" y="748"/>
                </a:lnTo>
                <a:lnTo>
                  <a:pt x="363" y="748"/>
                </a:lnTo>
                <a:cubicBezTo>
                  <a:pt x="530" y="748"/>
                  <a:pt x="674" y="650"/>
                  <a:pt x="720" y="483"/>
                </a:cubicBezTo>
                <a:lnTo>
                  <a:pt x="242" y="0"/>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8312735" y="4703863"/>
            <a:ext cx="49938" cy="49604"/>
          </a:xfrm>
          <a:custGeom>
            <a:rect b="b" l="l" r="r" t="t"/>
            <a:pathLst>
              <a:path extrusionOk="0" h="744" w="749">
                <a:moveTo>
                  <a:pt x="288" y="1"/>
                </a:moveTo>
                <a:cubicBezTo>
                  <a:pt x="122" y="47"/>
                  <a:pt x="1" y="191"/>
                  <a:pt x="1" y="358"/>
                </a:cubicBezTo>
                <a:cubicBezTo>
                  <a:pt x="1" y="576"/>
                  <a:pt x="173" y="743"/>
                  <a:pt x="363" y="743"/>
                </a:cubicBezTo>
                <a:cubicBezTo>
                  <a:pt x="553" y="743"/>
                  <a:pt x="697" y="622"/>
                  <a:pt x="749" y="455"/>
                </a:cubicBezTo>
                <a:lnTo>
                  <a:pt x="288" y="1"/>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8331936" y="4703863"/>
            <a:ext cx="30736" cy="30403"/>
          </a:xfrm>
          <a:custGeom>
            <a:rect b="b" l="l" r="r" t="t"/>
            <a:pathLst>
              <a:path extrusionOk="0" h="456" w="461">
                <a:moveTo>
                  <a:pt x="0" y="1"/>
                </a:moveTo>
                <a:lnTo>
                  <a:pt x="461" y="455"/>
                </a:lnTo>
                <a:lnTo>
                  <a:pt x="461" y="358"/>
                </a:lnTo>
                <a:cubicBezTo>
                  <a:pt x="461" y="168"/>
                  <a:pt x="288" y="1"/>
                  <a:pt x="75" y="1"/>
                </a:cubicBez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8466213" y="3871125"/>
            <a:ext cx="49871" cy="49604"/>
          </a:xfrm>
          <a:custGeom>
            <a:rect b="b" l="l" r="r" t="t"/>
            <a:pathLst>
              <a:path extrusionOk="0" h="744" w="748">
                <a:moveTo>
                  <a:pt x="362" y="1"/>
                </a:moveTo>
                <a:cubicBezTo>
                  <a:pt x="173" y="1"/>
                  <a:pt x="0" y="168"/>
                  <a:pt x="0" y="386"/>
                </a:cubicBezTo>
                <a:cubicBezTo>
                  <a:pt x="0" y="576"/>
                  <a:pt x="173" y="743"/>
                  <a:pt x="362" y="743"/>
                </a:cubicBezTo>
                <a:cubicBezTo>
                  <a:pt x="575" y="743"/>
                  <a:pt x="748" y="576"/>
                  <a:pt x="748" y="386"/>
                </a:cubicBezTo>
                <a:cubicBezTo>
                  <a:pt x="748" y="168"/>
                  <a:pt x="575" y="1"/>
                  <a:pt x="362"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8466213" y="4037273"/>
            <a:ext cx="49871" cy="51404"/>
          </a:xfrm>
          <a:custGeom>
            <a:rect b="b" l="l" r="r" t="t"/>
            <a:pathLst>
              <a:path extrusionOk="0" h="771" w="748">
                <a:moveTo>
                  <a:pt x="362" y="0"/>
                </a:moveTo>
                <a:cubicBezTo>
                  <a:pt x="173" y="0"/>
                  <a:pt x="0" y="167"/>
                  <a:pt x="0" y="385"/>
                </a:cubicBezTo>
                <a:cubicBezTo>
                  <a:pt x="0" y="575"/>
                  <a:pt x="173" y="771"/>
                  <a:pt x="362" y="771"/>
                </a:cubicBezTo>
                <a:cubicBezTo>
                  <a:pt x="575" y="771"/>
                  <a:pt x="748" y="575"/>
                  <a:pt x="748" y="385"/>
                </a:cubicBezTo>
                <a:cubicBezTo>
                  <a:pt x="748" y="167"/>
                  <a:pt x="575" y="0"/>
                  <a:pt x="362"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8466213" y="4203687"/>
            <a:ext cx="49871" cy="51138"/>
          </a:xfrm>
          <a:custGeom>
            <a:rect b="b" l="l" r="r" t="t"/>
            <a:pathLst>
              <a:path extrusionOk="0" h="767" w="748">
                <a:moveTo>
                  <a:pt x="362" y="1"/>
                </a:moveTo>
                <a:cubicBezTo>
                  <a:pt x="173" y="1"/>
                  <a:pt x="0" y="168"/>
                  <a:pt x="0" y="381"/>
                </a:cubicBezTo>
                <a:cubicBezTo>
                  <a:pt x="0" y="599"/>
                  <a:pt x="173" y="766"/>
                  <a:pt x="362" y="766"/>
                </a:cubicBezTo>
                <a:cubicBezTo>
                  <a:pt x="575" y="766"/>
                  <a:pt x="748" y="599"/>
                  <a:pt x="748" y="381"/>
                </a:cubicBezTo>
                <a:cubicBezTo>
                  <a:pt x="748" y="168"/>
                  <a:pt x="575" y="1"/>
                  <a:pt x="362"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8466213" y="4376302"/>
            <a:ext cx="43404" cy="44604"/>
          </a:xfrm>
          <a:custGeom>
            <a:rect b="b" l="l" r="r" t="t"/>
            <a:pathLst>
              <a:path extrusionOk="0" h="669" w="651">
                <a:moveTo>
                  <a:pt x="121" y="1"/>
                </a:moveTo>
                <a:cubicBezTo>
                  <a:pt x="52" y="70"/>
                  <a:pt x="0" y="168"/>
                  <a:pt x="0" y="288"/>
                </a:cubicBezTo>
                <a:cubicBezTo>
                  <a:pt x="0" y="501"/>
                  <a:pt x="173" y="668"/>
                  <a:pt x="362" y="668"/>
                </a:cubicBezTo>
                <a:cubicBezTo>
                  <a:pt x="483" y="668"/>
                  <a:pt x="575" y="622"/>
                  <a:pt x="650" y="524"/>
                </a:cubicBezTo>
                <a:lnTo>
                  <a:pt x="121" y="1"/>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8474213" y="4369768"/>
            <a:ext cx="41870" cy="41537"/>
          </a:xfrm>
          <a:custGeom>
            <a:rect b="b" l="l" r="r" t="t"/>
            <a:pathLst>
              <a:path extrusionOk="0" h="623" w="628">
                <a:moveTo>
                  <a:pt x="242" y="1"/>
                </a:moveTo>
                <a:cubicBezTo>
                  <a:pt x="145" y="1"/>
                  <a:pt x="76" y="47"/>
                  <a:pt x="1" y="99"/>
                </a:cubicBezTo>
                <a:lnTo>
                  <a:pt x="530" y="622"/>
                </a:lnTo>
                <a:cubicBezTo>
                  <a:pt x="599" y="553"/>
                  <a:pt x="628" y="478"/>
                  <a:pt x="628" y="386"/>
                </a:cubicBezTo>
                <a:cubicBezTo>
                  <a:pt x="628" y="168"/>
                  <a:pt x="455" y="1"/>
                  <a:pt x="242" y="1"/>
                </a:cubicBez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8466213" y="4535915"/>
            <a:ext cx="49871" cy="51404"/>
          </a:xfrm>
          <a:custGeom>
            <a:rect b="b" l="l" r="r" t="t"/>
            <a:pathLst>
              <a:path extrusionOk="0" h="771" w="748">
                <a:moveTo>
                  <a:pt x="362" y="0"/>
                </a:moveTo>
                <a:cubicBezTo>
                  <a:pt x="196" y="0"/>
                  <a:pt x="29" y="144"/>
                  <a:pt x="0" y="339"/>
                </a:cubicBezTo>
                <a:lnTo>
                  <a:pt x="431" y="771"/>
                </a:lnTo>
                <a:cubicBezTo>
                  <a:pt x="604" y="719"/>
                  <a:pt x="748" y="575"/>
                  <a:pt x="748" y="385"/>
                </a:cubicBezTo>
                <a:cubicBezTo>
                  <a:pt x="748" y="196"/>
                  <a:pt x="575" y="0"/>
                  <a:pt x="362"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8466213" y="4558517"/>
            <a:ext cx="28803" cy="28803"/>
          </a:xfrm>
          <a:custGeom>
            <a:rect b="b" l="l" r="r" t="t"/>
            <a:pathLst>
              <a:path extrusionOk="0" h="432" w="432">
                <a:moveTo>
                  <a:pt x="0" y="0"/>
                </a:moveTo>
                <a:lnTo>
                  <a:pt x="0" y="46"/>
                </a:lnTo>
                <a:cubicBezTo>
                  <a:pt x="0" y="259"/>
                  <a:pt x="173" y="432"/>
                  <a:pt x="362" y="432"/>
                </a:cubicBezTo>
                <a:lnTo>
                  <a:pt x="431" y="432"/>
                </a:lnTo>
                <a:lnTo>
                  <a:pt x="0" y="0"/>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8466213" y="4703863"/>
            <a:ext cx="49871" cy="49604"/>
          </a:xfrm>
          <a:custGeom>
            <a:rect b="b" l="l" r="r" t="t"/>
            <a:pathLst>
              <a:path extrusionOk="0" h="744" w="748">
                <a:moveTo>
                  <a:pt x="431" y="1"/>
                </a:moveTo>
                <a:lnTo>
                  <a:pt x="748" y="312"/>
                </a:lnTo>
                <a:cubicBezTo>
                  <a:pt x="719" y="145"/>
                  <a:pt x="575" y="24"/>
                  <a:pt x="431" y="1"/>
                </a:cubicBezTo>
                <a:close/>
                <a:moveTo>
                  <a:pt x="0" y="266"/>
                </a:moveTo>
                <a:lnTo>
                  <a:pt x="0" y="358"/>
                </a:lnTo>
                <a:cubicBezTo>
                  <a:pt x="0" y="576"/>
                  <a:pt x="173" y="743"/>
                  <a:pt x="362" y="743"/>
                </a:cubicBezTo>
                <a:cubicBezTo>
                  <a:pt x="408" y="743"/>
                  <a:pt x="431" y="743"/>
                  <a:pt x="483" y="720"/>
                </a:cubicBezTo>
                <a:lnTo>
                  <a:pt x="0" y="266"/>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8466213" y="4703863"/>
            <a:ext cx="49871" cy="48004"/>
          </a:xfrm>
          <a:custGeom>
            <a:rect b="b" l="l" r="r" t="t"/>
            <a:pathLst>
              <a:path extrusionOk="0" h="720" w="748">
                <a:moveTo>
                  <a:pt x="362" y="1"/>
                </a:moveTo>
                <a:cubicBezTo>
                  <a:pt x="196" y="1"/>
                  <a:pt x="52" y="93"/>
                  <a:pt x="0" y="266"/>
                </a:cubicBezTo>
                <a:lnTo>
                  <a:pt x="483" y="720"/>
                </a:lnTo>
                <a:cubicBezTo>
                  <a:pt x="627" y="668"/>
                  <a:pt x="748" y="524"/>
                  <a:pt x="748" y="358"/>
                </a:cubicBezTo>
                <a:lnTo>
                  <a:pt x="748" y="312"/>
                </a:lnTo>
                <a:lnTo>
                  <a:pt x="431"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8618091" y="3871125"/>
            <a:ext cx="51471" cy="49604"/>
          </a:xfrm>
          <a:custGeom>
            <a:rect b="b" l="l" r="r" t="t"/>
            <a:pathLst>
              <a:path extrusionOk="0" h="744" w="772">
                <a:moveTo>
                  <a:pt x="386" y="1"/>
                </a:moveTo>
                <a:cubicBezTo>
                  <a:pt x="167" y="1"/>
                  <a:pt x="0" y="168"/>
                  <a:pt x="0" y="386"/>
                </a:cubicBezTo>
                <a:cubicBezTo>
                  <a:pt x="0" y="576"/>
                  <a:pt x="167" y="743"/>
                  <a:pt x="386" y="743"/>
                </a:cubicBezTo>
                <a:cubicBezTo>
                  <a:pt x="599" y="743"/>
                  <a:pt x="771" y="576"/>
                  <a:pt x="771" y="386"/>
                </a:cubicBezTo>
                <a:cubicBezTo>
                  <a:pt x="771" y="168"/>
                  <a:pt x="599"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8618091" y="4037273"/>
            <a:ext cx="51471" cy="51404"/>
          </a:xfrm>
          <a:custGeom>
            <a:rect b="b" l="l" r="r" t="t"/>
            <a:pathLst>
              <a:path extrusionOk="0" h="771" w="772">
                <a:moveTo>
                  <a:pt x="386" y="0"/>
                </a:moveTo>
                <a:cubicBezTo>
                  <a:pt x="167" y="0"/>
                  <a:pt x="0" y="167"/>
                  <a:pt x="0" y="385"/>
                </a:cubicBezTo>
                <a:cubicBezTo>
                  <a:pt x="0" y="575"/>
                  <a:pt x="167" y="771"/>
                  <a:pt x="386" y="771"/>
                </a:cubicBezTo>
                <a:cubicBezTo>
                  <a:pt x="599" y="771"/>
                  <a:pt x="771" y="575"/>
                  <a:pt x="771" y="385"/>
                </a:cubicBezTo>
                <a:cubicBezTo>
                  <a:pt x="771" y="167"/>
                  <a:pt x="599" y="0"/>
                  <a:pt x="386" y="0"/>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8618091" y="4203687"/>
            <a:ext cx="51471" cy="51138"/>
          </a:xfrm>
          <a:custGeom>
            <a:rect b="b" l="l" r="r" t="t"/>
            <a:pathLst>
              <a:path extrusionOk="0" h="767" w="772">
                <a:moveTo>
                  <a:pt x="386" y="1"/>
                </a:moveTo>
                <a:cubicBezTo>
                  <a:pt x="167" y="1"/>
                  <a:pt x="0" y="168"/>
                  <a:pt x="0" y="381"/>
                </a:cubicBezTo>
                <a:cubicBezTo>
                  <a:pt x="0" y="599"/>
                  <a:pt x="167" y="766"/>
                  <a:pt x="386" y="766"/>
                </a:cubicBezTo>
                <a:cubicBezTo>
                  <a:pt x="599" y="766"/>
                  <a:pt x="771" y="599"/>
                  <a:pt x="771" y="381"/>
                </a:cubicBezTo>
                <a:cubicBezTo>
                  <a:pt x="771" y="168"/>
                  <a:pt x="599" y="1"/>
                  <a:pt x="386"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8621558" y="4369768"/>
            <a:ext cx="48004" cy="49604"/>
          </a:xfrm>
          <a:custGeom>
            <a:rect b="b" l="l" r="r" t="t"/>
            <a:pathLst>
              <a:path extrusionOk="0" h="744" w="720">
                <a:moveTo>
                  <a:pt x="334" y="1"/>
                </a:moveTo>
                <a:cubicBezTo>
                  <a:pt x="288" y="1"/>
                  <a:pt x="236" y="24"/>
                  <a:pt x="190" y="47"/>
                </a:cubicBezTo>
                <a:lnTo>
                  <a:pt x="667" y="553"/>
                </a:lnTo>
                <a:cubicBezTo>
                  <a:pt x="690" y="501"/>
                  <a:pt x="719" y="432"/>
                  <a:pt x="719" y="386"/>
                </a:cubicBezTo>
                <a:cubicBezTo>
                  <a:pt x="719" y="168"/>
                  <a:pt x="547" y="1"/>
                  <a:pt x="334" y="1"/>
                </a:cubicBezTo>
                <a:close/>
                <a:moveTo>
                  <a:pt x="0" y="530"/>
                </a:moveTo>
                <a:lnTo>
                  <a:pt x="0" y="530"/>
                </a:lnTo>
                <a:cubicBezTo>
                  <a:pt x="23" y="622"/>
                  <a:pt x="92" y="697"/>
                  <a:pt x="190" y="743"/>
                </a:cubicBezTo>
                <a:lnTo>
                  <a:pt x="0" y="530"/>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8618091" y="4372835"/>
            <a:ext cx="48004" cy="48071"/>
          </a:xfrm>
          <a:custGeom>
            <a:rect b="b" l="l" r="r" t="t"/>
            <a:pathLst>
              <a:path extrusionOk="0" h="721" w="720">
                <a:moveTo>
                  <a:pt x="242" y="1"/>
                </a:moveTo>
                <a:cubicBezTo>
                  <a:pt x="98" y="53"/>
                  <a:pt x="0" y="197"/>
                  <a:pt x="0" y="340"/>
                </a:cubicBezTo>
                <a:cubicBezTo>
                  <a:pt x="0" y="386"/>
                  <a:pt x="23" y="432"/>
                  <a:pt x="52" y="484"/>
                </a:cubicBezTo>
                <a:lnTo>
                  <a:pt x="242" y="697"/>
                </a:lnTo>
                <a:cubicBezTo>
                  <a:pt x="288" y="697"/>
                  <a:pt x="340" y="720"/>
                  <a:pt x="386" y="720"/>
                </a:cubicBezTo>
                <a:cubicBezTo>
                  <a:pt x="530" y="720"/>
                  <a:pt x="673" y="628"/>
                  <a:pt x="719" y="507"/>
                </a:cubicBezTo>
                <a:lnTo>
                  <a:pt x="242"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8618091" y="4537449"/>
            <a:ext cx="49538" cy="49871"/>
          </a:xfrm>
          <a:custGeom>
            <a:rect b="b" l="l" r="r" t="t"/>
            <a:pathLst>
              <a:path extrusionOk="0" h="748" w="743">
                <a:moveTo>
                  <a:pt x="265" y="0"/>
                </a:moveTo>
                <a:cubicBezTo>
                  <a:pt x="121" y="52"/>
                  <a:pt x="0" y="196"/>
                  <a:pt x="0" y="362"/>
                </a:cubicBezTo>
                <a:cubicBezTo>
                  <a:pt x="0" y="575"/>
                  <a:pt x="167" y="748"/>
                  <a:pt x="386" y="748"/>
                </a:cubicBezTo>
                <a:cubicBezTo>
                  <a:pt x="553" y="748"/>
                  <a:pt x="696" y="627"/>
                  <a:pt x="742" y="483"/>
                </a:cubicBezTo>
                <a:lnTo>
                  <a:pt x="265" y="0"/>
                </a:ln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8635692" y="4535915"/>
            <a:ext cx="33870" cy="33803"/>
          </a:xfrm>
          <a:custGeom>
            <a:rect b="b" l="l" r="r" t="t"/>
            <a:pathLst>
              <a:path extrusionOk="0" h="507" w="508">
                <a:moveTo>
                  <a:pt x="122" y="0"/>
                </a:moveTo>
                <a:cubicBezTo>
                  <a:pt x="76" y="0"/>
                  <a:pt x="47" y="23"/>
                  <a:pt x="1" y="23"/>
                </a:cubicBezTo>
                <a:lnTo>
                  <a:pt x="478" y="506"/>
                </a:lnTo>
                <a:cubicBezTo>
                  <a:pt x="507" y="455"/>
                  <a:pt x="507" y="432"/>
                  <a:pt x="507" y="385"/>
                </a:cubicBezTo>
                <a:cubicBezTo>
                  <a:pt x="507" y="196"/>
                  <a:pt x="335" y="0"/>
                  <a:pt x="122" y="0"/>
                </a:cubicBez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8623091" y="4703863"/>
            <a:ext cx="46471" cy="44604"/>
          </a:xfrm>
          <a:custGeom>
            <a:rect b="b" l="l" r="r" t="t"/>
            <a:pathLst>
              <a:path extrusionOk="0" h="669" w="697">
                <a:moveTo>
                  <a:pt x="311" y="1"/>
                </a:moveTo>
                <a:cubicBezTo>
                  <a:pt x="190" y="1"/>
                  <a:pt x="69" y="47"/>
                  <a:pt x="0" y="168"/>
                </a:cubicBezTo>
                <a:lnTo>
                  <a:pt x="524" y="668"/>
                </a:lnTo>
                <a:cubicBezTo>
                  <a:pt x="621" y="622"/>
                  <a:pt x="696" y="501"/>
                  <a:pt x="696" y="358"/>
                </a:cubicBezTo>
                <a:cubicBezTo>
                  <a:pt x="696" y="168"/>
                  <a:pt x="524" y="1"/>
                  <a:pt x="311" y="1"/>
                </a:cubicBezTo>
                <a:close/>
              </a:path>
            </a:pathLst>
          </a:custGeom>
          <a:solidFill>
            <a:srgbClr val="EAE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8618091" y="4714997"/>
            <a:ext cx="39937" cy="38470"/>
          </a:xfrm>
          <a:custGeom>
            <a:rect b="b" l="l" r="r" t="t"/>
            <a:pathLst>
              <a:path extrusionOk="0" h="577" w="599">
                <a:moveTo>
                  <a:pt x="75" y="1"/>
                </a:moveTo>
                <a:cubicBezTo>
                  <a:pt x="23" y="47"/>
                  <a:pt x="0" y="122"/>
                  <a:pt x="0" y="191"/>
                </a:cubicBezTo>
                <a:cubicBezTo>
                  <a:pt x="0" y="409"/>
                  <a:pt x="167" y="576"/>
                  <a:pt x="386" y="576"/>
                </a:cubicBezTo>
                <a:cubicBezTo>
                  <a:pt x="455" y="576"/>
                  <a:pt x="530" y="553"/>
                  <a:pt x="599" y="501"/>
                </a:cubicBezTo>
                <a:lnTo>
                  <a:pt x="75" y="1"/>
                </a:lnTo>
                <a:close/>
              </a:path>
            </a:pathLst>
          </a:custGeom>
          <a:solidFill>
            <a:srgbClr val="F0E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945150" y="4587242"/>
            <a:ext cx="1362709" cy="556254"/>
          </a:xfrm>
          <a:custGeom>
            <a:rect b="b" l="l" r="r" t="t"/>
            <a:pathLst>
              <a:path extrusionOk="0" h="9591" w="23496">
                <a:moveTo>
                  <a:pt x="11748" y="1"/>
                </a:moveTo>
                <a:cubicBezTo>
                  <a:pt x="5949" y="1"/>
                  <a:pt x="1105" y="4125"/>
                  <a:pt x="0" y="9591"/>
                </a:cubicBezTo>
                <a:lnTo>
                  <a:pt x="23496" y="9591"/>
                </a:lnTo>
                <a:cubicBezTo>
                  <a:pt x="22391" y="4125"/>
                  <a:pt x="17547" y="1"/>
                  <a:pt x="11748"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2"/>
          <p:cNvGrpSpPr/>
          <p:nvPr/>
        </p:nvGrpSpPr>
        <p:grpSpPr>
          <a:xfrm>
            <a:off x="4" y="8"/>
            <a:ext cx="984912" cy="556251"/>
            <a:chOff x="1506550" y="2901925"/>
            <a:chExt cx="517775" cy="292425"/>
          </a:xfrm>
        </p:grpSpPr>
        <p:sp>
          <p:nvSpPr>
            <p:cNvPr id="80" name="Google Shape;80;p2"/>
            <p:cNvSpPr/>
            <p:nvPr/>
          </p:nvSpPr>
          <p:spPr>
            <a:xfrm>
              <a:off x="1506550" y="2901925"/>
              <a:ext cx="517775" cy="11975"/>
            </a:xfrm>
            <a:custGeom>
              <a:rect b="b" l="l" r="r" t="t"/>
              <a:pathLst>
                <a:path extrusionOk="0" h="479" w="20711">
                  <a:moveTo>
                    <a:pt x="0" y="1"/>
                  </a:moveTo>
                  <a:lnTo>
                    <a:pt x="0" y="478"/>
                  </a:lnTo>
                  <a:lnTo>
                    <a:pt x="20613" y="478"/>
                  </a:lnTo>
                  <a:cubicBezTo>
                    <a:pt x="20665" y="311"/>
                    <a:pt x="20688" y="168"/>
                    <a:pt x="20711"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506550" y="2933150"/>
              <a:ext cx="511175" cy="11950"/>
            </a:xfrm>
            <a:custGeom>
              <a:rect b="b" l="l" r="r" t="t"/>
              <a:pathLst>
                <a:path extrusionOk="0" h="478" w="20447">
                  <a:moveTo>
                    <a:pt x="0" y="0"/>
                  </a:moveTo>
                  <a:lnTo>
                    <a:pt x="0" y="478"/>
                  </a:lnTo>
                  <a:lnTo>
                    <a:pt x="20303" y="478"/>
                  </a:lnTo>
                  <a:cubicBezTo>
                    <a:pt x="20354" y="311"/>
                    <a:pt x="20400" y="167"/>
                    <a:pt x="20446"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506550" y="2964200"/>
              <a:ext cx="501675" cy="12125"/>
            </a:xfrm>
            <a:custGeom>
              <a:rect b="b" l="l" r="r" t="t"/>
              <a:pathLst>
                <a:path extrusionOk="0" h="485" w="20067">
                  <a:moveTo>
                    <a:pt x="0" y="1"/>
                  </a:moveTo>
                  <a:lnTo>
                    <a:pt x="0" y="484"/>
                  </a:lnTo>
                  <a:lnTo>
                    <a:pt x="19871" y="484"/>
                  </a:lnTo>
                  <a:cubicBezTo>
                    <a:pt x="19946" y="311"/>
                    <a:pt x="19992" y="168"/>
                    <a:pt x="20067"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506550" y="2995425"/>
              <a:ext cx="488450" cy="11950"/>
            </a:xfrm>
            <a:custGeom>
              <a:rect b="b" l="l" r="r" t="t"/>
              <a:pathLst>
                <a:path extrusionOk="0" h="478" w="19538">
                  <a:moveTo>
                    <a:pt x="0" y="0"/>
                  </a:moveTo>
                  <a:lnTo>
                    <a:pt x="0" y="478"/>
                  </a:lnTo>
                  <a:lnTo>
                    <a:pt x="19296" y="478"/>
                  </a:lnTo>
                  <a:cubicBezTo>
                    <a:pt x="19371" y="311"/>
                    <a:pt x="19463" y="167"/>
                    <a:pt x="19537"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1506550" y="3026625"/>
              <a:ext cx="471625" cy="11975"/>
            </a:xfrm>
            <a:custGeom>
              <a:rect b="b" l="l" r="r" t="t"/>
              <a:pathLst>
                <a:path extrusionOk="0" h="479" w="18865">
                  <a:moveTo>
                    <a:pt x="0" y="1"/>
                  </a:moveTo>
                  <a:lnTo>
                    <a:pt x="0" y="478"/>
                  </a:lnTo>
                  <a:lnTo>
                    <a:pt x="18554" y="478"/>
                  </a:lnTo>
                  <a:cubicBezTo>
                    <a:pt x="18651" y="311"/>
                    <a:pt x="18772" y="167"/>
                    <a:pt x="18864"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506550" y="3057700"/>
              <a:ext cx="450050" cy="12100"/>
            </a:xfrm>
            <a:custGeom>
              <a:rect b="b" l="l" r="r" t="t"/>
              <a:pathLst>
                <a:path extrusionOk="0" h="484" w="18002">
                  <a:moveTo>
                    <a:pt x="0" y="0"/>
                  </a:moveTo>
                  <a:lnTo>
                    <a:pt x="0" y="484"/>
                  </a:lnTo>
                  <a:lnTo>
                    <a:pt x="17622" y="484"/>
                  </a:lnTo>
                  <a:cubicBezTo>
                    <a:pt x="17737" y="311"/>
                    <a:pt x="17880" y="167"/>
                    <a:pt x="18001"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506550" y="3088900"/>
              <a:ext cx="423150" cy="11975"/>
            </a:xfrm>
            <a:custGeom>
              <a:rect b="b" l="l" r="r" t="t"/>
              <a:pathLst>
                <a:path extrusionOk="0" h="479" w="16926">
                  <a:moveTo>
                    <a:pt x="0" y="1"/>
                  </a:moveTo>
                  <a:lnTo>
                    <a:pt x="0" y="478"/>
                  </a:lnTo>
                  <a:lnTo>
                    <a:pt x="16419" y="478"/>
                  </a:lnTo>
                  <a:cubicBezTo>
                    <a:pt x="16586" y="311"/>
                    <a:pt x="16759" y="168"/>
                    <a:pt x="16925"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1506550" y="3120125"/>
              <a:ext cx="388350" cy="11950"/>
            </a:xfrm>
            <a:custGeom>
              <a:rect b="b" l="l" r="r" t="t"/>
              <a:pathLst>
                <a:path extrusionOk="0" h="478" w="15534">
                  <a:moveTo>
                    <a:pt x="0" y="0"/>
                  </a:moveTo>
                  <a:lnTo>
                    <a:pt x="0" y="478"/>
                  </a:lnTo>
                  <a:lnTo>
                    <a:pt x="14889" y="478"/>
                  </a:lnTo>
                  <a:cubicBezTo>
                    <a:pt x="15102" y="334"/>
                    <a:pt x="15320" y="167"/>
                    <a:pt x="15533"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510700" y="3151175"/>
              <a:ext cx="336875" cy="12125"/>
            </a:xfrm>
            <a:custGeom>
              <a:rect b="b" l="l" r="r" t="t"/>
              <a:pathLst>
                <a:path extrusionOk="0" h="485" w="13475">
                  <a:moveTo>
                    <a:pt x="1" y="1"/>
                  </a:moveTo>
                  <a:cubicBezTo>
                    <a:pt x="312" y="168"/>
                    <a:pt x="628" y="340"/>
                    <a:pt x="962" y="484"/>
                  </a:cubicBezTo>
                  <a:lnTo>
                    <a:pt x="12514" y="484"/>
                  </a:lnTo>
                  <a:cubicBezTo>
                    <a:pt x="12853" y="340"/>
                    <a:pt x="13164" y="168"/>
                    <a:pt x="13474"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588075" y="3182400"/>
              <a:ext cx="182125" cy="11950"/>
            </a:xfrm>
            <a:custGeom>
              <a:rect b="b" l="l" r="r" t="t"/>
              <a:pathLst>
                <a:path extrusionOk="0" h="478" w="7285">
                  <a:moveTo>
                    <a:pt x="1" y="0"/>
                  </a:moveTo>
                  <a:cubicBezTo>
                    <a:pt x="1152" y="311"/>
                    <a:pt x="2371" y="478"/>
                    <a:pt x="3643" y="478"/>
                  </a:cubicBezTo>
                  <a:cubicBezTo>
                    <a:pt x="4914" y="478"/>
                    <a:pt x="6134" y="311"/>
                    <a:pt x="7284"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8" name="Shape 348"/>
        <p:cNvGrpSpPr/>
        <p:nvPr/>
      </p:nvGrpSpPr>
      <p:grpSpPr>
        <a:xfrm>
          <a:off x="0" y="0"/>
          <a:ext cx="0" cy="0"/>
          <a:chOff x="0" y="0"/>
          <a:chExt cx="0" cy="0"/>
        </a:xfrm>
      </p:grpSpPr>
      <p:sp>
        <p:nvSpPr>
          <p:cNvPr id="349" name="Google Shape;349;p11"/>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50" name="Google Shape;3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51" name="Google Shape;351;p11"/>
          <p:cNvSpPr/>
          <p:nvPr/>
        </p:nvSpPr>
        <p:spPr>
          <a:xfrm>
            <a:off x="2814700" y="3905350"/>
            <a:ext cx="3538800" cy="35388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1"/>
          <p:cNvSpPr/>
          <p:nvPr/>
        </p:nvSpPr>
        <p:spPr>
          <a:xfrm>
            <a:off x="-1334325" y="-1192050"/>
            <a:ext cx="2535600" cy="2535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1"/>
          <p:cNvSpPr/>
          <p:nvPr/>
        </p:nvSpPr>
        <p:spPr>
          <a:xfrm flipH="1">
            <a:off x="-8" y="1874788"/>
            <a:ext cx="696995" cy="1393930"/>
          </a:xfrm>
          <a:custGeom>
            <a:rect b="b" l="l" r="r" t="t"/>
            <a:pathLst>
              <a:path extrusionOk="0" h="23393" w="11697">
                <a:moveTo>
                  <a:pt x="11697" y="1"/>
                </a:moveTo>
                <a:cubicBezTo>
                  <a:pt x="5224" y="1"/>
                  <a:pt x="1" y="5224"/>
                  <a:pt x="1" y="11697"/>
                </a:cubicBezTo>
                <a:cubicBezTo>
                  <a:pt x="1" y="18146"/>
                  <a:pt x="5224" y="23393"/>
                  <a:pt x="11697" y="23393"/>
                </a:cubicBezTo>
                <a:lnTo>
                  <a:pt x="11697" y="18888"/>
                </a:lnTo>
                <a:cubicBezTo>
                  <a:pt x="7716" y="18888"/>
                  <a:pt x="4482" y="15678"/>
                  <a:pt x="4482" y="11697"/>
                </a:cubicBezTo>
                <a:cubicBezTo>
                  <a:pt x="4482" y="7715"/>
                  <a:pt x="7716" y="4482"/>
                  <a:pt x="11697" y="4482"/>
                </a:cubicBezTo>
                <a:lnTo>
                  <a:pt x="11697" y="1"/>
                </a:ln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1"/>
          <p:cNvSpPr/>
          <p:nvPr/>
        </p:nvSpPr>
        <p:spPr>
          <a:xfrm>
            <a:off x="8447017" y="1874775"/>
            <a:ext cx="696995" cy="1393930"/>
          </a:xfrm>
          <a:custGeom>
            <a:rect b="b" l="l" r="r" t="t"/>
            <a:pathLst>
              <a:path extrusionOk="0" h="23393" w="11697">
                <a:moveTo>
                  <a:pt x="11697" y="1"/>
                </a:moveTo>
                <a:cubicBezTo>
                  <a:pt x="5224" y="1"/>
                  <a:pt x="1" y="5224"/>
                  <a:pt x="1" y="11697"/>
                </a:cubicBezTo>
                <a:cubicBezTo>
                  <a:pt x="1" y="18146"/>
                  <a:pt x="5224" y="23393"/>
                  <a:pt x="11697" y="23393"/>
                </a:cubicBezTo>
                <a:lnTo>
                  <a:pt x="11697" y="18888"/>
                </a:lnTo>
                <a:cubicBezTo>
                  <a:pt x="7716" y="18888"/>
                  <a:pt x="4482" y="15678"/>
                  <a:pt x="4482" y="11697"/>
                </a:cubicBezTo>
                <a:cubicBezTo>
                  <a:pt x="4482" y="7715"/>
                  <a:pt x="7716" y="4482"/>
                  <a:pt x="11697" y="4482"/>
                </a:cubicBezTo>
                <a:lnTo>
                  <a:pt x="11697" y="1"/>
                </a:ln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5" name="Google Shape;355;p11"/>
          <p:cNvGrpSpPr/>
          <p:nvPr/>
        </p:nvGrpSpPr>
        <p:grpSpPr>
          <a:xfrm>
            <a:off x="801776" y="715616"/>
            <a:ext cx="512813" cy="682830"/>
            <a:chOff x="1854175" y="1725000"/>
            <a:chExt cx="361875" cy="481850"/>
          </a:xfrm>
        </p:grpSpPr>
        <p:sp>
          <p:nvSpPr>
            <p:cNvPr id="356" name="Google Shape;356;p1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11"/>
          <p:cNvGrpSpPr/>
          <p:nvPr/>
        </p:nvGrpSpPr>
        <p:grpSpPr>
          <a:xfrm>
            <a:off x="8176026" y="4214741"/>
            <a:ext cx="512813" cy="682830"/>
            <a:chOff x="1854175" y="1725000"/>
            <a:chExt cx="361875" cy="481850"/>
          </a:xfrm>
        </p:grpSpPr>
        <p:sp>
          <p:nvSpPr>
            <p:cNvPr id="387" name="Google Shape;387;p1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7" name="Shape 417"/>
        <p:cNvGrpSpPr/>
        <p:nvPr/>
      </p:nvGrpSpPr>
      <p:grpSpPr>
        <a:xfrm>
          <a:off x="0" y="0"/>
          <a:ext cx="0" cy="0"/>
          <a:chOff x="0" y="0"/>
          <a:chExt cx="0" cy="0"/>
        </a:xfrm>
      </p:grpSpPr>
      <p:sp>
        <p:nvSpPr>
          <p:cNvPr id="418" name="Google Shape;418;p12"/>
          <p:cNvSpPr txBox="1"/>
          <p:nvPr>
            <p:ph type="title"/>
          </p:nvPr>
        </p:nvSpPr>
        <p:spPr>
          <a:xfrm>
            <a:off x="1388100" y="1305600"/>
            <a:ext cx="6367800" cy="253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700"/>
              <a:buNone/>
              <a:defRPr sz="7700"/>
            </a:lvl1pPr>
            <a:lvl2pPr lvl="1" algn="ctr">
              <a:lnSpc>
                <a:spcPct val="100000"/>
              </a:lnSpc>
              <a:spcBef>
                <a:spcPts val="0"/>
              </a:spcBef>
              <a:spcAft>
                <a:spcPts val="0"/>
              </a:spcAft>
              <a:buSzPts val="7700"/>
              <a:buNone/>
              <a:defRPr sz="7700"/>
            </a:lvl2pPr>
            <a:lvl3pPr lvl="2" algn="ctr">
              <a:lnSpc>
                <a:spcPct val="100000"/>
              </a:lnSpc>
              <a:spcBef>
                <a:spcPts val="0"/>
              </a:spcBef>
              <a:spcAft>
                <a:spcPts val="0"/>
              </a:spcAft>
              <a:buSzPts val="7700"/>
              <a:buNone/>
              <a:defRPr sz="7700"/>
            </a:lvl3pPr>
            <a:lvl4pPr lvl="3" algn="ctr">
              <a:lnSpc>
                <a:spcPct val="100000"/>
              </a:lnSpc>
              <a:spcBef>
                <a:spcPts val="0"/>
              </a:spcBef>
              <a:spcAft>
                <a:spcPts val="0"/>
              </a:spcAft>
              <a:buSzPts val="7700"/>
              <a:buNone/>
              <a:defRPr sz="7700"/>
            </a:lvl4pPr>
            <a:lvl5pPr lvl="4" algn="ctr">
              <a:lnSpc>
                <a:spcPct val="100000"/>
              </a:lnSpc>
              <a:spcBef>
                <a:spcPts val="0"/>
              </a:spcBef>
              <a:spcAft>
                <a:spcPts val="0"/>
              </a:spcAft>
              <a:buSzPts val="7700"/>
              <a:buNone/>
              <a:defRPr sz="7700"/>
            </a:lvl5pPr>
            <a:lvl6pPr lvl="5" algn="ctr">
              <a:lnSpc>
                <a:spcPct val="100000"/>
              </a:lnSpc>
              <a:spcBef>
                <a:spcPts val="0"/>
              </a:spcBef>
              <a:spcAft>
                <a:spcPts val="0"/>
              </a:spcAft>
              <a:buSzPts val="7700"/>
              <a:buNone/>
              <a:defRPr sz="7700"/>
            </a:lvl6pPr>
            <a:lvl7pPr lvl="6" algn="ctr">
              <a:lnSpc>
                <a:spcPct val="100000"/>
              </a:lnSpc>
              <a:spcBef>
                <a:spcPts val="0"/>
              </a:spcBef>
              <a:spcAft>
                <a:spcPts val="0"/>
              </a:spcAft>
              <a:buSzPts val="7700"/>
              <a:buNone/>
              <a:defRPr sz="7700"/>
            </a:lvl7pPr>
            <a:lvl8pPr lvl="7" algn="ctr">
              <a:lnSpc>
                <a:spcPct val="100000"/>
              </a:lnSpc>
              <a:spcBef>
                <a:spcPts val="0"/>
              </a:spcBef>
              <a:spcAft>
                <a:spcPts val="0"/>
              </a:spcAft>
              <a:buSzPts val="7700"/>
              <a:buNone/>
              <a:defRPr sz="7700"/>
            </a:lvl8pPr>
            <a:lvl9pPr lvl="8" algn="ctr">
              <a:lnSpc>
                <a:spcPct val="100000"/>
              </a:lnSpc>
              <a:spcBef>
                <a:spcPts val="0"/>
              </a:spcBef>
              <a:spcAft>
                <a:spcPts val="0"/>
              </a:spcAft>
              <a:buSzPts val="7700"/>
              <a:buNone/>
              <a:defRPr sz="7700"/>
            </a:lvl9pPr>
          </a:lstStyle>
          <a:p/>
        </p:txBody>
      </p:sp>
      <p:sp>
        <p:nvSpPr>
          <p:cNvPr id="419" name="Google Shape;4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20" name="Google Shape;420;p12"/>
          <p:cNvSpPr/>
          <p:nvPr/>
        </p:nvSpPr>
        <p:spPr>
          <a:xfrm>
            <a:off x="5786879" y="379500"/>
            <a:ext cx="4384500" cy="4384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1183625" y="-1614275"/>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561600" y="4723675"/>
            <a:ext cx="1216500" cy="1216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p12"/>
          <p:cNvGrpSpPr/>
          <p:nvPr/>
        </p:nvGrpSpPr>
        <p:grpSpPr>
          <a:xfrm>
            <a:off x="410651" y="1128841"/>
            <a:ext cx="512813" cy="682830"/>
            <a:chOff x="1854175" y="1725000"/>
            <a:chExt cx="361875" cy="481850"/>
          </a:xfrm>
        </p:grpSpPr>
        <p:sp>
          <p:nvSpPr>
            <p:cNvPr id="424" name="Google Shape;424;p12"/>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2"/>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2"/>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2"/>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2"/>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2"/>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2"/>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2"/>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2"/>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2"/>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2"/>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12"/>
          <p:cNvGrpSpPr/>
          <p:nvPr/>
        </p:nvGrpSpPr>
        <p:grpSpPr>
          <a:xfrm>
            <a:off x="8267501" y="2230329"/>
            <a:ext cx="512813" cy="682830"/>
            <a:chOff x="1854175" y="1725000"/>
            <a:chExt cx="361875" cy="481850"/>
          </a:xfrm>
        </p:grpSpPr>
        <p:sp>
          <p:nvSpPr>
            <p:cNvPr id="455" name="Google Shape;455;p12"/>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2"/>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2"/>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2"/>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2"/>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2"/>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2"/>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2"/>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2"/>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2"/>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2"/>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2"/>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2"/>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2"/>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2"/>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2"/>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2"/>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2"/>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2"/>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2"/>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2"/>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2"/>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2"/>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2"/>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2"/>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2"/>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2"/>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2"/>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2"/>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2"/>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485" name="Shape 485"/>
        <p:cNvGrpSpPr/>
        <p:nvPr/>
      </p:nvGrpSpPr>
      <p:grpSpPr>
        <a:xfrm>
          <a:off x="0" y="0"/>
          <a:ext cx="0" cy="0"/>
          <a:chOff x="0" y="0"/>
          <a:chExt cx="0" cy="0"/>
        </a:xfrm>
      </p:grpSpPr>
      <p:sp>
        <p:nvSpPr>
          <p:cNvPr id="486" name="Google Shape;486;p13"/>
          <p:cNvSpPr txBox="1"/>
          <p:nvPr>
            <p:ph type="title"/>
          </p:nvPr>
        </p:nvSpPr>
        <p:spPr>
          <a:xfrm>
            <a:off x="5664450" y="1168075"/>
            <a:ext cx="2808000" cy="755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487" name="Google Shape;487;p13"/>
          <p:cNvSpPr txBox="1"/>
          <p:nvPr>
            <p:ph idx="1" type="subTitle"/>
          </p:nvPr>
        </p:nvSpPr>
        <p:spPr>
          <a:xfrm>
            <a:off x="5664450" y="2139625"/>
            <a:ext cx="2808000" cy="1769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488" name="Google Shape;488;p13"/>
          <p:cNvSpPr/>
          <p:nvPr/>
        </p:nvSpPr>
        <p:spPr>
          <a:xfrm>
            <a:off x="3399375" y="-108392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3"/>
          <p:cNvSpPr/>
          <p:nvPr/>
        </p:nvSpPr>
        <p:spPr>
          <a:xfrm>
            <a:off x="7473225" y="4293900"/>
            <a:ext cx="2219700" cy="22197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3"/>
          <p:cNvSpPr/>
          <p:nvPr/>
        </p:nvSpPr>
        <p:spPr>
          <a:xfrm>
            <a:off x="-223625" y="3398825"/>
            <a:ext cx="2423400" cy="242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3"/>
          <p:cNvSpPr/>
          <p:nvPr/>
        </p:nvSpPr>
        <p:spPr>
          <a:xfrm>
            <a:off x="7705650" y="-1255325"/>
            <a:ext cx="2423400" cy="242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492" name="Shape 492"/>
        <p:cNvGrpSpPr/>
        <p:nvPr/>
      </p:nvGrpSpPr>
      <p:grpSpPr>
        <a:xfrm>
          <a:off x="0" y="0"/>
          <a:ext cx="0" cy="0"/>
          <a:chOff x="0" y="0"/>
          <a:chExt cx="0" cy="0"/>
        </a:xfrm>
      </p:grpSpPr>
      <p:sp>
        <p:nvSpPr>
          <p:cNvPr id="493" name="Google Shape;493;p14"/>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94" name="Google Shape;494;p14"/>
          <p:cNvSpPr/>
          <p:nvPr/>
        </p:nvSpPr>
        <p:spPr>
          <a:xfrm>
            <a:off x="929876" y="45263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
          <p:cNvSpPr/>
          <p:nvPr/>
        </p:nvSpPr>
        <p:spPr>
          <a:xfrm rot="10800000">
            <a:off x="7403726" y="-1"/>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
          <p:cNvSpPr/>
          <p:nvPr/>
        </p:nvSpPr>
        <p:spPr>
          <a:xfrm>
            <a:off x="-1355550" y="-125520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
          <p:cNvSpPr/>
          <p:nvPr/>
        </p:nvSpPr>
        <p:spPr>
          <a:xfrm>
            <a:off x="7546225" y="373947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
          <p:cNvSpPr/>
          <p:nvPr/>
        </p:nvSpPr>
        <p:spPr>
          <a:xfrm>
            <a:off x="374172" y="4407425"/>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
          <p:cNvSpPr/>
          <p:nvPr/>
        </p:nvSpPr>
        <p:spPr>
          <a:xfrm>
            <a:off x="7124597" y="-1447350"/>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14"/>
          <p:cNvGrpSpPr/>
          <p:nvPr/>
        </p:nvGrpSpPr>
        <p:grpSpPr>
          <a:xfrm>
            <a:off x="97076" y="2230329"/>
            <a:ext cx="512813" cy="682830"/>
            <a:chOff x="1854175" y="1725000"/>
            <a:chExt cx="361875" cy="481850"/>
          </a:xfrm>
        </p:grpSpPr>
        <p:sp>
          <p:nvSpPr>
            <p:cNvPr id="501" name="Google Shape;501;p14"/>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4"/>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4"/>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4"/>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4"/>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4"/>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4"/>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4"/>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4"/>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4"/>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4"/>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4"/>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4"/>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14"/>
          <p:cNvGrpSpPr/>
          <p:nvPr/>
        </p:nvGrpSpPr>
        <p:grpSpPr>
          <a:xfrm>
            <a:off x="8566401" y="2230329"/>
            <a:ext cx="512813" cy="682830"/>
            <a:chOff x="1854175" y="1725000"/>
            <a:chExt cx="361875" cy="481850"/>
          </a:xfrm>
        </p:grpSpPr>
        <p:sp>
          <p:nvSpPr>
            <p:cNvPr id="532" name="Google Shape;532;p14"/>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4"/>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4"/>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4"/>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4"/>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4"/>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4"/>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4"/>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4"/>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4"/>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4"/>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4"/>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4"/>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4"/>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4"/>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4"/>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4"/>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4"/>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4"/>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4"/>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4"/>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4"/>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562" name="Shape 562"/>
        <p:cNvGrpSpPr/>
        <p:nvPr/>
      </p:nvGrpSpPr>
      <p:grpSpPr>
        <a:xfrm>
          <a:off x="0" y="0"/>
          <a:ext cx="0" cy="0"/>
          <a:chOff x="0" y="0"/>
          <a:chExt cx="0" cy="0"/>
        </a:xfrm>
      </p:grpSpPr>
      <p:sp>
        <p:nvSpPr>
          <p:cNvPr id="563" name="Google Shape;563;p15"/>
          <p:cNvSpPr/>
          <p:nvPr/>
        </p:nvSpPr>
        <p:spPr>
          <a:xfrm rot="5400000">
            <a:off x="-308287" y="120809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5"/>
          <p:cNvSpPr/>
          <p:nvPr/>
        </p:nvSpPr>
        <p:spPr>
          <a:xfrm rot="-2700000">
            <a:off x="8269208" y="4639082"/>
            <a:ext cx="1233751" cy="617181"/>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5"/>
          <p:cNvSpPr/>
          <p:nvPr/>
        </p:nvSpPr>
        <p:spPr>
          <a:xfrm>
            <a:off x="6671950" y="-82922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6" name="Google Shape;566;p15"/>
          <p:cNvGrpSpPr/>
          <p:nvPr/>
        </p:nvGrpSpPr>
        <p:grpSpPr>
          <a:xfrm>
            <a:off x="439239" y="4207866"/>
            <a:ext cx="512813" cy="682830"/>
            <a:chOff x="1854175" y="1725000"/>
            <a:chExt cx="361875" cy="481850"/>
          </a:xfrm>
        </p:grpSpPr>
        <p:sp>
          <p:nvSpPr>
            <p:cNvPr id="567" name="Google Shape;567;p15"/>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5"/>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5"/>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5"/>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5"/>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5"/>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5"/>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5"/>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5"/>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5"/>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5"/>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5"/>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5"/>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5"/>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5"/>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5"/>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5"/>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5"/>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5"/>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5"/>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5"/>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5"/>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5"/>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5"/>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5"/>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5"/>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5"/>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5"/>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5"/>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5"/>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15"/>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98" name="Google Shape;598;p15"/>
          <p:cNvSpPr/>
          <p:nvPr/>
        </p:nvSpPr>
        <p:spPr>
          <a:xfrm>
            <a:off x="-1109203" y="-57945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9" name="Shape 599"/>
        <p:cNvGrpSpPr/>
        <p:nvPr/>
      </p:nvGrpSpPr>
      <p:grpSpPr>
        <a:xfrm>
          <a:off x="0" y="0"/>
          <a:ext cx="0" cy="0"/>
          <a:chOff x="0" y="0"/>
          <a:chExt cx="0" cy="0"/>
        </a:xfrm>
      </p:grpSpPr>
      <p:sp>
        <p:nvSpPr>
          <p:cNvPr id="600" name="Google Shape;600;p16"/>
          <p:cNvSpPr txBox="1"/>
          <p:nvPr>
            <p:ph idx="1" type="body"/>
          </p:nvPr>
        </p:nvSpPr>
        <p:spPr>
          <a:xfrm>
            <a:off x="695650" y="3151375"/>
            <a:ext cx="5159100" cy="1433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3600"/>
              <a:buFont typeface="Titillium Web"/>
              <a:buNone/>
              <a:defRPr b="1" sz="3600">
                <a:latin typeface="Titillium Web"/>
                <a:ea typeface="Titillium Web"/>
                <a:cs typeface="Titillium Web"/>
                <a:sym typeface="Titillium Web"/>
              </a:defRPr>
            </a:lvl1pPr>
          </a:lstStyle>
          <a:p/>
        </p:txBody>
      </p:sp>
      <p:sp>
        <p:nvSpPr>
          <p:cNvPr id="601" name="Google Shape;6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02" name="Google Shape;602;p16"/>
          <p:cNvSpPr/>
          <p:nvPr/>
        </p:nvSpPr>
        <p:spPr>
          <a:xfrm>
            <a:off x="6803226" y="3151375"/>
            <a:ext cx="3523500" cy="3523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a:off x="-1363174" y="-1452075"/>
            <a:ext cx="3523500" cy="3523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7705650" y="-1255325"/>
            <a:ext cx="2423400" cy="242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5" name="Google Shape;605;p16"/>
          <p:cNvGrpSpPr/>
          <p:nvPr/>
        </p:nvGrpSpPr>
        <p:grpSpPr>
          <a:xfrm>
            <a:off x="878251" y="766616"/>
            <a:ext cx="512813" cy="682830"/>
            <a:chOff x="1854175" y="1725000"/>
            <a:chExt cx="361875" cy="481850"/>
          </a:xfrm>
        </p:grpSpPr>
        <p:sp>
          <p:nvSpPr>
            <p:cNvPr id="606" name="Google Shape;606;p16"/>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6"/>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6"/>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6"/>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6"/>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6"/>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6"/>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6"/>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6"/>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6"/>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6"/>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6"/>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6"/>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6"/>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6"/>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6"/>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6"/>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6"/>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6"/>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6"/>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6" name="Google Shape;636;p16"/>
          <p:cNvGrpSpPr/>
          <p:nvPr/>
        </p:nvGrpSpPr>
        <p:grpSpPr>
          <a:xfrm>
            <a:off x="7857351" y="2404616"/>
            <a:ext cx="512813" cy="682830"/>
            <a:chOff x="1854175" y="1725000"/>
            <a:chExt cx="361875" cy="481850"/>
          </a:xfrm>
        </p:grpSpPr>
        <p:sp>
          <p:nvSpPr>
            <p:cNvPr id="637" name="Google Shape;637;p16"/>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6"/>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6"/>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6"/>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6"/>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6"/>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6"/>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6"/>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6"/>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6"/>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6"/>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6"/>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6"/>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6"/>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6"/>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6"/>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6"/>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6"/>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6"/>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6"/>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6"/>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6"/>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6"/>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6"/>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6"/>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6"/>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6"/>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7" name="Shape 667"/>
        <p:cNvGrpSpPr/>
        <p:nvPr/>
      </p:nvGrpSpPr>
      <p:grpSpPr>
        <a:xfrm>
          <a:off x="0" y="0"/>
          <a:ext cx="0" cy="0"/>
          <a:chOff x="0" y="0"/>
          <a:chExt cx="0" cy="0"/>
        </a:xfrm>
      </p:grpSpPr>
      <p:sp>
        <p:nvSpPr>
          <p:cNvPr id="668" name="Google Shape;668;p17"/>
          <p:cNvSpPr txBox="1"/>
          <p:nvPr>
            <p:ph hasCustomPrompt="1" type="title"/>
          </p:nvPr>
        </p:nvSpPr>
        <p:spPr>
          <a:xfrm>
            <a:off x="1402775" y="1658300"/>
            <a:ext cx="6328800" cy="12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r>
              <a:t>xx%</a:t>
            </a:r>
          </a:p>
        </p:txBody>
      </p:sp>
      <p:sp>
        <p:nvSpPr>
          <p:cNvPr id="669" name="Google Shape;6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70" name="Google Shape;670;p17"/>
          <p:cNvSpPr txBox="1"/>
          <p:nvPr>
            <p:ph idx="1" type="subTitle"/>
          </p:nvPr>
        </p:nvSpPr>
        <p:spPr>
          <a:xfrm>
            <a:off x="1402650" y="2779600"/>
            <a:ext cx="63288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1" name="Google Shape;671;p17"/>
          <p:cNvSpPr/>
          <p:nvPr/>
        </p:nvSpPr>
        <p:spPr>
          <a:xfrm>
            <a:off x="-240571" y="-2763625"/>
            <a:ext cx="4384500" cy="4384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7"/>
          <p:cNvSpPr/>
          <p:nvPr/>
        </p:nvSpPr>
        <p:spPr>
          <a:xfrm>
            <a:off x="6000101" y="3588525"/>
            <a:ext cx="2959500" cy="2959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7"/>
          <p:cNvSpPr/>
          <p:nvPr/>
        </p:nvSpPr>
        <p:spPr>
          <a:xfrm>
            <a:off x="7705650" y="-1255325"/>
            <a:ext cx="2423400" cy="242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7"/>
          <p:cNvSpPr/>
          <p:nvPr/>
        </p:nvSpPr>
        <p:spPr>
          <a:xfrm>
            <a:off x="836650" y="4567725"/>
            <a:ext cx="1766700" cy="1766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5" name="Google Shape;675;p17"/>
          <p:cNvGrpSpPr/>
          <p:nvPr/>
        </p:nvGrpSpPr>
        <p:grpSpPr>
          <a:xfrm>
            <a:off x="878251" y="766616"/>
            <a:ext cx="512813" cy="682830"/>
            <a:chOff x="1854175" y="1725000"/>
            <a:chExt cx="361875" cy="481850"/>
          </a:xfrm>
        </p:grpSpPr>
        <p:sp>
          <p:nvSpPr>
            <p:cNvPr id="676" name="Google Shape;676;p17"/>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7"/>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7"/>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7"/>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7"/>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7"/>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7"/>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7"/>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7"/>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7"/>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7"/>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7"/>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7"/>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7"/>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7"/>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7"/>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7"/>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7"/>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7"/>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7"/>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7"/>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7"/>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7"/>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7"/>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7"/>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7"/>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7"/>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7"/>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7"/>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7"/>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6" name="Google Shape;706;p17"/>
          <p:cNvGrpSpPr/>
          <p:nvPr/>
        </p:nvGrpSpPr>
        <p:grpSpPr>
          <a:xfrm>
            <a:off x="8293851" y="3736816"/>
            <a:ext cx="512813" cy="682830"/>
            <a:chOff x="1854175" y="1725000"/>
            <a:chExt cx="361875" cy="481850"/>
          </a:xfrm>
        </p:grpSpPr>
        <p:sp>
          <p:nvSpPr>
            <p:cNvPr id="707" name="Google Shape;707;p17"/>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7"/>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7"/>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7"/>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7"/>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7"/>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7"/>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7"/>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7"/>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7"/>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7"/>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7"/>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7"/>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7"/>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7"/>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7"/>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7"/>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7"/>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7"/>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7"/>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7"/>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7"/>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1">
    <p:spTree>
      <p:nvGrpSpPr>
        <p:cNvPr id="737" name="Shape 737"/>
        <p:cNvGrpSpPr/>
        <p:nvPr/>
      </p:nvGrpSpPr>
      <p:grpSpPr>
        <a:xfrm>
          <a:off x="0" y="0"/>
          <a:ext cx="0" cy="0"/>
          <a:chOff x="0" y="0"/>
          <a:chExt cx="0" cy="0"/>
        </a:xfrm>
      </p:grpSpPr>
      <p:sp>
        <p:nvSpPr>
          <p:cNvPr id="738" name="Google Shape;738;p18"/>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39" name="Google Shape;739;p18"/>
          <p:cNvSpPr txBox="1"/>
          <p:nvPr>
            <p:ph idx="1" type="subTitle"/>
          </p:nvPr>
        </p:nvSpPr>
        <p:spPr>
          <a:xfrm>
            <a:off x="6046350" y="1395425"/>
            <a:ext cx="242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40" name="Google Shape;740;p18"/>
          <p:cNvSpPr txBox="1"/>
          <p:nvPr>
            <p:ph idx="2" type="subTitle"/>
          </p:nvPr>
        </p:nvSpPr>
        <p:spPr>
          <a:xfrm>
            <a:off x="6046338" y="1796225"/>
            <a:ext cx="24261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1" name="Google Shape;741;p18"/>
          <p:cNvSpPr txBox="1"/>
          <p:nvPr>
            <p:ph idx="3" type="subTitle"/>
          </p:nvPr>
        </p:nvSpPr>
        <p:spPr>
          <a:xfrm>
            <a:off x="6046350" y="2422625"/>
            <a:ext cx="242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42" name="Google Shape;742;p18"/>
          <p:cNvSpPr txBox="1"/>
          <p:nvPr>
            <p:ph idx="4" type="subTitle"/>
          </p:nvPr>
        </p:nvSpPr>
        <p:spPr>
          <a:xfrm>
            <a:off x="6046338" y="2823425"/>
            <a:ext cx="24261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3" name="Google Shape;743;p18"/>
          <p:cNvSpPr txBox="1"/>
          <p:nvPr>
            <p:ph idx="5" type="subTitle"/>
          </p:nvPr>
        </p:nvSpPr>
        <p:spPr>
          <a:xfrm>
            <a:off x="6046350" y="3449825"/>
            <a:ext cx="242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44" name="Google Shape;744;p18"/>
          <p:cNvSpPr txBox="1"/>
          <p:nvPr>
            <p:ph idx="6" type="subTitle"/>
          </p:nvPr>
        </p:nvSpPr>
        <p:spPr>
          <a:xfrm>
            <a:off x="6046338" y="3850625"/>
            <a:ext cx="24261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5" name="Google Shape;745;p18"/>
          <p:cNvSpPr/>
          <p:nvPr/>
        </p:nvSpPr>
        <p:spPr>
          <a:xfrm>
            <a:off x="-956575" y="318462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8"/>
          <p:cNvSpPr/>
          <p:nvPr/>
        </p:nvSpPr>
        <p:spPr>
          <a:xfrm>
            <a:off x="-765178" y="2214525"/>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8"/>
          <p:cNvSpPr/>
          <p:nvPr/>
        </p:nvSpPr>
        <p:spPr>
          <a:xfrm>
            <a:off x="7413950" y="-172175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8"/>
          <p:cNvSpPr/>
          <p:nvPr/>
        </p:nvSpPr>
        <p:spPr>
          <a:xfrm rot="5400000">
            <a:off x="-308287" y="30827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18"/>
          <p:cNvGrpSpPr/>
          <p:nvPr/>
        </p:nvGrpSpPr>
        <p:grpSpPr>
          <a:xfrm>
            <a:off x="8336026" y="306691"/>
            <a:ext cx="512813" cy="682830"/>
            <a:chOff x="1854175" y="1725000"/>
            <a:chExt cx="361875" cy="481850"/>
          </a:xfrm>
        </p:grpSpPr>
        <p:sp>
          <p:nvSpPr>
            <p:cNvPr id="750" name="Google Shape;750;p18"/>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8"/>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8"/>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8"/>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8"/>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8"/>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8"/>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8"/>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8"/>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8"/>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8"/>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8"/>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8"/>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8"/>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8"/>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8"/>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8"/>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8"/>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8"/>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8"/>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8"/>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8"/>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8"/>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8"/>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8"/>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8"/>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8"/>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8"/>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8"/>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8"/>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80" name="Shape 780"/>
        <p:cNvGrpSpPr/>
        <p:nvPr/>
      </p:nvGrpSpPr>
      <p:grpSpPr>
        <a:xfrm>
          <a:off x="0" y="0"/>
          <a:ext cx="0" cy="0"/>
          <a:chOff x="0" y="0"/>
          <a:chExt cx="0" cy="0"/>
        </a:xfrm>
      </p:grpSpPr>
      <p:sp>
        <p:nvSpPr>
          <p:cNvPr id="781" name="Google Shape;781;p19"/>
          <p:cNvSpPr txBox="1"/>
          <p:nvPr>
            <p:ph idx="1" type="subTitle"/>
          </p:nvPr>
        </p:nvSpPr>
        <p:spPr>
          <a:xfrm>
            <a:off x="942700" y="18715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82" name="Google Shape;782;p19"/>
          <p:cNvSpPr txBox="1"/>
          <p:nvPr>
            <p:ph idx="2" type="subTitle"/>
          </p:nvPr>
        </p:nvSpPr>
        <p:spPr>
          <a:xfrm>
            <a:off x="695650" y="22723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3" name="Google Shape;783;p19"/>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4" name="Google Shape;784;p19"/>
          <p:cNvSpPr txBox="1"/>
          <p:nvPr>
            <p:ph idx="3" type="subTitle"/>
          </p:nvPr>
        </p:nvSpPr>
        <p:spPr>
          <a:xfrm>
            <a:off x="3605978" y="18715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85" name="Google Shape;785;p19"/>
          <p:cNvSpPr txBox="1"/>
          <p:nvPr>
            <p:ph idx="4" type="subTitle"/>
          </p:nvPr>
        </p:nvSpPr>
        <p:spPr>
          <a:xfrm>
            <a:off x="3358963" y="22723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6" name="Google Shape;786;p19"/>
          <p:cNvSpPr txBox="1"/>
          <p:nvPr>
            <p:ph idx="5" type="subTitle"/>
          </p:nvPr>
        </p:nvSpPr>
        <p:spPr>
          <a:xfrm>
            <a:off x="6269353" y="18715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87" name="Google Shape;787;p19"/>
          <p:cNvSpPr txBox="1"/>
          <p:nvPr>
            <p:ph idx="6" type="subTitle"/>
          </p:nvPr>
        </p:nvSpPr>
        <p:spPr>
          <a:xfrm>
            <a:off x="6022288" y="22723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8" name="Google Shape;788;p19"/>
          <p:cNvSpPr txBox="1"/>
          <p:nvPr>
            <p:ph idx="7" type="subTitle"/>
          </p:nvPr>
        </p:nvSpPr>
        <p:spPr>
          <a:xfrm>
            <a:off x="942700" y="36826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89" name="Google Shape;789;p19"/>
          <p:cNvSpPr txBox="1"/>
          <p:nvPr>
            <p:ph idx="8" type="subTitle"/>
          </p:nvPr>
        </p:nvSpPr>
        <p:spPr>
          <a:xfrm>
            <a:off x="695650" y="40834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0" name="Google Shape;790;p19"/>
          <p:cNvSpPr txBox="1"/>
          <p:nvPr>
            <p:ph idx="9" type="subTitle"/>
          </p:nvPr>
        </p:nvSpPr>
        <p:spPr>
          <a:xfrm>
            <a:off x="3605978" y="36826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91" name="Google Shape;791;p19"/>
          <p:cNvSpPr txBox="1"/>
          <p:nvPr>
            <p:ph idx="13" type="subTitle"/>
          </p:nvPr>
        </p:nvSpPr>
        <p:spPr>
          <a:xfrm>
            <a:off x="3358963" y="40834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2" name="Google Shape;792;p19"/>
          <p:cNvSpPr txBox="1"/>
          <p:nvPr>
            <p:ph idx="14" type="subTitle"/>
          </p:nvPr>
        </p:nvSpPr>
        <p:spPr>
          <a:xfrm>
            <a:off x="6269353" y="3682600"/>
            <a:ext cx="1932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793" name="Google Shape;793;p19"/>
          <p:cNvSpPr txBox="1"/>
          <p:nvPr>
            <p:ph idx="15" type="subTitle"/>
          </p:nvPr>
        </p:nvSpPr>
        <p:spPr>
          <a:xfrm>
            <a:off x="6022288" y="40834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4" name="Google Shape;794;p19"/>
          <p:cNvSpPr/>
          <p:nvPr/>
        </p:nvSpPr>
        <p:spPr>
          <a:xfrm rot="5400000">
            <a:off x="-308287" y="121839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rot="-5400000">
            <a:off x="8218563" y="320697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7275700" y="-150447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9"/>
          <p:cNvSpPr/>
          <p:nvPr/>
        </p:nvSpPr>
        <p:spPr>
          <a:xfrm>
            <a:off x="-791900" y="4334325"/>
            <a:ext cx="1773300" cy="17733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8" name="Google Shape;798;p19"/>
          <p:cNvGrpSpPr/>
          <p:nvPr/>
        </p:nvGrpSpPr>
        <p:grpSpPr>
          <a:xfrm>
            <a:off x="104326" y="1966904"/>
            <a:ext cx="512813" cy="682830"/>
            <a:chOff x="1854175" y="1725000"/>
            <a:chExt cx="361875" cy="481850"/>
          </a:xfrm>
        </p:grpSpPr>
        <p:sp>
          <p:nvSpPr>
            <p:cNvPr id="799" name="Google Shape;799;p19"/>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9"/>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9"/>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9"/>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9"/>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9"/>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9"/>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9"/>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9"/>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9"/>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9"/>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9"/>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9"/>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9"/>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9"/>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9"/>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9"/>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9"/>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9"/>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9"/>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9"/>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9"/>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9"/>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9" name="Google Shape;829;p19"/>
          <p:cNvGrpSpPr/>
          <p:nvPr/>
        </p:nvGrpSpPr>
        <p:grpSpPr>
          <a:xfrm>
            <a:off x="8579014" y="4026979"/>
            <a:ext cx="512813" cy="682830"/>
            <a:chOff x="1854175" y="1725000"/>
            <a:chExt cx="361875" cy="481850"/>
          </a:xfrm>
        </p:grpSpPr>
        <p:sp>
          <p:nvSpPr>
            <p:cNvPr id="830" name="Google Shape;830;p19"/>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9"/>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9"/>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9"/>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9"/>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9"/>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9"/>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9"/>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9"/>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9"/>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9"/>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9"/>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9"/>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9"/>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9"/>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9"/>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9"/>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9"/>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9"/>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9"/>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9"/>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9"/>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9"/>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9"/>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9"/>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9"/>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9"/>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9"/>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9"/>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9"/>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860" name="Shape 860"/>
        <p:cNvGrpSpPr/>
        <p:nvPr/>
      </p:nvGrpSpPr>
      <p:grpSpPr>
        <a:xfrm>
          <a:off x="0" y="0"/>
          <a:ext cx="0" cy="0"/>
          <a:chOff x="0" y="0"/>
          <a:chExt cx="0" cy="0"/>
        </a:xfrm>
      </p:grpSpPr>
      <p:sp>
        <p:nvSpPr>
          <p:cNvPr id="861" name="Google Shape;861;p20"/>
          <p:cNvSpPr txBox="1"/>
          <p:nvPr>
            <p:ph idx="1" type="subTitle"/>
          </p:nvPr>
        </p:nvSpPr>
        <p:spPr>
          <a:xfrm>
            <a:off x="1041425" y="1871500"/>
            <a:ext cx="173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62" name="Google Shape;862;p20"/>
          <p:cNvSpPr txBox="1"/>
          <p:nvPr>
            <p:ph idx="2" type="subTitle"/>
          </p:nvPr>
        </p:nvSpPr>
        <p:spPr>
          <a:xfrm>
            <a:off x="695675" y="22723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3" name="Google Shape;863;p20"/>
          <p:cNvSpPr txBox="1"/>
          <p:nvPr>
            <p:ph idx="3" type="subTitle"/>
          </p:nvPr>
        </p:nvSpPr>
        <p:spPr>
          <a:xfrm>
            <a:off x="3467550" y="1871500"/>
            <a:ext cx="173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64" name="Google Shape;864;p20"/>
          <p:cNvSpPr txBox="1"/>
          <p:nvPr>
            <p:ph idx="4" type="subTitle"/>
          </p:nvPr>
        </p:nvSpPr>
        <p:spPr>
          <a:xfrm>
            <a:off x="3121800" y="2272300"/>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5" name="Google Shape;865;p20"/>
          <p:cNvSpPr txBox="1"/>
          <p:nvPr>
            <p:ph idx="5" type="subTitle"/>
          </p:nvPr>
        </p:nvSpPr>
        <p:spPr>
          <a:xfrm>
            <a:off x="1041425" y="3557275"/>
            <a:ext cx="173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66" name="Google Shape;866;p20"/>
          <p:cNvSpPr txBox="1"/>
          <p:nvPr>
            <p:ph idx="6" type="subTitle"/>
          </p:nvPr>
        </p:nvSpPr>
        <p:spPr>
          <a:xfrm>
            <a:off x="695675" y="39580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7" name="Google Shape;867;p20"/>
          <p:cNvSpPr txBox="1"/>
          <p:nvPr>
            <p:ph idx="7" type="subTitle"/>
          </p:nvPr>
        </p:nvSpPr>
        <p:spPr>
          <a:xfrm>
            <a:off x="3467550" y="3557275"/>
            <a:ext cx="1734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68" name="Google Shape;868;p20"/>
          <p:cNvSpPr txBox="1"/>
          <p:nvPr>
            <p:ph idx="8" type="subTitle"/>
          </p:nvPr>
        </p:nvSpPr>
        <p:spPr>
          <a:xfrm>
            <a:off x="3121800" y="39580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9" name="Google Shape;869;p20"/>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70" name="Google Shape;870;p20"/>
          <p:cNvSpPr/>
          <p:nvPr/>
        </p:nvSpPr>
        <p:spPr>
          <a:xfrm rot="5400000">
            <a:off x="-308287" y="5137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0"/>
          <p:cNvSpPr/>
          <p:nvPr/>
        </p:nvSpPr>
        <p:spPr>
          <a:xfrm>
            <a:off x="6554113" y="4526337"/>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3"/>
          <p:cNvSpPr/>
          <p:nvPr/>
        </p:nvSpPr>
        <p:spPr>
          <a:xfrm>
            <a:off x="-861550" y="3997525"/>
            <a:ext cx="2026200" cy="2026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
          <p:cNvSpPr txBox="1"/>
          <p:nvPr>
            <p:ph idx="1" type="body"/>
          </p:nvPr>
        </p:nvSpPr>
        <p:spPr>
          <a:xfrm>
            <a:off x="695650" y="1152475"/>
            <a:ext cx="77769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94" name="Google Shape;94;p3"/>
          <p:cNvSpPr/>
          <p:nvPr/>
        </p:nvSpPr>
        <p:spPr>
          <a:xfrm rot="-8100000">
            <a:off x="8171407" y="95128"/>
            <a:ext cx="1233751" cy="617181"/>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3"/>
          <p:cNvGrpSpPr/>
          <p:nvPr/>
        </p:nvGrpSpPr>
        <p:grpSpPr>
          <a:xfrm>
            <a:off x="8531864" y="3774116"/>
            <a:ext cx="512813" cy="682830"/>
            <a:chOff x="1854175" y="1725000"/>
            <a:chExt cx="361875" cy="481850"/>
          </a:xfrm>
        </p:grpSpPr>
        <p:sp>
          <p:nvSpPr>
            <p:cNvPr id="96" name="Google Shape;96;p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3"/>
          <p:cNvGrpSpPr/>
          <p:nvPr/>
        </p:nvGrpSpPr>
        <p:grpSpPr>
          <a:xfrm>
            <a:off x="98014" y="334891"/>
            <a:ext cx="512813" cy="682830"/>
            <a:chOff x="1854175" y="1725000"/>
            <a:chExt cx="361875" cy="481850"/>
          </a:xfrm>
        </p:grpSpPr>
        <p:sp>
          <p:nvSpPr>
            <p:cNvPr id="127" name="Google Shape;127;p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9">
    <p:spTree>
      <p:nvGrpSpPr>
        <p:cNvPr id="872" name="Shape 872"/>
        <p:cNvGrpSpPr/>
        <p:nvPr/>
      </p:nvGrpSpPr>
      <p:grpSpPr>
        <a:xfrm>
          <a:off x="0" y="0"/>
          <a:ext cx="0" cy="0"/>
          <a:chOff x="0" y="0"/>
          <a:chExt cx="0" cy="0"/>
        </a:xfrm>
      </p:grpSpPr>
      <p:sp>
        <p:nvSpPr>
          <p:cNvPr id="873" name="Google Shape;873;p21"/>
          <p:cNvSpPr txBox="1"/>
          <p:nvPr>
            <p:ph idx="1" type="subTitle"/>
          </p:nvPr>
        </p:nvSpPr>
        <p:spPr>
          <a:xfrm>
            <a:off x="5830775" y="3062088"/>
            <a:ext cx="242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74" name="Google Shape;874;p21"/>
          <p:cNvSpPr txBox="1"/>
          <p:nvPr>
            <p:ph idx="2" type="subTitle"/>
          </p:nvPr>
        </p:nvSpPr>
        <p:spPr>
          <a:xfrm>
            <a:off x="5830763" y="3462888"/>
            <a:ext cx="24261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5" name="Google Shape;875;p21"/>
          <p:cNvSpPr txBox="1"/>
          <p:nvPr>
            <p:ph idx="3" type="subTitle"/>
          </p:nvPr>
        </p:nvSpPr>
        <p:spPr>
          <a:xfrm>
            <a:off x="5830775" y="1602400"/>
            <a:ext cx="2426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876" name="Google Shape;876;p21"/>
          <p:cNvSpPr txBox="1"/>
          <p:nvPr>
            <p:ph idx="4" type="subTitle"/>
          </p:nvPr>
        </p:nvSpPr>
        <p:spPr>
          <a:xfrm>
            <a:off x="5830763" y="2003200"/>
            <a:ext cx="24261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7" name="Google Shape;877;p21"/>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878" name="Google Shape;878;p21"/>
          <p:cNvSpPr/>
          <p:nvPr/>
        </p:nvSpPr>
        <p:spPr>
          <a:xfrm>
            <a:off x="-679950" y="-116202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1"/>
          <p:cNvSpPr/>
          <p:nvPr/>
        </p:nvSpPr>
        <p:spPr>
          <a:xfrm>
            <a:off x="7793450" y="4064575"/>
            <a:ext cx="1962600" cy="1962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1"/>
          <p:cNvSpPr/>
          <p:nvPr/>
        </p:nvSpPr>
        <p:spPr>
          <a:xfrm>
            <a:off x="-1101028" y="258525"/>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1"/>
          <p:cNvSpPr/>
          <p:nvPr/>
        </p:nvSpPr>
        <p:spPr>
          <a:xfrm>
            <a:off x="7142674" y="4201750"/>
            <a:ext cx="1896900" cy="1896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1"/>
          <p:cNvSpPr/>
          <p:nvPr/>
        </p:nvSpPr>
        <p:spPr>
          <a:xfrm rot="5400000">
            <a:off x="-308287" y="39449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1"/>
          <p:cNvSpPr/>
          <p:nvPr/>
        </p:nvSpPr>
        <p:spPr>
          <a:xfrm rot="-5400000">
            <a:off x="8218563" y="67179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21"/>
          <p:cNvGrpSpPr/>
          <p:nvPr/>
        </p:nvGrpSpPr>
        <p:grpSpPr>
          <a:xfrm>
            <a:off x="538451" y="221091"/>
            <a:ext cx="512813" cy="682830"/>
            <a:chOff x="1854175" y="1725000"/>
            <a:chExt cx="361875" cy="481850"/>
          </a:xfrm>
        </p:grpSpPr>
        <p:sp>
          <p:nvSpPr>
            <p:cNvPr id="885" name="Google Shape;885;p2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5" name="Google Shape;915;p21"/>
          <p:cNvGrpSpPr/>
          <p:nvPr/>
        </p:nvGrpSpPr>
        <p:grpSpPr>
          <a:xfrm>
            <a:off x="8283326" y="4119866"/>
            <a:ext cx="512813" cy="682830"/>
            <a:chOff x="1854175" y="1725000"/>
            <a:chExt cx="361875" cy="481850"/>
          </a:xfrm>
        </p:grpSpPr>
        <p:sp>
          <p:nvSpPr>
            <p:cNvPr id="916" name="Google Shape;916;p2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0">
    <p:spTree>
      <p:nvGrpSpPr>
        <p:cNvPr id="946" name="Shape 946"/>
        <p:cNvGrpSpPr/>
        <p:nvPr/>
      </p:nvGrpSpPr>
      <p:grpSpPr>
        <a:xfrm>
          <a:off x="0" y="0"/>
          <a:ext cx="0" cy="0"/>
          <a:chOff x="0" y="0"/>
          <a:chExt cx="0" cy="0"/>
        </a:xfrm>
      </p:grpSpPr>
      <p:sp>
        <p:nvSpPr>
          <p:cNvPr id="947" name="Google Shape;947;p22"/>
          <p:cNvSpPr txBox="1"/>
          <p:nvPr>
            <p:ph idx="1" type="subTitle"/>
          </p:nvPr>
        </p:nvSpPr>
        <p:spPr>
          <a:xfrm>
            <a:off x="1021803" y="2650475"/>
            <a:ext cx="177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948" name="Google Shape;948;p22"/>
          <p:cNvSpPr txBox="1"/>
          <p:nvPr>
            <p:ph idx="2" type="subTitle"/>
          </p:nvPr>
        </p:nvSpPr>
        <p:spPr>
          <a:xfrm>
            <a:off x="695688" y="30512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9" name="Google Shape;949;p22"/>
          <p:cNvSpPr txBox="1"/>
          <p:nvPr>
            <p:ph idx="3" type="subTitle"/>
          </p:nvPr>
        </p:nvSpPr>
        <p:spPr>
          <a:xfrm>
            <a:off x="3685053" y="2650475"/>
            <a:ext cx="177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950" name="Google Shape;950;p22"/>
          <p:cNvSpPr txBox="1"/>
          <p:nvPr>
            <p:ph idx="4" type="subTitle"/>
          </p:nvPr>
        </p:nvSpPr>
        <p:spPr>
          <a:xfrm>
            <a:off x="3358963" y="30512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1" name="Google Shape;951;p22"/>
          <p:cNvSpPr txBox="1"/>
          <p:nvPr>
            <p:ph idx="5" type="subTitle"/>
          </p:nvPr>
        </p:nvSpPr>
        <p:spPr>
          <a:xfrm>
            <a:off x="6160903" y="2650475"/>
            <a:ext cx="177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952" name="Google Shape;952;p22"/>
          <p:cNvSpPr txBox="1"/>
          <p:nvPr>
            <p:ph idx="6" type="subTitle"/>
          </p:nvPr>
        </p:nvSpPr>
        <p:spPr>
          <a:xfrm>
            <a:off x="6046338" y="30512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3" name="Google Shape;953;p22"/>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54" name="Google Shape;954;p22"/>
          <p:cNvSpPr/>
          <p:nvPr/>
        </p:nvSpPr>
        <p:spPr>
          <a:xfrm rot="5400000">
            <a:off x="-308287" y="39449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2"/>
          <p:cNvSpPr/>
          <p:nvPr/>
        </p:nvSpPr>
        <p:spPr>
          <a:xfrm rot="-5400000">
            <a:off x="8218563" y="153454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2"/>
          <p:cNvSpPr/>
          <p:nvPr/>
        </p:nvSpPr>
        <p:spPr>
          <a:xfrm>
            <a:off x="5623300" y="397487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2"/>
          <p:cNvSpPr/>
          <p:nvPr/>
        </p:nvSpPr>
        <p:spPr>
          <a:xfrm>
            <a:off x="104400" y="-1205725"/>
            <a:ext cx="2476800" cy="24768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8" name="Google Shape;958;p22"/>
          <p:cNvGrpSpPr/>
          <p:nvPr/>
        </p:nvGrpSpPr>
        <p:grpSpPr>
          <a:xfrm>
            <a:off x="439239" y="1129916"/>
            <a:ext cx="512813" cy="682830"/>
            <a:chOff x="1854175" y="1725000"/>
            <a:chExt cx="361875" cy="481850"/>
          </a:xfrm>
        </p:grpSpPr>
        <p:sp>
          <p:nvSpPr>
            <p:cNvPr id="959" name="Google Shape;959;p22"/>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2"/>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2"/>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2"/>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2"/>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2"/>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2"/>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2"/>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2"/>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2"/>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2"/>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2"/>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2"/>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2"/>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2"/>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2"/>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2"/>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2"/>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2"/>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2"/>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2"/>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2"/>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2"/>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2"/>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2"/>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2"/>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2"/>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2"/>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2"/>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2"/>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9" name="Google Shape;989;p22"/>
          <p:cNvGrpSpPr/>
          <p:nvPr/>
        </p:nvGrpSpPr>
        <p:grpSpPr>
          <a:xfrm>
            <a:off x="8216039" y="3901641"/>
            <a:ext cx="512813" cy="682830"/>
            <a:chOff x="1854175" y="1725000"/>
            <a:chExt cx="361875" cy="481850"/>
          </a:xfrm>
        </p:grpSpPr>
        <p:sp>
          <p:nvSpPr>
            <p:cNvPr id="990" name="Google Shape;990;p22"/>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2"/>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2"/>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2"/>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2"/>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2"/>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2"/>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2"/>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2"/>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2"/>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2"/>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2"/>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2"/>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2"/>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2"/>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2"/>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2"/>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2"/>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2"/>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2"/>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2"/>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2"/>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2"/>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2"/>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2"/>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2"/>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2"/>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2"/>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1">
    <p:spTree>
      <p:nvGrpSpPr>
        <p:cNvPr id="1020" name="Shape 1020"/>
        <p:cNvGrpSpPr/>
        <p:nvPr/>
      </p:nvGrpSpPr>
      <p:grpSpPr>
        <a:xfrm>
          <a:off x="0" y="0"/>
          <a:ext cx="0" cy="0"/>
          <a:chOff x="0" y="0"/>
          <a:chExt cx="0" cy="0"/>
        </a:xfrm>
      </p:grpSpPr>
      <p:sp>
        <p:nvSpPr>
          <p:cNvPr id="1021" name="Google Shape;1021;p23"/>
          <p:cNvSpPr/>
          <p:nvPr/>
        </p:nvSpPr>
        <p:spPr>
          <a:xfrm>
            <a:off x="-885803" y="-57945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3"/>
          <p:cNvSpPr txBox="1"/>
          <p:nvPr>
            <p:ph idx="1" type="subTitle"/>
          </p:nvPr>
        </p:nvSpPr>
        <p:spPr>
          <a:xfrm>
            <a:off x="3972854" y="3633475"/>
            <a:ext cx="17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023" name="Google Shape;1023;p23"/>
          <p:cNvSpPr txBox="1"/>
          <p:nvPr>
            <p:ph idx="2" type="subTitle"/>
          </p:nvPr>
        </p:nvSpPr>
        <p:spPr>
          <a:xfrm>
            <a:off x="3620188" y="39580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4" name="Google Shape;1024;p23"/>
          <p:cNvSpPr txBox="1"/>
          <p:nvPr>
            <p:ph idx="3" type="subTitle"/>
          </p:nvPr>
        </p:nvSpPr>
        <p:spPr>
          <a:xfrm>
            <a:off x="3972804" y="1920375"/>
            <a:ext cx="17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025" name="Google Shape;1025;p23"/>
          <p:cNvSpPr txBox="1"/>
          <p:nvPr>
            <p:ph idx="4" type="subTitle"/>
          </p:nvPr>
        </p:nvSpPr>
        <p:spPr>
          <a:xfrm>
            <a:off x="3620188" y="22449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6" name="Google Shape;1026;p23"/>
          <p:cNvSpPr txBox="1"/>
          <p:nvPr>
            <p:ph idx="5" type="subTitle"/>
          </p:nvPr>
        </p:nvSpPr>
        <p:spPr>
          <a:xfrm>
            <a:off x="6399004" y="3633475"/>
            <a:ext cx="17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027" name="Google Shape;1027;p23"/>
          <p:cNvSpPr txBox="1"/>
          <p:nvPr>
            <p:ph idx="6" type="subTitle"/>
          </p:nvPr>
        </p:nvSpPr>
        <p:spPr>
          <a:xfrm>
            <a:off x="6046338" y="39580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8" name="Google Shape;1028;p23"/>
          <p:cNvSpPr txBox="1"/>
          <p:nvPr>
            <p:ph idx="7" type="subTitle"/>
          </p:nvPr>
        </p:nvSpPr>
        <p:spPr>
          <a:xfrm>
            <a:off x="6399004" y="1920375"/>
            <a:ext cx="1720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029" name="Google Shape;1029;p23"/>
          <p:cNvSpPr txBox="1"/>
          <p:nvPr>
            <p:ph idx="8" type="subTitle"/>
          </p:nvPr>
        </p:nvSpPr>
        <p:spPr>
          <a:xfrm>
            <a:off x="6046338" y="2244975"/>
            <a:ext cx="2426100" cy="62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0" name="Google Shape;1030;p23"/>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31" name="Google Shape;1031;p23"/>
          <p:cNvSpPr/>
          <p:nvPr/>
        </p:nvSpPr>
        <p:spPr>
          <a:xfrm>
            <a:off x="7361925" y="-675900"/>
            <a:ext cx="2476800" cy="24768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3"/>
          <p:cNvSpPr/>
          <p:nvPr/>
        </p:nvSpPr>
        <p:spPr>
          <a:xfrm>
            <a:off x="-982250" y="-1237575"/>
            <a:ext cx="2476800" cy="24768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3"/>
          <p:cNvSpPr/>
          <p:nvPr/>
        </p:nvSpPr>
        <p:spPr>
          <a:xfrm>
            <a:off x="7933422" y="422820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4" name="Google Shape;1034;p23"/>
          <p:cNvGrpSpPr/>
          <p:nvPr/>
        </p:nvGrpSpPr>
        <p:grpSpPr>
          <a:xfrm>
            <a:off x="412889" y="662316"/>
            <a:ext cx="512813" cy="682830"/>
            <a:chOff x="1854175" y="1725000"/>
            <a:chExt cx="361875" cy="481850"/>
          </a:xfrm>
        </p:grpSpPr>
        <p:sp>
          <p:nvSpPr>
            <p:cNvPr id="1035" name="Google Shape;1035;p2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23"/>
          <p:cNvGrpSpPr/>
          <p:nvPr/>
        </p:nvGrpSpPr>
        <p:grpSpPr>
          <a:xfrm>
            <a:off x="8559514" y="1577741"/>
            <a:ext cx="512813" cy="682830"/>
            <a:chOff x="1854175" y="1725000"/>
            <a:chExt cx="361875" cy="481850"/>
          </a:xfrm>
        </p:grpSpPr>
        <p:sp>
          <p:nvSpPr>
            <p:cNvPr id="1066" name="Google Shape;1066;p2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1096" name="Shape 1096"/>
        <p:cNvGrpSpPr/>
        <p:nvPr/>
      </p:nvGrpSpPr>
      <p:grpSpPr>
        <a:xfrm>
          <a:off x="0" y="0"/>
          <a:ext cx="0" cy="0"/>
          <a:chOff x="0" y="0"/>
          <a:chExt cx="0" cy="0"/>
        </a:xfrm>
      </p:grpSpPr>
      <p:sp>
        <p:nvSpPr>
          <p:cNvPr id="1097" name="Google Shape;1097;p24"/>
          <p:cNvSpPr txBox="1"/>
          <p:nvPr>
            <p:ph type="ctrTitle"/>
          </p:nvPr>
        </p:nvSpPr>
        <p:spPr>
          <a:xfrm>
            <a:off x="695650" y="410100"/>
            <a:ext cx="3900300" cy="1496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1098" name="Google Shape;1098;p24"/>
          <p:cNvSpPr txBox="1"/>
          <p:nvPr>
            <p:ph idx="1" type="subTitle"/>
          </p:nvPr>
        </p:nvSpPr>
        <p:spPr>
          <a:xfrm>
            <a:off x="695650" y="1715025"/>
            <a:ext cx="3370200" cy="116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99" name="Google Shape;1099;p24"/>
          <p:cNvSpPr txBox="1"/>
          <p:nvPr/>
        </p:nvSpPr>
        <p:spPr>
          <a:xfrm>
            <a:off x="695700" y="3447925"/>
            <a:ext cx="3383400" cy="792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A51E38"/>
              </a:buClr>
              <a:buSzPts val="1100"/>
              <a:buFont typeface="Arial"/>
              <a:buNone/>
            </a:pPr>
            <a:r>
              <a:rPr b="0" i="0" lang="en" sz="1200" u="none" cap="none" strike="noStrike">
                <a:solidFill>
                  <a:schemeClr val="lt1"/>
                </a:solidFill>
                <a:latin typeface="Nunito"/>
                <a:ea typeface="Nunito"/>
                <a:cs typeface="Nunito"/>
                <a:sym typeface="Nunito"/>
              </a:rPr>
              <a:t>CREDITS: This presentation template was created by </a:t>
            </a:r>
            <a:r>
              <a:rPr b="1" i="0" lang="en" sz="1200" u="none" cap="none" strike="noStrike">
                <a:solidFill>
                  <a:schemeClr val="hlink"/>
                </a:solidFill>
                <a:uFill>
                  <a:noFill/>
                </a:uFill>
                <a:latin typeface="Nunito"/>
                <a:ea typeface="Nunito"/>
                <a:cs typeface="Nunito"/>
                <a:sym typeface="Nunito"/>
                <a:hlinkClick r:id="rId2"/>
              </a:rPr>
              <a:t>Slidesgo</a:t>
            </a:r>
            <a:r>
              <a:rPr b="0" i="0" lang="en" sz="1200" u="none" cap="none" strike="noStrike">
                <a:solidFill>
                  <a:schemeClr val="lt1"/>
                </a:solidFill>
                <a:latin typeface="Nunito"/>
                <a:ea typeface="Nunito"/>
                <a:cs typeface="Nunito"/>
                <a:sym typeface="Nunito"/>
              </a:rPr>
              <a:t>, including icons by </a:t>
            </a:r>
            <a:r>
              <a:rPr b="1" i="0" lang="en" sz="1200" u="none" cap="none" strike="noStrike">
                <a:solidFill>
                  <a:schemeClr val="hlink"/>
                </a:solidFill>
                <a:uFill>
                  <a:noFill/>
                </a:uFill>
                <a:latin typeface="Nunito"/>
                <a:ea typeface="Nunito"/>
                <a:cs typeface="Nunito"/>
                <a:sym typeface="Nunito"/>
                <a:hlinkClick r:id="rId3"/>
              </a:rPr>
              <a:t>Flaticon</a:t>
            </a:r>
            <a:r>
              <a:rPr b="0" i="0" lang="en" sz="1200" u="none" cap="none" strike="noStrike">
                <a:solidFill>
                  <a:schemeClr val="lt1"/>
                </a:solidFill>
                <a:latin typeface="Nunito"/>
                <a:ea typeface="Nunito"/>
                <a:cs typeface="Nunito"/>
                <a:sym typeface="Nunito"/>
              </a:rPr>
              <a:t>, infographics &amp; images by </a:t>
            </a:r>
            <a:r>
              <a:rPr b="1" i="0" lang="en" sz="1200" u="none" cap="none" strike="noStrike">
                <a:solidFill>
                  <a:schemeClr val="hlink"/>
                </a:solidFill>
                <a:uFill>
                  <a:noFill/>
                </a:uFill>
                <a:latin typeface="Nunito"/>
                <a:ea typeface="Nunito"/>
                <a:cs typeface="Nunito"/>
                <a:sym typeface="Nunito"/>
                <a:hlinkClick r:id="rId4"/>
              </a:rPr>
              <a:t>Freepik</a:t>
            </a:r>
            <a:r>
              <a:rPr b="1" i="0" lang="en" sz="1200" u="none" cap="none" strike="noStrike">
                <a:solidFill>
                  <a:schemeClr val="lt1"/>
                </a:solidFill>
                <a:latin typeface="Nunito"/>
                <a:ea typeface="Nunito"/>
                <a:cs typeface="Nunito"/>
                <a:sym typeface="Nunito"/>
              </a:rPr>
              <a:t> </a:t>
            </a:r>
            <a:endParaRPr b="1" i="0" sz="1200" u="none" cap="none" strike="noStrike">
              <a:solidFill>
                <a:schemeClr val="lt1"/>
              </a:solidFill>
              <a:latin typeface="Nunito"/>
              <a:ea typeface="Nunito"/>
              <a:cs typeface="Nunito"/>
              <a:sym typeface="Nunito"/>
            </a:endParaRPr>
          </a:p>
        </p:txBody>
      </p:sp>
      <p:sp>
        <p:nvSpPr>
          <p:cNvPr id="1100" name="Google Shape;1100;p24"/>
          <p:cNvSpPr txBox="1"/>
          <p:nvPr>
            <p:ph idx="2" type="subTitle"/>
          </p:nvPr>
        </p:nvSpPr>
        <p:spPr>
          <a:xfrm>
            <a:off x="695650" y="4185725"/>
            <a:ext cx="3370200" cy="4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1200"/>
              <a:buNone/>
              <a:defRPr sz="1200">
                <a:solidFill>
                  <a:schemeClr val="accent5"/>
                </a:solidFill>
              </a:defRPr>
            </a:lvl1pPr>
            <a:lvl2pPr lvl="1" algn="l">
              <a:lnSpc>
                <a:spcPct val="100000"/>
              </a:lnSpc>
              <a:spcBef>
                <a:spcPts val="0"/>
              </a:spcBef>
              <a:spcAft>
                <a:spcPts val="0"/>
              </a:spcAft>
              <a:buClr>
                <a:schemeClr val="accent5"/>
              </a:buClr>
              <a:buSzPts val="1200"/>
              <a:buNone/>
              <a:defRPr sz="1200">
                <a:solidFill>
                  <a:schemeClr val="accent5"/>
                </a:solidFill>
              </a:defRPr>
            </a:lvl2pPr>
            <a:lvl3pPr lvl="2" algn="l">
              <a:lnSpc>
                <a:spcPct val="100000"/>
              </a:lnSpc>
              <a:spcBef>
                <a:spcPts val="0"/>
              </a:spcBef>
              <a:spcAft>
                <a:spcPts val="0"/>
              </a:spcAft>
              <a:buClr>
                <a:schemeClr val="accent5"/>
              </a:buClr>
              <a:buSzPts val="1200"/>
              <a:buNone/>
              <a:defRPr sz="1200">
                <a:solidFill>
                  <a:schemeClr val="accent5"/>
                </a:solidFill>
              </a:defRPr>
            </a:lvl3pPr>
            <a:lvl4pPr lvl="3" algn="l">
              <a:lnSpc>
                <a:spcPct val="100000"/>
              </a:lnSpc>
              <a:spcBef>
                <a:spcPts val="0"/>
              </a:spcBef>
              <a:spcAft>
                <a:spcPts val="0"/>
              </a:spcAft>
              <a:buClr>
                <a:schemeClr val="accent5"/>
              </a:buClr>
              <a:buSzPts val="1200"/>
              <a:buNone/>
              <a:defRPr sz="1200">
                <a:solidFill>
                  <a:schemeClr val="accent5"/>
                </a:solidFill>
              </a:defRPr>
            </a:lvl4pPr>
            <a:lvl5pPr lvl="4" algn="l">
              <a:lnSpc>
                <a:spcPct val="100000"/>
              </a:lnSpc>
              <a:spcBef>
                <a:spcPts val="0"/>
              </a:spcBef>
              <a:spcAft>
                <a:spcPts val="0"/>
              </a:spcAft>
              <a:buClr>
                <a:schemeClr val="accent5"/>
              </a:buClr>
              <a:buSzPts val="1200"/>
              <a:buNone/>
              <a:defRPr sz="1200">
                <a:solidFill>
                  <a:schemeClr val="accent5"/>
                </a:solidFill>
              </a:defRPr>
            </a:lvl5pPr>
            <a:lvl6pPr lvl="5" algn="l">
              <a:lnSpc>
                <a:spcPct val="100000"/>
              </a:lnSpc>
              <a:spcBef>
                <a:spcPts val="0"/>
              </a:spcBef>
              <a:spcAft>
                <a:spcPts val="0"/>
              </a:spcAft>
              <a:buClr>
                <a:schemeClr val="accent5"/>
              </a:buClr>
              <a:buSzPts val="1200"/>
              <a:buNone/>
              <a:defRPr sz="1200">
                <a:solidFill>
                  <a:schemeClr val="accent5"/>
                </a:solidFill>
              </a:defRPr>
            </a:lvl6pPr>
            <a:lvl7pPr lvl="6" algn="l">
              <a:lnSpc>
                <a:spcPct val="100000"/>
              </a:lnSpc>
              <a:spcBef>
                <a:spcPts val="0"/>
              </a:spcBef>
              <a:spcAft>
                <a:spcPts val="0"/>
              </a:spcAft>
              <a:buClr>
                <a:schemeClr val="accent5"/>
              </a:buClr>
              <a:buSzPts val="1200"/>
              <a:buNone/>
              <a:defRPr sz="1200">
                <a:solidFill>
                  <a:schemeClr val="accent5"/>
                </a:solidFill>
              </a:defRPr>
            </a:lvl7pPr>
            <a:lvl8pPr lvl="7" algn="l">
              <a:lnSpc>
                <a:spcPct val="100000"/>
              </a:lnSpc>
              <a:spcBef>
                <a:spcPts val="0"/>
              </a:spcBef>
              <a:spcAft>
                <a:spcPts val="0"/>
              </a:spcAft>
              <a:buClr>
                <a:schemeClr val="accent5"/>
              </a:buClr>
              <a:buSzPts val="1200"/>
              <a:buNone/>
              <a:defRPr sz="1200">
                <a:solidFill>
                  <a:schemeClr val="accent5"/>
                </a:solidFill>
              </a:defRPr>
            </a:lvl8pPr>
            <a:lvl9pPr lvl="8" algn="l">
              <a:lnSpc>
                <a:spcPct val="100000"/>
              </a:lnSpc>
              <a:spcBef>
                <a:spcPts val="0"/>
              </a:spcBef>
              <a:spcAft>
                <a:spcPts val="0"/>
              </a:spcAft>
              <a:buClr>
                <a:schemeClr val="accent5"/>
              </a:buClr>
              <a:buSzPts val="1200"/>
              <a:buNone/>
              <a:defRPr sz="1200">
                <a:solidFill>
                  <a:schemeClr val="accent5"/>
                </a:solidFill>
              </a:defRPr>
            </a:lvl9pPr>
          </a:lstStyle>
          <a:p/>
        </p:txBody>
      </p:sp>
      <p:sp>
        <p:nvSpPr>
          <p:cNvPr id="1101" name="Google Shape;1101;p24"/>
          <p:cNvSpPr/>
          <p:nvPr/>
        </p:nvSpPr>
        <p:spPr>
          <a:xfrm>
            <a:off x="6381625" y="-140617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4"/>
          <p:cNvSpPr/>
          <p:nvPr/>
        </p:nvSpPr>
        <p:spPr>
          <a:xfrm>
            <a:off x="-616350" y="4303225"/>
            <a:ext cx="1933500" cy="1933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4"/>
          <p:cNvSpPr/>
          <p:nvPr/>
        </p:nvSpPr>
        <p:spPr>
          <a:xfrm>
            <a:off x="2624422" y="-1824175"/>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0">
    <p:spTree>
      <p:nvGrpSpPr>
        <p:cNvPr id="1104" name="Shape 1104"/>
        <p:cNvGrpSpPr/>
        <p:nvPr/>
      </p:nvGrpSpPr>
      <p:grpSpPr>
        <a:xfrm>
          <a:off x="0" y="0"/>
          <a:ext cx="0" cy="0"/>
          <a:chOff x="0" y="0"/>
          <a:chExt cx="0" cy="0"/>
        </a:xfrm>
      </p:grpSpPr>
      <p:sp>
        <p:nvSpPr>
          <p:cNvPr id="1105" name="Google Shape;1105;p25"/>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06" name="Google Shape;1106;p25"/>
          <p:cNvSpPr txBox="1"/>
          <p:nvPr>
            <p:ph idx="1" type="subTitle"/>
          </p:nvPr>
        </p:nvSpPr>
        <p:spPr>
          <a:xfrm>
            <a:off x="695650" y="1182525"/>
            <a:ext cx="3888300" cy="32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7" name="Google Shape;1107;p25"/>
          <p:cNvSpPr txBox="1"/>
          <p:nvPr>
            <p:ph idx="2" type="subTitle"/>
          </p:nvPr>
        </p:nvSpPr>
        <p:spPr>
          <a:xfrm>
            <a:off x="4584125" y="1182525"/>
            <a:ext cx="3888300" cy="32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08" name="Shape 1108"/>
        <p:cNvGrpSpPr/>
        <p:nvPr/>
      </p:nvGrpSpPr>
      <p:grpSpPr>
        <a:xfrm>
          <a:off x="0" y="0"/>
          <a:ext cx="0" cy="0"/>
          <a:chOff x="0" y="0"/>
          <a:chExt cx="0" cy="0"/>
        </a:xfrm>
      </p:grpSpPr>
      <p:sp>
        <p:nvSpPr>
          <p:cNvPr id="1109" name="Google Shape;110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1110" name="Shape 1110"/>
        <p:cNvGrpSpPr/>
        <p:nvPr/>
      </p:nvGrpSpPr>
      <p:grpSpPr>
        <a:xfrm>
          <a:off x="0" y="0"/>
          <a:ext cx="0" cy="0"/>
          <a:chOff x="0" y="0"/>
          <a:chExt cx="0" cy="0"/>
        </a:xfrm>
      </p:grpSpPr>
      <p:sp>
        <p:nvSpPr>
          <p:cNvPr id="1111" name="Google Shape;1111;p27"/>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12" name="Google Shape;1112;p27"/>
          <p:cNvSpPr/>
          <p:nvPr/>
        </p:nvSpPr>
        <p:spPr>
          <a:xfrm>
            <a:off x="-995703" y="174675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7"/>
          <p:cNvSpPr/>
          <p:nvPr/>
        </p:nvSpPr>
        <p:spPr>
          <a:xfrm>
            <a:off x="8119047" y="98940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7"/>
          <p:cNvSpPr/>
          <p:nvPr/>
        </p:nvSpPr>
        <p:spPr>
          <a:xfrm rot="10800000">
            <a:off x="78788" y="-1"/>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7"/>
          <p:cNvSpPr/>
          <p:nvPr/>
        </p:nvSpPr>
        <p:spPr>
          <a:xfrm>
            <a:off x="3159550" y="4457325"/>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6" name="Google Shape;1116;p27"/>
          <p:cNvGrpSpPr/>
          <p:nvPr/>
        </p:nvGrpSpPr>
        <p:grpSpPr>
          <a:xfrm>
            <a:off x="97076" y="2230329"/>
            <a:ext cx="512813" cy="682830"/>
            <a:chOff x="1854175" y="1725000"/>
            <a:chExt cx="361875" cy="481850"/>
          </a:xfrm>
        </p:grpSpPr>
        <p:sp>
          <p:nvSpPr>
            <p:cNvPr id="1117" name="Google Shape;1117;p27"/>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7"/>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7"/>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7"/>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7"/>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7"/>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7"/>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7"/>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7"/>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7"/>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7"/>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7"/>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7"/>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7"/>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7"/>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7"/>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7"/>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7"/>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7"/>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7"/>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7"/>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7"/>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7"/>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7"/>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7"/>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7"/>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7"/>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7"/>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7"/>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7"/>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7" name="Google Shape;1147;p27"/>
          <p:cNvGrpSpPr/>
          <p:nvPr/>
        </p:nvGrpSpPr>
        <p:grpSpPr>
          <a:xfrm>
            <a:off x="7841976" y="306579"/>
            <a:ext cx="512813" cy="682830"/>
            <a:chOff x="1854175" y="1725000"/>
            <a:chExt cx="361875" cy="481850"/>
          </a:xfrm>
        </p:grpSpPr>
        <p:sp>
          <p:nvSpPr>
            <p:cNvPr id="1148" name="Google Shape;1148;p27"/>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7"/>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7"/>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7"/>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7"/>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7"/>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7"/>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7"/>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7"/>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7"/>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7"/>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7"/>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7"/>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7"/>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7"/>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7"/>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7"/>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7"/>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7"/>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7"/>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7"/>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7"/>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7"/>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7"/>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7"/>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7"/>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7"/>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7"/>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7"/>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7"/>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1178" name="Shape 1178"/>
        <p:cNvGrpSpPr/>
        <p:nvPr/>
      </p:nvGrpSpPr>
      <p:grpSpPr>
        <a:xfrm>
          <a:off x="0" y="0"/>
          <a:ext cx="0" cy="0"/>
          <a:chOff x="0" y="0"/>
          <a:chExt cx="0" cy="0"/>
        </a:xfrm>
      </p:grpSpPr>
      <p:sp>
        <p:nvSpPr>
          <p:cNvPr id="1179" name="Google Shape;1179;p28"/>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80" name="Google Shape;1180;p28"/>
          <p:cNvSpPr/>
          <p:nvPr/>
        </p:nvSpPr>
        <p:spPr>
          <a:xfrm rot="1800014">
            <a:off x="-404062" y="4551324"/>
            <a:ext cx="1233715" cy="617163"/>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8"/>
          <p:cNvSpPr/>
          <p:nvPr/>
        </p:nvSpPr>
        <p:spPr>
          <a:xfrm rot="-8100000">
            <a:off x="8245213" y="54721"/>
            <a:ext cx="1233751" cy="617181"/>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8"/>
          <p:cNvSpPr/>
          <p:nvPr/>
        </p:nvSpPr>
        <p:spPr>
          <a:xfrm>
            <a:off x="7107750" y="392962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8"/>
          <p:cNvSpPr/>
          <p:nvPr/>
        </p:nvSpPr>
        <p:spPr>
          <a:xfrm>
            <a:off x="-1340625" y="1113850"/>
            <a:ext cx="2106600" cy="21066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4" name="Google Shape;1184;p28"/>
          <p:cNvGrpSpPr/>
          <p:nvPr/>
        </p:nvGrpSpPr>
        <p:grpSpPr>
          <a:xfrm>
            <a:off x="439239" y="4207866"/>
            <a:ext cx="512813" cy="682830"/>
            <a:chOff x="1854175" y="1725000"/>
            <a:chExt cx="361875" cy="481850"/>
          </a:xfrm>
        </p:grpSpPr>
        <p:sp>
          <p:nvSpPr>
            <p:cNvPr id="1185" name="Google Shape;1185;p28"/>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8"/>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8"/>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8"/>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8"/>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8"/>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8"/>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8"/>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8"/>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8"/>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8"/>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8"/>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8"/>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8"/>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8"/>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8"/>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8"/>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8"/>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8"/>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8"/>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8"/>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8"/>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8"/>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8"/>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8"/>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8"/>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8"/>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8"/>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8"/>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8"/>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1215" name="Shape 1215"/>
        <p:cNvGrpSpPr/>
        <p:nvPr/>
      </p:nvGrpSpPr>
      <p:grpSpPr>
        <a:xfrm>
          <a:off x="0" y="0"/>
          <a:ext cx="0" cy="0"/>
          <a:chOff x="0" y="0"/>
          <a:chExt cx="0" cy="0"/>
        </a:xfrm>
      </p:grpSpPr>
      <p:sp>
        <p:nvSpPr>
          <p:cNvPr id="1216" name="Google Shape;1216;p29"/>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Nunito"/>
                <a:ea typeface="Nunito"/>
                <a:cs typeface="Nunito"/>
                <a:sym typeface="Nunito"/>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217" name="Google Shape;1217;p29"/>
          <p:cNvSpPr/>
          <p:nvPr/>
        </p:nvSpPr>
        <p:spPr>
          <a:xfrm>
            <a:off x="-885803" y="-57945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9"/>
          <p:cNvSpPr/>
          <p:nvPr/>
        </p:nvSpPr>
        <p:spPr>
          <a:xfrm>
            <a:off x="-616350" y="3737325"/>
            <a:ext cx="2499300" cy="24993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9"/>
          <p:cNvSpPr/>
          <p:nvPr/>
        </p:nvSpPr>
        <p:spPr>
          <a:xfrm rot="-5400000">
            <a:off x="8218563" y="37534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0" name="Google Shape;1220;p29"/>
          <p:cNvGrpSpPr/>
          <p:nvPr/>
        </p:nvGrpSpPr>
        <p:grpSpPr>
          <a:xfrm>
            <a:off x="439239" y="4207866"/>
            <a:ext cx="512813" cy="682830"/>
            <a:chOff x="1854175" y="1725000"/>
            <a:chExt cx="361875" cy="481850"/>
          </a:xfrm>
        </p:grpSpPr>
        <p:sp>
          <p:nvSpPr>
            <p:cNvPr id="1221" name="Google Shape;1221;p29"/>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9"/>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9"/>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9"/>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9"/>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9"/>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9"/>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9"/>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9"/>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9"/>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9"/>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9"/>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9"/>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9"/>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9"/>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9"/>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9"/>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9"/>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9"/>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9"/>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9"/>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9"/>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9"/>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9"/>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9"/>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9"/>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9"/>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9"/>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9"/>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9"/>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1" name="Google Shape;1251;p29"/>
          <p:cNvSpPr/>
          <p:nvPr/>
        </p:nvSpPr>
        <p:spPr>
          <a:xfrm>
            <a:off x="7779825" y="-669875"/>
            <a:ext cx="1938600" cy="1938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9"/>
          <p:cNvSpPr/>
          <p:nvPr/>
        </p:nvSpPr>
        <p:spPr>
          <a:xfrm rot="5400000">
            <a:off x="-308287" y="1162037"/>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
    <p:spTree>
      <p:nvGrpSpPr>
        <p:cNvPr id="1253" name="Shape 1253"/>
        <p:cNvGrpSpPr/>
        <p:nvPr/>
      </p:nvGrpSpPr>
      <p:grpSpPr>
        <a:xfrm>
          <a:off x="0" y="0"/>
          <a:ext cx="0" cy="0"/>
          <a:chOff x="0" y="0"/>
          <a:chExt cx="0" cy="0"/>
        </a:xfrm>
      </p:grpSpPr>
      <p:sp>
        <p:nvSpPr>
          <p:cNvPr id="1254" name="Google Shape;1254;p30"/>
          <p:cNvSpPr/>
          <p:nvPr/>
        </p:nvSpPr>
        <p:spPr>
          <a:xfrm>
            <a:off x="767450" y="4171200"/>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0"/>
          <p:cNvSpPr/>
          <p:nvPr/>
        </p:nvSpPr>
        <p:spPr>
          <a:xfrm>
            <a:off x="5602750" y="-208437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30"/>
          <p:cNvSpPr/>
          <p:nvPr/>
        </p:nvSpPr>
        <p:spPr>
          <a:xfrm>
            <a:off x="4459622" y="-172140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30"/>
          <p:cNvSpPr/>
          <p:nvPr/>
        </p:nvSpPr>
        <p:spPr>
          <a:xfrm>
            <a:off x="3039347" y="4869300"/>
            <a:ext cx="2283900" cy="22839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8" name="Google Shape;1258;p30"/>
          <p:cNvGrpSpPr/>
          <p:nvPr/>
        </p:nvGrpSpPr>
        <p:grpSpPr>
          <a:xfrm>
            <a:off x="8154989" y="353991"/>
            <a:ext cx="512813" cy="682830"/>
            <a:chOff x="1854175" y="1725000"/>
            <a:chExt cx="361875" cy="481850"/>
          </a:xfrm>
        </p:grpSpPr>
        <p:sp>
          <p:nvSpPr>
            <p:cNvPr id="1259" name="Google Shape;1259;p30"/>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30"/>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30"/>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30"/>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30"/>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30"/>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30"/>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30"/>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30"/>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30"/>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30"/>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30"/>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30"/>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30"/>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0"/>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0"/>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0"/>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30"/>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30"/>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30"/>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0"/>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0"/>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0"/>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30"/>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30"/>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30"/>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0"/>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0"/>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0"/>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30"/>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9" name="Google Shape;1289;p30"/>
          <p:cNvGrpSpPr/>
          <p:nvPr/>
        </p:nvGrpSpPr>
        <p:grpSpPr>
          <a:xfrm>
            <a:off x="254639" y="4171191"/>
            <a:ext cx="512813" cy="682830"/>
            <a:chOff x="1854175" y="1725000"/>
            <a:chExt cx="361875" cy="481850"/>
          </a:xfrm>
        </p:grpSpPr>
        <p:sp>
          <p:nvSpPr>
            <p:cNvPr id="1290" name="Google Shape;1290;p30"/>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30"/>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0"/>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0"/>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0"/>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30"/>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0"/>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0"/>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0"/>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0"/>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0"/>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0"/>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0"/>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0"/>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0"/>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0"/>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0"/>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30"/>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30"/>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0"/>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0"/>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0"/>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0"/>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0"/>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0"/>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0"/>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0"/>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0"/>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0"/>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0"/>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4">
    <p:spTree>
      <p:nvGrpSpPr>
        <p:cNvPr id="157" name="Shape 157"/>
        <p:cNvGrpSpPr/>
        <p:nvPr/>
      </p:nvGrpSpPr>
      <p:grpSpPr>
        <a:xfrm>
          <a:off x="0" y="0"/>
          <a:ext cx="0" cy="0"/>
          <a:chOff x="0" y="0"/>
          <a:chExt cx="0" cy="0"/>
        </a:xfrm>
      </p:grpSpPr>
      <p:sp>
        <p:nvSpPr>
          <p:cNvPr id="158" name="Google Shape;158;p4"/>
          <p:cNvSpPr txBox="1"/>
          <p:nvPr>
            <p:ph idx="1" type="subTitle"/>
          </p:nvPr>
        </p:nvSpPr>
        <p:spPr>
          <a:xfrm>
            <a:off x="2996005" y="2867250"/>
            <a:ext cx="3155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1800"/>
              <a:buFont typeface="Titillium Web"/>
              <a:buNone/>
              <a:defRPr b="1">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1800"/>
              <a:buFont typeface="Titillium Web"/>
              <a:buNone/>
              <a:defRPr b="1" sz="1800">
                <a:solidFill>
                  <a:srgbClr val="664980"/>
                </a:solidFill>
                <a:latin typeface="Titillium Web"/>
                <a:ea typeface="Titillium Web"/>
                <a:cs typeface="Titillium Web"/>
                <a:sym typeface="Titillium Web"/>
              </a:defRPr>
            </a:lvl9pPr>
          </a:lstStyle>
          <a:p/>
        </p:txBody>
      </p:sp>
      <p:sp>
        <p:nvSpPr>
          <p:cNvPr id="159" name="Google Shape;159;p4"/>
          <p:cNvSpPr txBox="1"/>
          <p:nvPr>
            <p:ph idx="2" type="subTitle"/>
          </p:nvPr>
        </p:nvSpPr>
        <p:spPr>
          <a:xfrm>
            <a:off x="1920250" y="1683775"/>
            <a:ext cx="5307300" cy="106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60" name="Google Shape;160;p4"/>
          <p:cNvSpPr/>
          <p:nvPr/>
        </p:nvSpPr>
        <p:spPr>
          <a:xfrm>
            <a:off x="-926300" y="2458875"/>
            <a:ext cx="3243900" cy="32439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7228125" y="-472975"/>
            <a:ext cx="3243900" cy="32439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rot="5400000">
            <a:off x="-308274" y="30827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5520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
          <p:cNvSpPr/>
          <p:nvPr/>
        </p:nvSpPr>
        <p:spPr>
          <a:xfrm>
            <a:off x="7498288" y="45263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5520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
          <p:cNvSpPr/>
          <p:nvPr/>
        </p:nvSpPr>
        <p:spPr>
          <a:xfrm>
            <a:off x="-1219612" y="2357075"/>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
          <p:cNvSpPr/>
          <p:nvPr/>
        </p:nvSpPr>
        <p:spPr>
          <a:xfrm>
            <a:off x="7368263" y="-911337"/>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
    <p:spTree>
      <p:nvGrpSpPr>
        <p:cNvPr id="1320" name="Shape 1320"/>
        <p:cNvGrpSpPr/>
        <p:nvPr/>
      </p:nvGrpSpPr>
      <p:grpSpPr>
        <a:xfrm>
          <a:off x="0" y="0"/>
          <a:ext cx="0" cy="0"/>
          <a:chOff x="0" y="0"/>
          <a:chExt cx="0" cy="0"/>
        </a:xfrm>
      </p:grpSpPr>
      <p:sp>
        <p:nvSpPr>
          <p:cNvPr id="1321" name="Google Shape;1321;p31"/>
          <p:cNvSpPr/>
          <p:nvPr/>
        </p:nvSpPr>
        <p:spPr>
          <a:xfrm>
            <a:off x="-1394875" y="-608250"/>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1"/>
          <p:cNvSpPr/>
          <p:nvPr/>
        </p:nvSpPr>
        <p:spPr>
          <a:xfrm>
            <a:off x="7358600" y="4308700"/>
            <a:ext cx="2019600" cy="2019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1"/>
          <p:cNvSpPr/>
          <p:nvPr/>
        </p:nvSpPr>
        <p:spPr>
          <a:xfrm>
            <a:off x="6422449" y="4918375"/>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1"/>
          <p:cNvSpPr/>
          <p:nvPr/>
        </p:nvSpPr>
        <p:spPr>
          <a:xfrm>
            <a:off x="470099" y="-1225500"/>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5" name="Google Shape;1325;p31"/>
          <p:cNvGrpSpPr/>
          <p:nvPr/>
        </p:nvGrpSpPr>
        <p:grpSpPr>
          <a:xfrm>
            <a:off x="254639" y="4171191"/>
            <a:ext cx="512813" cy="682830"/>
            <a:chOff x="1854175" y="1725000"/>
            <a:chExt cx="361875" cy="481850"/>
          </a:xfrm>
        </p:grpSpPr>
        <p:sp>
          <p:nvSpPr>
            <p:cNvPr id="1326" name="Google Shape;1326;p3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3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3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3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3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3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3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3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3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3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3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6" name="Google Shape;1356;p31"/>
          <p:cNvGrpSpPr/>
          <p:nvPr/>
        </p:nvGrpSpPr>
        <p:grpSpPr>
          <a:xfrm>
            <a:off x="8385289" y="221079"/>
            <a:ext cx="512813" cy="682830"/>
            <a:chOff x="1854175" y="1725000"/>
            <a:chExt cx="361875" cy="481850"/>
          </a:xfrm>
        </p:grpSpPr>
        <p:sp>
          <p:nvSpPr>
            <p:cNvPr id="1357" name="Google Shape;1357;p31"/>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31"/>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31"/>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1"/>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1"/>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1"/>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31"/>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31"/>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31"/>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1"/>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1"/>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1"/>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31"/>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31"/>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31"/>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31"/>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1"/>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1"/>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1"/>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31"/>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31"/>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31"/>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1"/>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1"/>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1"/>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31"/>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31"/>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31"/>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1"/>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1"/>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
    <p:spTree>
      <p:nvGrpSpPr>
        <p:cNvPr id="1387" name="Shape 1387"/>
        <p:cNvGrpSpPr/>
        <p:nvPr/>
      </p:nvGrpSpPr>
      <p:grpSpPr>
        <a:xfrm>
          <a:off x="0" y="0"/>
          <a:ext cx="0" cy="0"/>
          <a:chOff x="0" y="0"/>
          <a:chExt cx="0" cy="0"/>
        </a:xfrm>
      </p:grpSpPr>
      <p:sp>
        <p:nvSpPr>
          <p:cNvPr id="1388" name="Google Shape;1388;p32"/>
          <p:cNvSpPr/>
          <p:nvPr/>
        </p:nvSpPr>
        <p:spPr>
          <a:xfrm>
            <a:off x="280725" y="435472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32"/>
          <p:cNvSpPr/>
          <p:nvPr/>
        </p:nvSpPr>
        <p:spPr>
          <a:xfrm>
            <a:off x="7270375" y="-600275"/>
            <a:ext cx="1825800" cy="18258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32"/>
          <p:cNvSpPr/>
          <p:nvPr/>
        </p:nvSpPr>
        <p:spPr>
          <a:xfrm>
            <a:off x="6821374" y="-1097825"/>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32"/>
          <p:cNvSpPr/>
          <p:nvPr/>
        </p:nvSpPr>
        <p:spPr>
          <a:xfrm>
            <a:off x="1978074" y="4791250"/>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2" name="Google Shape;1392;p32"/>
          <p:cNvGrpSpPr/>
          <p:nvPr/>
        </p:nvGrpSpPr>
        <p:grpSpPr>
          <a:xfrm>
            <a:off x="8096564" y="4243054"/>
            <a:ext cx="512813" cy="682830"/>
            <a:chOff x="1854175" y="1725000"/>
            <a:chExt cx="361875" cy="481850"/>
          </a:xfrm>
        </p:grpSpPr>
        <p:sp>
          <p:nvSpPr>
            <p:cNvPr id="1393" name="Google Shape;1393;p32"/>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32"/>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32"/>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2"/>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2"/>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2"/>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2"/>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2"/>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2"/>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2"/>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2"/>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2"/>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32"/>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32"/>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2"/>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2"/>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2"/>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2"/>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32"/>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32"/>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2"/>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2"/>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2"/>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2"/>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32"/>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32"/>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2"/>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2"/>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2"/>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2"/>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3" name="Google Shape;1423;p32"/>
          <p:cNvSpPr/>
          <p:nvPr/>
        </p:nvSpPr>
        <p:spPr>
          <a:xfrm>
            <a:off x="7578449" y="4041225"/>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6">
    <p:spTree>
      <p:nvGrpSpPr>
        <p:cNvPr id="1424" name="Shape 1424"/>
        <p:cNvGrpSpPr/>
        <p:nvPr/>
      </p:nvGrpSpPr>
      <p:grpSpPr>
        <a:xfrm>
          <a:off x="0" y="0"/>
          <a:ext cx="0" cy="0"/>
          <a:chOff x="0" y="0"/>
          <a:chExt cx="0" cy="0"/>
        </a:xfrm>
      </p:grpSpPr>
      <p:sp>
        <p:nvSpPr>
          <p:cNvPr id="1425" name="Google Shape;1425;p33"/>
          <p:cNvSpPr/>
          <p:nvPr/>
        </p:nvSpPr>
        <p:spPr>
          <a:xfrm>
            <a:off x="280725" y="4354725"/>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3"/>
          <p:cNvSpPr/>
          <p:nvPr/>
        </p:nvSpPr>
        <p:spPr>
          <a:xfrm>
            <a:off x="1978074" y="4791250"/>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3"/>
          <p:cNvSpPr/>
          <p:nvPr/>
        </p:nvSpPr>
        <p:spPr>
          <a:xfrm>
            <a:off x="3907525" y="-2661050"/>
            <a:ext cx="3121200" cy="31212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3"/>
          <p:cNvSpPr/>
          <p:nvPr/>
        </p:nvSpPr>
        <p:spPr>
          <a:xfrm>
            <a:off x="3907524" y="-1003700"/>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33"/>
          <p:cNvSpPr/>
          <p:nvPr/>
        </p:nvSpPr>
        <p:spPr>
          <a:xfrm>
            <a:off x="-847426" y="460150"/>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33"/>
          <p:cNvSpPr/>
          <p:nvPr/>
        </p:nvSpPr>
        <p:spPr>
          <a:xfrm>
            <a:off x="7690149" y="3619875"/>
            <a:ext cx="1788000" cy="17880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1" name="Google Shape;1431;p33"/>
          <p:cNvGrpSpPr/>
          <p:nvPr/>
        </p:nvGrpSpPr>
        <p:grpSpPr>
          <a:xfrm>
            <a:off x="182839" y="2032791"/>
            <a:ext cx="512813" cy="682830"/>
            <a:chOff x="1854175" y="1725000"/>
            <a:chExt cx="361875" cy="481850"/>
          </a:xfrm>
        </p:grpSpPr>
        <p:sp>
          <p:nvSpPr>
            <p:cNvPr id="1432" name="Google Shape;1432;p3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3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3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3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3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3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3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3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3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3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3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3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3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3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3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2" name="Google Shape;1462;p33"/>
          <p:cNvGrpSpPr/>
          <p:nvPr/>
        </p:nvGrpSpPr>
        <p:grpSpPr>
          <a:xfrm>
            <a:off x="8369364" y="3213691"/>
            <a:ext cx="512813" cy="682830"/>
            <a:chOff x="1854175" y="1725000"/>
            <a:chExt cx="361875" cy="481850"/>
          </a:xfrm>
        </p:grpSpPr>
        <p:sp>
          <p:nvSpPr>
            <p:cNvPr id="1463" name="Google Shape;1463;p33"/>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33"/>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3"/>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3"/>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3"/>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33"/>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3"/>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3"/>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3"/>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3"/>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3"/>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3"/>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33"/>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3"/>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3"/>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3"/>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3"/>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33"/>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3"/>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33"/>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33"/>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33"/>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33"/>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3"/>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33"/>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33"/>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3"/>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33"/>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33"/>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33"/>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66" name="Shape 166"/>
        <p:cNvGrpSpPr/>
        <p:nvPr/>
      </p:nvGrpSpPr>
      <p:grpSpPr>
        <a:xfrm>
          <a:off x="0" y="0"/>
          <a:ext cx="0" cy="0"/>
          <a:chOff x="0" y="0"/>
          <a:chExt cx="0" cy="0"/>
        </a:xfrm>
      </p:grpSpPr>
      <p:sp>
        <p:nvSpPr>
          <p:cNvPr id="167" name="Google Shape;167;p5"/>
          <p:cNvSpPr txBox="1"/>
          <p:nvPr>
            <p:ph idx="1" type="subTitle"/>
          </p:nvPr>
        </p:nvSpPr>
        <p:spPr>
          <a:xfrm>
            <a:off x="1819313" y="1742575"/>
            <a:ext cx="2327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68" name="Google Shape;168;p5"/>
          <p:cNvSpPr txBox="1"/>
          <p:nvPr>
            <p:ph idx="2" type="subTitle"/>
          </p:nvPr>
        </p:nvSpPr>
        <p:spPr>
          <a:xfrm>
            <a:off x="1819313" y="2067175"/>
            <a:ext cx="23271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5"/>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0" name="Google Shape;170;p5"/>
          <p:cNvSpPr txBox="1"/>
          <p:nvPr>
            <p:ph idx="3" type="title"/>
          </p:nvPr>
        </p:nvSpPr>
        <p:spPr>
          <a:xfrm>
            <a:off x="2472713" y="1214100"/>
            <a:ext cx="1020300" cy="60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71" name="Google Shape;171;p5"/>
          <p:cNvSpPr txBox="1"/>
          <p:nvPr>
            <p:ph idx="4" type="subTitle"/>
          </p:nvPr>
        </p:nvSpPr>
        <p:spPr>
          <a:xfrm>
            <a:off x="1819313" y="3554275"/>
            <a:ext cx="2327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72" name="Google Shape;172;p5"/>
          <p:cNvSpPr txBox="1"/>
          <p:nvPr>
            <p:ph idx="5" type="subTitle"/>
          </p:nvPr>
        </p:nvSpPr>
        <p:spPr>
          <a:xfrm>
            <a:off x="1819313" y="3878875"/>
            <a:ext cx="23271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5"/>
          <p:cNvSpPr txBox="1"/>
          <p:nvPr>
            <p:ph idx="6" type="title"/>
          </p:nvPr>
        </p:nvSpPr>
        <p:spPr>
          <a:xfrm>
            <a:off x="2472713" y="3025800"/>
            <a:ext cx="1020300" cy="60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74" name="Google Shape;174;p5"/>
          <p:cNvSpPr txBox="1"/>
          <p:nvPr>
            <p:ph idx="7" type="subTitle"/>
          </p:nvPr>
        </p:nvSpPr>
        <p:spPr>
          <a:xfrm>
            <a:off x="5182013" y="1742575"/>
            <a:ext cx="2327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75" name="Google Shape;175;p5"/>
          <p:cNvSpPr txBox="1"/>
          <p:nvPr>
            <p:ph idx="8" type="subTitle"/>
          </p:nvPr>
        </p:nvSpPr>
        <p:spPr>
          <a:xfrm>
            <a:off x="5182013" y="2067175"/>
            <a:ext cx="23271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5"/>
          <p:cNvSpPr txBox="1"/>
          <p:nvPr>
            <p:ph idx="9" type="title"/>
          </p:nvPr>
        </p:nvSpPr>
        <p:spPr>
          <a:xfrm>
            <a:off x="5835413" y="1214100"/>
            <a:ext cx="1020300" cy="60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77" name="Google Shape;177;p5"/>
          <p:cNvSpPr txBox="1"/>
          <p:nvPr>
            <p:ph idx="13" type="subTitle"/>
          </p:nvPr>
        </p:nvSpPr>
        <p:spPr>
          <a:xfrm>
            <a:off x="4662430" y="3554275"/>
            <a:ext cx="3366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178" name="Google Shape;178;p5"/>
          <p:cNvSpPr txBox="1"/>
          <p:nvPr>
            <p:ph idx="14" type="subTitle"/>
          </p:nvPr>
        </p:nvSpPr>
        <p:spPr>
          <a:xfrm>
            <a:off x="5182013" y="3878875"/>
            <a:ext cx="23271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9" name="Google Shape;179;p5"/>
          <p:cNvSpPr txBox="1"/>
          <p:nvPr>
            <p:ph idx="15" type="title"/>
          </p:nvPr>
        </p:nvSpPr>
        <p:spPr>
          <a:xfrm>
            <a:off x="5835413" y="3025800"/>
            <a:ext cx="1020300" cy="600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80" name="Google Shape;180;p5"/>
          <p:cNvSpPr/>
          <p:nvPr/>
        </p:nvSpPr>
        <p:spPr>
          <a:xfrm rot="5400000">
            <a:off x="-308274" y="30827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rot="-5400000">
            <a:off x="8236451" y="4218049"/>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1176375" y="114720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7829550" y="114720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1066628" y="3339500"/>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8277072" y="-163125"/>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6" name="Shape 186"/>
        <p:cNvGrpSpPr/>
        <p:nvPr/>
      </p:nvGrpSpPr>
      <p:grpSpPr>
        <a:xfrm>
          <a:off x="0" y="0"/>
          <a:ext cx="0" cy="0"/>
          <a:chOff x="0" y="0"/>
          <a:chExt cx="0" cy="0"/>
        </a:xfrm>
      </p:grpSpPr>
      <p:sp>
        <p:nvSpPr>
          <p:cNvPr id="187" name="Google Shape;187;p6"/>
          <p:cNvSpPr txBox="1"/>
          <p:nvPr>
            <p:ph type="title"/>
          </p:nvPr>
        </p:nvSpPr>
        <p:spPr>
          <a:xfrm>
            <a:off x="695650" y="1998450"/>
            <a:ext cx="38763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8" name="Google Shape;18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9" name="Google Shape;189;p6"/>
          <p:cNvSpPr txBox="1"/>
          <p:nvPr>
            <p:ph idx="2" type="title"/>
          </p:nvPr>
        </p:nvSpPr>
        <p:spPr>
          <a:xfrm>
            <a:off x="695650" y="1126975"/>
            <a:ext cx="2105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7000"/>
              <a:buNone/>
              <a:defRPr sz="7000"/>
            </a:lvl1pPr>
            <a:lvl2pPr lvl="1" algn="l">
              <a:lnSpc>
                <a:spcPct val="100000"/>
              </a:lnSpc>
              <a:spcBef>
                <a:spcPts val="0"/>
              </a:spcBef>
              <a:spcAft>
                <a:spcPts val="0"/>
              </a:spcAft>
              <a:buSzPts val="7000"/>
              <a:buNone/>
              <a:defRPr sz="7000"/>
            </a:lvl2pPr>
            <a:lvl3pPr lvl="2" algn="l">
              <a:lnSpc>
                <a:spcPct val="100000"/>
              </a:lnSpc>
              <a:spcBef>
                <a:spcPts val="0"/>
              </a:spcBef>
              <a:spcAft>
                <a:spcPts val="0"/>
              </a:spcAft>
              <a:buSzPts val="7000"/>
              <a:buNone/>
              <a:defRPr sz="7000"/>
            </a:lvl3pPr>
            <a:lvl4pPr lvl="3" algn="l">
              <a:lnSpc>
                <a:spcPct val="100000"/>
              </a:lnSpc>
              <a:spcBef>
                <a:spcPts val="0"/>
              </a:spcBef>
              <a:spcAft>
                <a:spcPts val="0"/>
              </a:spcAft>
              <a:buSzPts val="7000"/>
              <a:buNone/>
              <a:defRPr sz="7000"/>
            </a:lvl4pPr>
            <a:lvl5pPr lvl="4" algn="l">
              <a:lnSpc>
                <a:spcPct val="100000"/>
              </a:lnSpc>
              <a:spcBef>
                <a:spcPts val="0"/>
              </a:spcBef>
              <a:spcAft>
                <a:spcPts val="0"/>
              </a:spcAft>
              <a:buSzPts val="7000"/>
              <a:buNone/>
              <a:defRPr sz="7000"/>
            </a:lvl5pPr>
            <a:lvl6pPr lvl="5" algn="l">
              <a:lnSpc>
                <a:spcPct val="100000"/>
              </a:lnSpc>
              <a:spcBef>
                <a:spcPts val="0"/>
              </a:spcBef>
              <a:spcAft>
                <a:spcPts val="0"/>
              </a:spcAft>
              <a:buSzPts val="7000"/>
              <a:buNone/>
              <a:defRPr sz="7000"/>
            </a:lvl6pPr>
            <a:lvl7pPr lvl="6" algn="l">
              <a:lnSpc>
                <a:spcPct val="100000"/>
              </a:lnSpc>
              <a:spcBef>
                <a:spcPts val="0"/>
              </a:spcBef>
              <a:spcAft>
                <a:spcPts val="0"/>
              </a:spcAft>
              <a:buSzPts val="7000"/>
              <a:buNone/>
              <a:defRPr sz="7000"/>
            </a:lvl7pPr>
            <a:lvl8pPr lvl="7" algn="l">
              <a:lnSpc>
                <a:spcPct val="100000"/>
              </a:lnSpc>
              <a:spcBef>
                <a:spcPts val="0"/>
              </a:spcBef>
              <a:spcAft>
                <a:spcPts val="0"/>
              </a:spcAft>
              <a:buSzPts val="7000"/>
              <a:buNone/>
              <a:defRPr sz="7000"/>
            </a:lvl8pPr>
            <a:lvl9pPr lvl="8" algn="l">
              <a:lnSpc>
                <a:spcPct val="100000"/>
              </a:lnSpc>
              <a:spcBef>
                <a:spcPts val="0"/>
              </a:spcBef>
              <a:spcAft>
                <a:spcPts val="0"/>
              </a:spcAft>
              <a:buSzPts val="7000"/>
              <a:buNone/>
              <a:defRPr sz="7000"/>
            </a:lvl9pPr>
          </a:lstStyle>
          <a:p/>
        </p:txBody>
      </p:sp>
      <p:sp>
        <p:nvSpPr>
          <p:cNvPr id="190" name="Google Shape;190;p6"/>
          <p:cNvSpPr txBox="1"/>
          <p:nvPr>
            <p:ph idx="1" type="subTitle"/>
          </p:nvPr>
        </p:nvSpPr>
        <p:spPr>
          <a:xfrm>
            <a:off x="695650" y="2735850"/>
            <a:ext cx="3370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1" name="Google Shape;191;p6"/>
          <p:cNvSpPr/>
          <p:nvPr/>
        </p:nvSpPr>
        <p:spPr>
          <a:xfrm>
            <a:off x="5246854" y="-1571625"/>
            <a:ext cx="4384500" cy="4384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3742575" y="3588675"/>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6"/>
          <p:cNvGrpSpPr/>
          <p:nvPr/>
        </p:nvGrpSpPr>
        <p:grpSpPr>
          <a:xfrm>
            <a:off x="219676" y="279204"/>
            <a:ext cx="512813" cy="682830"/>
            <a:chOff x="1854175" y="1725000"/>
            <a:chExt cx="361875" cy="481850"/>
          </a:xfrm>
        </p:grpSpPr>
        <p:sp>
          <p:nvSpPr>
            <p:cNvPr id="194" name="Google Shape;194;p6"/>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6"/>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4" name="Google Shape;224;p6"/>
          <p:cNvSpPr/>
          <p:nvPr/>
        </p:nvSpPr>
        <p:spPr>
          <a:xfrm flipH="1">
            <a:off x="-8" y="3804438"/>
            <a:ext cx="696995" cy="1393930"/>
          </a:xfrm>
          <a:custGeom>
            <a:rect b="b" l="l" r="r" t="t"/>
            <a:pathLst>
              <a:path extrusionOk="0" h="23393" w="11697">
                <a:moveTo>
                  <a:pt x="11697" y="1"/>
                </a:moveTo>
                <a:cubicBezTo>
                  <a:pt x="5224" y="1"/>
                  <a:pt x="1" y="5224"/>
                  <a:pt x="1" y="11697"/>
                </a:cubicBezTo>
                <a:cubicBezTo>
                  <a:pt x="1" y="18146"/>
                  <a:pt x="5224" y="23393"/>
                  <a:pt x="11697" y="23393"/>
                </a:cubicBezTo>
                <a:lnTo>
                  <a:pt x="11697" y="18888"/>
                </a:lnTo>
                <a:cubicBezTo>
                  <a:pt x="7716" y="18888"/>
                  <a:pt x="4482" y="15678"/>
                  <a:pt x="4482" y="11697"/>
                </a:cubicBezTo>
                <a:cubicBezTo>
                  <a:pt x="4482" y="7715"/>
                  <a:pt x="7716" y="4482"/>
                  <a:pt x="11697" y="4482"/>
                </a:cubicBezTo>
                <a:lnTo>
                  <a:pt x="11697" y="1"/>
                </a:ln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5" name="Shape 225"/>
        <p:cNvGrpSpPr/>
        <p:nvPr/>
      </p:nvGrpSpPr>
      <p:grpSpPr>
        <a:xfrm>
          <a:off x="0" y="0"/>
          <a:ext cx="0" cy="0"/>
          <a:chOff x="0" y="0"/>
          <a:chExt cx="0" cy="0"/>
        </a:xfrm>
      </p:grpSpPr>
      <p:sp>
        <p:nvSpPr>
          <p:cNvPr id="226" name="Google Shape;226;p7"/>
          <p:cNvSpPr txBox="1"/>
          <p:nvPr>
            <p:ph type="title"/>
          </p:nvPr>
        </p:nvSpPr>
        <p:spPr>
          <a:xfrm>
            <a:off x="771850" y="1168075"/>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7" name="Google Shape;2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7"/>
          <p:cNvSpPr txBox="1"/>
          <p:nvPr>
            <p:ph idx="1" type="subTitle"/>
          </p:nvPr>
        </p:nvSpPr>
        <p:spPr>
          <a:xfrm>
            <a:off x="771850" y="2139625"/>
            <a:ext cx="2808000" cy="17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7"/>
          <p:cNvSpPr/>
          <p:nvPr/>
        </p:nvSpPr>
        <p:spPr>
          <a:xfrm>
            <a:off x="5556379" y="-1097450"/>
            <a:ext cx="4384500" cy="43845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6304425" y="2409625"/>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flipH="1">
            <a:off x="-8" y="74100"/>
            <a:ext cx="696995" cy="1393930"/>
          </a:xfrm>
          <a:custGeom>
            <a:rect b="b" l="l" r="r" t="t"/>
            <a:pathLst>
              <a:path extrusionOk="0" h="23393" w="11697">
                <a:moveTo>
                  <a:pt x="11697" y="1"/>
                </a:moveTo>
                <a:cubicBezTo>
                  <a:pt x="5224" y="1"/>
                  <a:pt x="1" y="5224"/>
                  <a:pt x="1" y="11697"/>
                </a:cubicBezTo>
                <a:cubicBezTo>
                  <a:pt x="1" y="18146"/>
                  <a:pt x="5224" y="23393"/>
                  <a:pt x="11697" y="23393"/>
                </a:cubicBezTo>
                <a:lnTo>
                  <a:pt x="11697" y="18888"/>
                </a:lnTo>
                <a:cubicBezTo>
                  <a:pt x="7716" y="18888"/>
                  <a:pt x="4482" y="15678"/>
                  <a:pt x="4482" y="11697"/>
                </a:cubicBezTo>
                <a:cubicBezTo>
                  <a:pt x="4482" y="7715"/>
                  <a:pt x="7716" y="4482"/>
                  <a:pt x="11697" y="4482"/>
                </a:cubicBezTo>
                <a:lnTo>
                  <a:pt x="11697" y="1"/>
                </a:ln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a:off x="-976724" y="4220175"/>
            <a:ext cx="2952600" cy="2952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1865600" y="-2075300"/>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4" name="Shape 234"/>
        <p:cNvGrpSpPr/>
        <p:nvPr/>
      </p:nvGrpSpPr>
      <p:grpSpPr>
        <a:xfrm>
          <a:off x="0" y="0"/>
          <a:ext cx="0" cy="0"/>
          <a:chOff x="0" y="0"/>
          <a:chExt cx="0" cy="0"/>
        </a:xfrm>
      </p:grpSpPr>
      <p:sp>
        <p:nvSpPr>
          <p:cNvPr id="235" name="Google Shape;235;p8"/>
          <p:cNvSpPr txBox="1"/>
          <p:nvPr>
            <p:ph idx="1" type="subTitle"/>
          </p:nvPr>
        </p:nvSpPr>
        <p:spPr>
          <a:xfrm>
            <a:off x="1591813" y="2499025"/>
            <a:ext cx="2218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236" name="Google Shape;236;p8"/>
          <p:cNvSpPr txBox="1"/>
          <p:nvPr>
            <p:ph idx="2" type="subTitle"/>
          </p:nvPr>
        </p:nvSpPr>
        <p:spPr>
          <a:xfrm>
            <a:off x="1376400" y="2976025"/>
            <a:ext cx="26490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8"/>
          <p:cNvSpPr txBox="1"/>
          <p:nvPr>
            <p:ph idx="3" type="subTitle"/>
          </p:nvPr>
        </p:nvSpPr>
        <p:spPr>
          <a:xfrm>
            <a:off x="5333988" y="2499025"/>
            <a:ext cx="2218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1pPr>
            <a:lvl2pPr lvl="1"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2pPr>
            <a:lvl3pPr lvl="2"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3pPr>
            <a:lvl4pPr lvl="3"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4pPr>
            <a:lvl5pPr lvl="4"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5pPr>
            <a:lvl6pPr lvl="5"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6pPr>
            <a:lvl7pPr lvl="6"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7pPr>
            <a:lvl8pPr lvl="7"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8pPr>
            <a:lvl9pPr lvl="8" algn="ctr">
              <a:lnSpc>
                <a:spcPct val="100000"/>
              </a:lnSpc>
              <a:spcBef>
                <a:spcPts val="0"/>
              </a:spcBef>
              <a:spcAft>
                <a:spcPts val="0"/>
              </a:spcAft>
              <a:buClr>
                <a:srgbClr val="664980"/>
              </a:buClr>
              <a:buSzPts val="2000"/>
              <a:buFont typeface="Titillium Web"/>
              <a:buNone/>
              <a:defRPr b="1" sz="2000">
                <a:solidFill>
                  <a:srgbClr val="664980"/>
                </a:solidFill>
                <a:latin typeface="Titillium Web"/>
                <a:ea typeface="Titillium Web"/>
                <a:cs typeface="Titillium Web"/>
                <a:sym typeface="Titillium Web"/>
              </a:defRPr>
            </a:lvl9pPr>
          </a:lstStyle>
          <a:p/>
        </p:txBody>
      </p:sp>
      <p:sp>
        <p:nvSpPr>
          <p:cNvPr id="238" name="Google Shape;238;p8"/>
          <p:cNvSpPr txBox="1"/>
          <p:nvPr>
            <p:ph idx="4" type="subTitle"/>
          </p:nvPr>
        </p:nvSpPr>
        <p:spPr>
          <a:xfrm>
            <a:off x="5118575" y="2976025"/>
            <a:ext cx="26490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39" name="Google Shape;239;p8"/>
          <p:cNvGrpSpPr/>
          <p:nvPr/>
        </p:nvGrpSpPr>
        <p:grpSpPr>
          <a:xfrm>
            <a:off x="7675684" y="4256294"/>
            <a:ext cx="1468307" cy="887217"/>
            <a:chOff x="5562450" y="5141450"/>
            <a:chExt cx="546550" cy="330250"/>
          </a:xfrm>
        </p:grpSpPr>
        <p:sp>
          <p:nvSpPr>
            <p:cNvPr id="240" name="Google Shape;240;p8"/>
            <p:cNvSpPr/>
            <p:nvPr/>
          </p:nvSpPr>
          <p:spPr>
            <a:xfrm>
              <a:off x="6077775" y="5183300"/>
              <a:ext cx="31225" cy="31250"/>
            </a:xfrm>
            <a:custGeom>
              <a:rect b="b" l="l" r="r" t="t"/>
              <a:pathLst>
                <a:path extrusionOk="0" h="1250" w="1249">
                  <a:moveTo>
                    <a:pt x="0" y="1"/>
                  </a:moveTo>
                  <a:lnTo>
                    <a:pt x="1249" y="1249"/>
                  </a:lnTo>
                  <a:lnTo>
                    <a:pt x="1249" y="772"/>
                  </a:lnTo>
                  <a:cubicBezTo>
                    <a:pt x="840" y="484"/>
                    <a:pt x="432" y="243"/>
                    <a:pt x="0"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
            <p:cNvSpPr/>
            <p:nvPr/>
          </p:nvSpPr>
          <p:spPr>
            <a:xfrm>
              <a:off x="6004125" y="5153975"/>
              <a:ext cx="104875" cy="104875"/>
            </a:xfrm>
            <a:custGeom>
              <a:rect b="b" l="l" r="r" t="t"/>
              <a:pathLst>
                <a:path extrusionOk="0" h="4195" w="4195">
                  <a:moveTo>
                    <a:pt x="1" y="0"/>
                  </a:moveTo>
                  <a:lnTo>
                    <a:pt x="4195" y="4194"/>
                  </a:lnTo>
                  <a:lnTo>
                    <a:pt x="4195" y="3504"/>
                  </a:lnTo>
                  <a:lnTo>
                    <a:pt x="984" y="311"/>
                  </a:lnTo>
                  <a:cubicBezTo>
                    <a:pt x="645" y="196"/>
                    <a:pt x="334" y="75"/>
                    <a:pt x="1" y="0"/>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
            <p:cNvSpPr/>
            <p:nvPr/>
          </p:nvSpPr>
          <p:spPr>
            <a:xfrm>
              <a:off x="5949625" y="5143175"/>
              <a:ext cx="159375" cy="159550"/>
            </a:xfrm>
            <a:custGeom>
              <a:rect b="b" l="l" r="r" t="t"/>
              <a:pathLst>
                <a:path extrusionOk="0" h="6382" w="6375">
                  <a:moveTo>
                    <a:pt x="0" y="1"/>
                  </a:moveTo>
                  <a:lnTo>
                    <a:pt x="6375" y="6381"/>
                  </a:lnTo>
                  <a:lnTo>
                    <a:pt x="6375" y="5708"/>
                  </a:lnTo>
                  <a:lnTo>
                    <a:pt x="788" y="122"/>
                  </a:lnTo>
                  <a:cubicBezTo>
                    <a:pt x="524" y="76"/>
                    <a:pt x="265" y="24"/>
                    <a:pt x="0" y="1"/>
                  </a:cubicBez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
            <p:cNvSpPr/>
            <p:nvPr/>
          </p:nvSpPr>
          <p:spPr>
            <a:xfrm>
              <a:off x="5903450" y="5141450"/>
              <a:ext cx="205550" cy="205550"/>
            </a:xfrm>
            <a:custGeom>
              <a:rect b="b" l="l" r="r" t="t"/>
              <a:pathLst>
                <a:path extrusionOk="0" h="8222" w="8222">
                  <a:moveTo>
                    <a:pt x="1" y="1"/>
                  </a:moveTo>
                  <a:lnTo>
                    <a:pt x="8222" y="8222"/>
                  </a:lnTo>
                  <a:lnTo>
                    <a:pt x="8222" y="7549"/>
                  </a:lnTo>
                  <a:lnTo>
                    <a:pt x="674"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
            <p:cNvSpPr/>
            <p:nvPr/>
          </p:nvSpPr>
          <p:spPr>
            <a:xfrm>
              <a:off x="5862750" y="5142600"/>
              <a:ext cx="246250" cy="248125"/>
            </a:xfrm>
            <a:custGeom>
              <a:rect b="b" l="l" r="r" t="t"/>
              <a:pathLst>
                <a:path extrusionOk="0" h="9925" w="9850">
                  <a:moveTo>
                    <a:pt x="599" y="1"/>
                  </a:moveTo>
                  <a:cubicBezTo>
                    <a:pt x="403" y="24"/>
                    <a:pt x="190" y="47"/>
                    <a:pt x="0" y="76"/>
                  </a:cubicBezTo>
                  <a:lnTo>
                    <a:pt x="2014" y="2089"/>
                  </a:lnTo>
                  <a:cubicBezTo>
                    <a:pt x="1985" y="2037"/>
                    <a:pt x="1962" y="1991"/>
                    <a:pt x="1962" y="1945"/>
                  </a:cubicBezTo>
                  <a:cubicBezTo>
                    <a:pt x="1962" y="1802"/>
                    <a:pt x="2060" y="1658"/>
                    <a:pt x="2204" y="1606"/>
                  </a:cubicBezTo>
                  <a:lnTo>
                    <a:pt x="599" y="1"/>
                  </a:lnTo>
                  <a:close/>
                  <a:moveTo>
                    <a:pt x="2681" y="2112"/>
                  </a:moveTo>
                  <a:cubicBezTo>
                    <a:pt x="2635" y="2233"/>
                    <a:pt x="2492" y="2325"/>
                    <a:pt x="2348" y="2325"/>
                  </a:cubicBezTo>
                  <a:cubicBezTo>
                    <a:pt x="2302" y="2325"/>
                    <a:pt x="2250" y="2302"/>
                    <a:pt x="2204" y="2302"/>
                  </a:cubicBezTo>
                  <a:lnTo>
                    <a:pt x="9850" y="9925"/>
                  </a:lnTo>
                  <a:lnTo>
                    <a:pt x="9850" y="9252"/>
                  </a:lnTo>
                  <a:lnTo>
                    <a:pt x="2681" y="2112"/>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
            <p:cNvSpPr/>
            <p:nvPr/>
          </p:nvSpPr>
          <p:spPr>
            <a:xfrm>
              <a:off x="5825500" y="5148650"/>
              <a:ext cx="283500" cy="286375"/>
            </a:xfrm>
            <a:custGeom>
              <a:rect b="b" l="l" r="r" t="t"/>
              <a:pathLst>
                <a:path extrusionOk="0" h="11455" w="11340">
                  <a:moveTo>
                    <a:pt x="553" y="0"/>
                  </a:moveTo>
                  <a:cubicBezTo>
                    <a:pt x="386" y="24"/>
                    <a:pt x="196" y="70"/>
                    <a:pt x="0" y="121"/>
                  </a:cubicBezTo>
                  <a:lnTo>
                    <a:pt x="1295" y="1416"/>
                  </a:lnTo>
                  <a:cubicBezTo>
                    <a:pt x="1370" y="1364"/>
                    <a:pt x="1439" y="1318"/>
                    <a:pt x="1536" y="1318"/>
                  </a:cubicBezTo>
                  <a:cubicBezTo>
                    <a:pt x="1749" y="1318"/>
                    <a:pt x="1922" y="1485"/>
                    <a:pt x="1922" y="1703"/>
                  </a:cubicBezTo>
                  <a:cubicBezTo>
                    <a:pt x="1922" y="1795"/>
                    <a:pt x="1893" y="1870"/>
                    <a:pt x="1824" y="1939"/>
                  </a:cubicBezTo>
                  <a:lnTo>
                    <a:pt x="3717" y="3832"/>
                  </a:lnTo>
                  <a:cubicBezTo>
                    <a:pt x="3763" y="3832"/>
                    <a:pt x="3792" y="3809"/>
                    <a:pt x="3838" y="3809"/>
                  </a:cubicBezTo>
                  <a:cubicBezTo>
                    <a:pt x="4051" y="3809"/>
                    <a:pt x="4223" y="4005"/>
                    <a:pt x="4223" y="4194"/>
                  </a:cubicBezTo>
                  <a:cubicBezTo>
                    <a:pt x="4223" y="4241"/>
                    <a:pt x="4223" y="4264"/>
                    <a:pt x="4194" y="4315"/>
                  </a:cubicBezTo>
                  <a:lnTo>
                    <a:pt x="11340" y="11455"/>
                  </a:lnTo>
                  <a:lnTo>
                    <a:pt x="11340" y="10788"/>
                  </a:lnTo>
                  <a:lnTo>
                    <a:pt x="553"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
            <p:cNvSpPr/>
            <p:nvPr/>
          </p:nvSpPr>
          <p:spPr>
            <a:xfrm>
              <a:off x="5791975" y="5157575"/>
              <a:ext cx="317025" cy="314125"/>
            </a:xfrm>
            <a:custGeom>
              <a:rect b="b" l="l" r="r" t="t"/>
              <a:pathLst>
                <a:path extrusionOk="0" h="12565" w="12681">
                  <a:moveTo>
                    <a:pt x="501" y="0"/>
                  </a:moveTo>
                  <a:cubicBezTo>
                    <a:pt x="335" y="52"/>
                    <a:pt x="168" y="121"/>
                    <a:pt x="1" y="167"/>
                  </a:cubicBezTo>
                  <a:lnTo>
                    <a:pt x="12393" y="12565"/>
                  </a:lnTo>
                  <a:lnTo>
                    <a:pt x="12681" y="12565"/>
                  </a:lnTo>
                  <a:lnTo>
                    <a:pt x="12681" y="12179"/>
                  </a:lnTo>
                  <a:lnTo>
                    <a:pt x="501"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8"/>
            <p:cNvSpPr/>
            <p:nvPr/>
          </p:nvSpPr>
          <p:spPr>
            <a:xfrm>
              <a:off x="5760775" y="5169650"/>
              <a:ext cx="313425" cy="302050"/>
            </a:xfrm>
            <a:custGeom>
              <a:rect b="b" l="l" r="r" t="t"/>
              <a:pathLst>
                <a:path extrusionOk="0" h="12082" w="12537">
                  <a:moveTo>
                    <a:pt x="455" y="0"/>
                  </a:moveTo>
                  <a:cubicBezTo>
                    <a:pt x="311" y="69"/>
                    <a:pt x="144" y="144"/>
                    <a:pt x="1" y="213"/>
                  </a:cubicBezTo>
                  <a:lnTo>
                    <a:pt x="11869" y="12082"/>
                  </a:lnTo>
                  <a:lnTo>
                    <a:pt x="12536" y="12082"/>
                  </a:lnTo>
                  <a:lnTo>
                    <a:pt x="6640" y="6156"/>
                  </a:lnTo>
                  <a:cubicBezTo>
                    <a:pt x="6571" y="6208"/>
                    <a:pt x="6496" y="6231"/>
                    <a:pt x="6427" y="6231"/>
                  </a:cubicBezTo>
                  <a:cubicBezTo>
                    <a:pt x="6208" y="6231"/>
                    <a:pt x="6041" y="6064"/>
                    <a:pt x="6041" y="5846"/>
                  </a:cubicBezTo>
                  <a:cubicBezTo>
                    <a:pt x="6041" y="5777"/>
                    <a:pt x="6064" y="5702"/>
                    <a:pt x="6116" y="5656"/>
                  </a:cubicBezTo>
                  <a:lnTo>
                    <a:pt x="4194" y="3740"/>
                  </a:lnTo>
                  <a:lnTo>
                    <a:pt x="4125" y="3740"/>
                  </a:lnTo>
                  <a:cubicBezTo>
                    <a:pt x="3936" y="3740"/>
                    <a:pt x="3763" y="3567"/>
                    <a:pt x="3763" y="3354"/>
                  </a:cubicBezTo>
                  <a:lnTo>
                    <a:pt x="3763" y="3308"/>
                  </a:lnTo>
                  <a:lnTo>
                    <a:pt x="1657" y="1197"/>
                  </a:lnTo>
                  <a:cubicBezTo>
                    <a:pt x="1583" y="1174"/>
                    <a:pt x="1537" y="1099"/>
                    <a:pt x="1491" y="1030"/>
                  </a:cubicBezTo>
                  <a:lnTo>
                    <a:pt x="455"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
            <p:cNvSpPr/>
            <p:nvPr/>
          </p:nvSpPr>
          <p:spPr>
            <a:xfrm>
              <a:off x="5732000" y="5184025"/>
              <a:ext cx="298475" cy="287675"/>
            </a:xfrm>
            <a:custGeom>
              <a:rect b="b" l="l" r="r" t="t"/>
              <a:pathLst>
                <a:path extrusionOk="0" h="11507" w="11939">
                  <a:moveTo>
                    <a:pt x="432" y="1"/>
                  </a:moveTo>
                  <a:cubicBezTo>
                    <a:pt x="289" y="70"/>
                    <a:pt x="145" y="168"/>
                    <a:pt x="1" y="237"/>
                  </a:cubicBezTo>
                  <a:lnTo>
                    <a:pt x="2613" y="2877"/>
                  </a:lnTo>
                  <a:lnTo>
                    <a:pt x="2613" y="2779"/>
                  </a:lnTo>
                  <a:cubicBezTo>
                    <a:pt x="2613" y="2613"/>
                    <a:pt x="2711" y="2492"/>
                    <a:pt x="2854" y="2417"/>
                  </a:cubicBezTo>
                  <a:lnTo>
                    <a:pt x="962" y="547"/>
                  </a:lnTo>
                  <a:cubicBezTo>
                    <a:pt x="887" y="622"/>
                    <a:pt x="795" y="668"/>
                    <a:pt x="697" y="668"/>
                  </a:cubicBezTo>
                  <a:cubicBezTo>
                    <a:pt x="484" y="668"/>
                    <a:pt x="312" y="501"/>
                    <a:pt x="312" y="288"/>
                  </a:cubicBezTo>
                  <a:cubicBezTo>
                    <a:pt x="312" y="168"/>
                    <a:pt x="363" y="70"/>
                    <a:pt x="432" y="1"/>
                  </a:cubicBezTo>
                  <a:close/>
                  <a:moveTo>
                    <a:pt x="3332" y="2900"/>
                  </a:moveTo>
                  <a:cubicBezTo>
                    <a:pt x="3286" y="3067"/>
                    <a:pt x="3142" y="3165"/>
                    <a:pt x="2975" y="3165"/>
                  </a:cubicBezTo>
                  <a:lnTo>
                    <a:pt x="2900" y="3165"/>
                  </a:lnTo>
                  <a:lnTo>
                    <a:pt x="4914" y="5179"/>
                  </a:lnTo>
                  <a:cubicBezTo>
                    <a:pt x="4966" y="5006"/>
                    <a:pt x="5110" y="4914"/>
                    <a:pt x="5276" y="4914"/>
                  </a:cubicBezTo>
                  <a:lnTo>
                    <a:pt x="5345" y="4914"/>
                  </a:lnTo>
                  <a:lnTo>
                    <a:pt x="3332" y="2900"/>
                  </a:lnTo>
                  <a:close/>
                  <a:moveTo>
                    <a:pt x="5662" y="5225"/>
                  </a:moveTo>
                  <a:lnTo>
                    <a:pt x="5662" y="5271"/>
                  </a:lnTo>
                  <a:cubicBezTo>
                    <a:pt x="5662" y="5437"/>
                    <a:pt x="5541" y="5581"/>
                    <a:pt x="5397" y="5633"/>
                  </a:cubicBezTo>
                  <a:lnTo>
                    <a:pt x="11242" y="11507"/>
                  </a:lnTo>
                  <a:lnTo>
                    <a:pt x="11938" y="11507"/>
                  </a:lnTo>
                  <a:lnTo>
                    <a:pt x="5662" y="5225"/>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
            <p:cNvSpPr/>
            <p:nvPr/>
          </p:nvSpPr>
          <p:spPr>
            <a:xfrm>
              <a:off x="5705700" y="5200725"/>
              <a:ext cx="280475" cy="270975"/>
            </a:xfrm>
            <a:custGeom>
              <a:rect b="b" l="l" r="r" t="t"/>
              <a:pathLst>
                <a:path extrusionOk="0" h="10839" w="11219">
                  <a:moveTo>
                    <a:pt x="386" y="0"/>
                  </a:moveTo>
                  <a:cubicBezTo>
                    <a:pt x="265" y="98"/>
                    <a:pt x="121" y="196"/>
                    <a:pt x="0" y="288"/>
                  </a:cubicBezTo>
                  <a:lnTo>
                    <a:pt x="1507" y="1801"/>
                  </a:lnTo>
                  <a:cubicBezTo>
                    <a:pt x="1582" y="1778"/>
                    <a:pt x="1651" y="1726"/>
                    <a:pt x="1749" y="1726"/>
                  </a:cubicBezTo>
                  <a:cubicBezTo>
                    <a:pt x="1939" y="1726"/>
                    <a:pt x="2111" y="1922"/>
                    <a:pt x="2111" y="2111"/>
                  </a:cubicBezTo>
                  <a:cubicBezTo>
                    <a:pt x="2111" y="2209"/>
                    <a:pt x="2083" y="2278"/>
                    <a:pt x="2037" y="2324"/>
                  </a:cubicBezTo>
                  <a:lnTo>
                    <a:pt x="3952" y="4246"/>
                  </a:lnTo>
                  <a:lnTo>
                    <a:pt x="4027" y="4246"/>
                  </a:lnTo>
                  <a:cubicBezTo>
                    <a:pt x="4240" y="4246"/>
                    <a:pt x="4413" y="4413"/>
                    <a:pt x="4413" y="4603"/>
                  </a:cubicBezTo>
                  <a:lnTo>
                    <a:pt x="4413" y="4700"/>
                  </a:lnTo>
                  <a:lnTo>
                    <a:pt x="10545" y="10839"/>
                  </a:lnTo>
                  <a:lnTo>
                    <a:pt x="11219" y="10839"/>
                  </a:lnTo>
                  <a:lnTo>
                    <a:pt x="38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p:nvPr/>
          </p:nvSpPr>
          <p:spPr>
            <a:xfrm>
              <a:off x="5681100" y="5219275"/>
              <a:ext cx="261350" cy="252425"/>
            </a:xfrm>
            <a:custGeom>
              <a:rect b="b" l="l" r="r" t="t"/>
              <a:pathLst>
                <a:path extrusionOk="0" h="10097" w="10454">
                  <a:moveTo>
                    <a:pt x="363" y="0"/>
                  </a:moveTo>
                  <a:cubicBezTo>
                    <a:pt x="242" y="121"/>
                    <a:pt x="121" y="219"/>
                    <a:pt x="0" y="317"/>
                  </a:cubicBezTo>
                  <a:lnTo>
                    <a:pt x="9758" y="10097"/>
                  </a:lnTo>
                  <a:lnTo>
                    <a:pt x="10454" y="10097"/>
                  </a:lnTo>
                  <a:lnTo>
                    <a:pt x="363"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
            <p:cNvSpPr/>
            <p:nvPr/>
          </p:nvSpPr>
          <p:spPr>
            <a:xfrm>
              <a:off x="5658375" y="5240275"/>
              <a:ext cx="239625" cy="231425"/>
            </a:xfrm>
            <a:custGeom>
              <a:rect b="b" l="l" r="r" t="t"/>
              <a:pathLst>
                <a:path extrusionOk="0" h="9257" w="9585">
                  <a:moveTo>
                    <a:pt x="334" y="0"/>
                  </a:moveTo>
                  <a:cubicBezTo>
                    <a:pt x="288" y="52"/>
                    <a:pt x="236" y="98"/>
                    <a:pt x="190" y="144"/>
                  </a:cubicBezTo>
                  <a:lnTo>
                    <a:pt x="0" y="340"/>
                  </a:lnTo>
                  <a:lnTo>
                    <a:pt x="8918" y="9257"/>
                  </a:lnTo>
                  <a:lnTo>
                    <a:pt x="9585" y="9257"/>
                  </a:lnTo>
                  <a:lnTo>
                    <a:pt x="3740" y="3383"/>
                  </a:lnTo>
                  <a:cubicBezTo>
                    <a:pt x="3688" y="3406"/>
                    <a:pt x="3665" y="3406"/>
                    <a:pt x="3642" y="3406"/>
                  </a:cubicBezTo>
                  <a:cubicBezTo>
                    <a:pt x="3429" y="3406"/>
                    <a:pt x="3257" y="3239"/>
                    <a:pt x="3257" y="3021"/>
                  </a:cubicBezTo>
                  <a:lnTo>
                    <a:pt x="3257" y="2929"/>
                  </a:lnTo>
                  <a:lnTo>
                    <a:pt x="1220" y="886"/>
                  </a:lnTo>
                  <a:cubicBezTo>
                    <a:pt x="1099" y="863"/>
                    <a:pt x="1007" y="771"/>
                    <a:pt x="984" y="627"/>
                  </a:cubicBezTo>
                  <a:lnTo>
                    <a:pt x="334"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
            <p:cNvSpPr/>
            <p:nvPr/>
          </p:nvSpPr>
          <p:spPr>
            <a:xfrm>
              <a:off x="5637950" y="5263125"/>
              <a:ext cx="216325" cy="208575"/>
            </a:xfrm>
            <a:custGeom>
              <a:rect b="b" l="l" r="r" t="t"/>
              <a:pathLst>
                <a:path extrusionOk="0" h="8343" w="8653">
                  <a:moveTo>
                    <a:pt x="311" y="1"/>
                  </a:moveTo>
                  <a:cubicBezTo>
                    <a:pt x="190" y="116"/>
                    <a:pt x="98" y="237"/>
                    <a:pt x="0" y="358"/>
                  </a:cubicBezTo>
                  <a:lnTo>
                    <a:pt x="1772" y="2158"/>
                  </a:lnTo>
                  <a:lnTo>
                    <a:pt x="1772" y="2107"/>
                  </a:lnTo>
                  <a:cubicBezTo>
                    <a:pt x="1772" y="1940"/>
                    <a:pt x="1893" y="1796"/>
                    <a:pt x="2060" y="1750"/>
                  </a:cubicBezTo>
                  <a:lnTo>
                    <a:pt x="311" y="1"/>
                  </a:lnTo>
                  <a:close/>
                  <a:moveTo>
                    <a:pt x="2520" y="2204"/>
                  </a:moveTo>
                  <a:cubicBezTo>
                    <a:pt x="2468" y="2371"/>
                    <a:pt x="2325" y="2492"/>
                    <a:pt x="2158" y="2492"/>
                  </a:cubicBezTo>
                  <a:lnTo>
                    <a:pt x="2112" y="2492"/>
                  </a:lnTo>
                  <a:lnTo>
                    <a:pt x="7957" y="8343"/>
                  </a:lnTo>
                  <a:lnTo>
                    <a:pt x="8653" y="8343"/>
                  </a:lnTo>
                  <a:lnTo>
                    <a:pt x="2520" y="2204"/>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8"/>
            <p:cNvSpPr/>
            <p:nvPr/>
          </p:nvSpPr>
          <p:spPr>
            <a:xfrm>
              <a:off x="5619400" y="5287575"/>
              <a:ext cx="190600" cy="184125"/>
            </a:xfrm>
            <a:custGeom>
              <a:rect b="b" l="l" r="r" t="t"/>
              <a:pathLst>
                <a:path extrusionOk="0" h="7365" w="7624">
                  <a:moveTo>
                    <a:pt x="265" y="1"/>
                  </a:moveTo>
                  <a:cubicBezTo>
                    <a:pt x="167" y="145"/>
                    <a:pt x="69" y="266"/>
                    <a:pt x="0" y="409"/>
                  </a:cubicBezTo>
                  <a:lnTo>
                    <a:pt x="6950" y="7365"/>
                  </a:lnTo>
                  <a:lnTo>
                    <a:pt x="7623" y="7365"/>
                  </a:lnTo>
                  <a:lnTo>
                    <a:pt x="265"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
            <p:cNvSpPr/>
            <p:nvPr/>
          </p:nvSpPr>
          <p:spPr>
            <a:xfrm>
              <a:off x="5602575" y="5314625"/>
              <a:ext cx="163700" cy="157075"/>
            </a:xfrm>
            <a:custGeom>
              <a:rect b="b" l="l" r="r" t="t"/>
              <a:pathLst>
                <a:path extrusionOk="0" h="6283" w="6548">
                  <a:moveTo>
                    <a:pt x="242" y="1"/>
                  </a:moveTo>
                  <a:cubicBezTo>
                    <a:pt x="167" y="144"/>
                    <a:pt x="75" y="288"/>
                    <a:pt x="0" y="432"/>
                  </a:cubicBezTo>
                  <a:lnTo>
                    <a:pt x="5851" y="6283"/>
                  </a:lnTo>
                  <a:lnTo>
                    <a:pt x="6547" y="6283"/>
                  </a:lnTo>
                  <a:lnTo>
                    <a:pt x="242"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
            <p:cNvSpPr/>
            <p:nvPr/>
          </p:nvSpPr>
          <p:spPr>
            <a:xfrm>
              <a:off x="5588175" y="5343400"/>
              <a:ext cx="133650" cy="128300"/>
            </a:xfrm>
            <a:custGeom>
              <a:rect b="b" l="l" r="r" t="t"/>
              <a:pathLst>
                <a:path extrusionOk="0" h="5132" w="5346">
                  <a:moveTo>
                    <a:pt x="219" y="0"/>
                  </a:moveTo>
                  <a:cubicBezTo>
                    <a:pt x="145" y="144"/>
                    <a:pt x="76" y="311"/>
                    <a:pt x="1" y="455"/>
                  </a:cubicBezTo>
                  <a:lnTo>
                    <a:pt x="4678" y="5132"/>
                  </a:lnTo>
                  <a:lnTo>
                    <a:pt x="5345" y="5132"/>
                  </a:lnTo>
                  <a:lnTo>
                    <a:pt x="219"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8"/>
            <p:cNvSpPr/>
            <p:nvPr/>
          </p:nvSpPr>
          <p:spPr>
            <a:xfrm>
              <a:off x="5576825" y="5374600"/>
              <a:ext cx="100700" cy="97100"/>
            </a:xfrm>
            <a:custGeom>
              <a:rect b="b" l="l" r="r" t="t"/>
              <a:pathLst>
                <a:path extrusionOk="0" h="3884" w="4028">
                  <a:moveTo>
                    <a:pt x="167" y="1"/>
                  </a:moveTo>
                  <a:cubicBezTo>
                    <a:pt x="98" y="167"/>
                    <a:pt x="46" y="334"/>
                    <a:pt x="0" y="501"/>
                  </a:cubicBezTo>
                  <a:lnTo>
                    <a:pt x="3354" y="3884"/>
                  </a:lnTo>
                  <a:lnTo>
                    <a:pt x="4028" y="3884"/>
                  </a:lnTo>
                  <a:lnTo>
                    <a:pt x="167" y="1"/>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
            <p:cNvSpPr/>
            <p:nvPr/>
          </p:nvSpPr>
          <p:spPr>
            <a:xfrm>
              <a:off x="5567900" y="5408700"/>
              <a:ext cx="65900" cy="63000"/>
            </a:xfrm>
            <a:custGeom>
              <a:rect b="b" l="l" r="r" t="t"/>
              <a:pathLst>
                <a:path extrusionOk="0" h="2520" w="2636">
                  <a:moveTo>
                    <a:pt x="116" y="0"/>
                  </a:moveTo>
                  <a:cubicBezTo>
                    <a:pt x="70" y="190"/>
                    <a:pt x="24" y="362"/>
                    <a:pt x="1" y="552"/>
                  </a:cubicBezTo>
                  <a:lnTo>
                    <a:pt x="1962" y="2520"/>
                  </a:lnTo>
                  <a:lnTo>
                    <a:pt x="2636" y="2520"/>
                  </a:lnTo>
                  <a:lnTo>
                    <a:pt x="11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8"/>
            <p:cNvSpPr/>
            <p:nvPr/>
          </p:nvSpPr>
          <p:spPr>
            <a:xfrm>
              <a:off x="5562450" y="5445800"/>
              <a:ext cx="27050" cy="25900"/>
            </a:xfrm>
            <a:custGeom>
              <a:rect b="b" l="l" r="r" t="t"/>
              <a:pathLst>
                <a:path extrusionOk="0" h="1036" w="1082">
                  <a:moveTo>
                    <a:pt x="46" y="0"/>
                  </a:moveTo>
                  <a:cubicBezTo>
                    <a:pt x="23" y="196"/>
                    <a:pt x="0" y="409"/>
                    <a:pt x="0" y="604"/>
                  </a:cubicBezTo>
                  <a:lnTo>
                    <a:pt x="409" y="1036"/>
                  </a:lnTo>
                  <a:lnTo>
                    <a:pt x="1082" y="1036"/>
                  </a:lnTo>
                  <a:lnTo>
                    <a:pt x="46" y="0"/>
                  </a:lnTo>
                  <a:close/>
                </a:path>
              </a:pathLst>
            </a:cu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p8"/>
          <p:cNvSpPr/>
          <p:nvPr/>
        </p:nvSpPr>
        <p:spPr>
          <a:xfrm rot="2700000">
            <a:off x="-393033" y="4634044"/>
            <a:ext cx="1233751" cy="617181"/>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 name="Google Shape;260;p8"/>
          <p:cNvGrpSpPr/>
          <p:nvPr/>
        </p:nvGrpSpPr>
        <p:grpSpPr>
          <a:xfrm>
            <a:off x="8555814" y="3407066"/>
            <a:ext cx="512813" cy="682830"/>
            <a:chOff x="1854175" y="1725000"/>
            <a:chExt cx="361875" cy="481850"/>
          </a:xfrm>
        </p:grpSpPr>
        <p:sp>
          <p:nvSpPr>
            <p:cNvPr id="261" name="Google Shape;261;p8"/>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8"/>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8"/>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8"/>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8"/>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8"/>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8"/>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8"/>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8"/>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 name="Google Shape;291;p8"/>
          <p:cNvGrpSpPr/>
          <p:nvPr/>
        </p:nvGrpSpPr>
        <p:grpSpPr>
          <a:xfrm>
            <a:off x="878251" y="766616"/>
            <a:ext cx="512813" cy="682830"/>
            <a:chOff x="1854175" y="1725000"/>
            <a:chExt cx="361875" cy="481850"/>
          </a:xfrm>
        </p:grpSpPr>
        <p:sp>
          <p:nvSpPr>
            <p:cNvPr id="292" name="Google Shape;292;p8"/>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8"/>
          <p:cNvSpPr/>
          <p:nvPr/>
        </p:nvSpPr>
        <p:spPr>
          <a:xfrm rot="-8999986">
            <a:off x="8141285" y="70092"/>
            <a:ext cx="1233715" cy="617163"/>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a:off x="2950038" y="3657500"/>
            <a:ext cx="3243900" cy="32439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a:off x="928246" y="-1406950"/>
            <a:ext cx="2289600" cy="2289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695650" y="924900"/>
            <a:ext cx="3697800" cy="115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8" name="Google Shape;328;p9"/>
          <p:cNvSpPr txBox="1"/>
          <p:nvPr>
            <p:ph idx="1" type="subTitle"/>
          </p:nvPr>
        </p:nvSpPr>
        <p:spPr>
          <a:xfrm>
            <a:off x="695650" y="2134200"/>
            <a:ext cx="3876300" cy="59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1pPr>
            <a:lvl2pPr lvl="1"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2pPr>
            <a:lvl3pPr lvl="2"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3pPr>
            <a:lvl4pPr lvl="3"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4pPr>
            <a:lvl5pPr lvl="4"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5pPr>
            <a:lvl6pPr lvl="5"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6pPr>
            <a:lvl7pPr lvl="6"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7pPr>
            <a:lvl8pPr lvl="7"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8pPr>
            <a:lvl9pPr lvl="8" algn="l">
              <a:lnSpc>
                <a:spcPct val="100000"/>
              </a:lnSpc>
              <a:spcBef>
                <a:spcPts val="0"/>
              </a:spcBef>
              <a:spcAft>
                <a:spcPts val="0"/>
              </a:spcAft>
              <a:buClr>
                <a:schemeClr val="accent5"/>
              </a:buClr>
              <a:buSzPts val="2000"/>
              <a:buFont typeface="Palanquin Dark"/>
              <a:buNone/>
              <a:defRPr sz="2000">
                <a:solidFill>
                  <a:schemeClr val="accent5"/>
                </a:solidFill>
                <a:latin typeface="Palanquin Dark"/>
                <a:ea typeface="Palanquin Dark"/>
                <a:cs typeface="Palanquin Dark"/>
                <a:sym typeface="Palanquin Dark"/>
              </a:defRPr>
            </a:lvl9pPr>
          </a:lstStyle>
          <a:p/>
        </p:txBody>
      </p:sp>
      <p:sp>
        <p:nvSpPr>
          <p:cNvPr id="329" name="Google Shape;32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0" name="Google Shape;330;p9"/>
          <p:cNvSpPr txBox="1"/>
          <p:nvPr>
            <p:ph idx="2" type="subTitle"/>
          </p:nvPr>
        </p:nvSpPr>
        <p:spPr>
          <a:xfrm>
            <a:off x="695650" y="2589025"/>
            <a:ext cx="3876300" cy="17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9"/>
          <p:cNvSpPr/>
          <p:nvPr/>
        </p:nvSpPr>
        <p:spPr>
          <a:xfrm>
            <a:off x="979227" y="-1079700"/>
            <a:ext cx="2004600" cy="2004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
          <p:cNvSpPr/>
          <p:nvPr/>
        </p:nvSpPr>
        <p:spPr>
          <a:xfrm>
            <a:off x="-561848" y="3767425"/>
            <a:ext cx="2004600" cy="20046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a:off x="-895750" y="-1468200"/>
            <a:ext cx="2338500" cy="23385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34" name="Shape 334"/>
        <p:cNvGrpSpPr/>
        <p:nvPr/>
      </p:nvGrpSpPr>
      <p:grpSpPr>
        <a:xfrm>
          <a:off x="0" y="0"/>
          <a:ext cx="0" cy="0"/>
          <a:chOff x="0" y="0"/>
          <a:chExt cx="0" cy="0"/>
        </a:xfrm>
      </p:grpSpPr>
      <p:sp>
        <p:nvSpPr>
          <p:cNvPr id="335" name="Google Shape;335;p10"/>
          <p:cNvSpPr txBox="1"/>
          <p:nvPr>
            <p:ph idx="1" type="subTitle"/>
          </p:nvPr>
        </p:nvSpPr>
        <p:spPr>
          <a:xfrm>
            <a:off x="1108040" y="2912975"/>
            <a:ext cx="19602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6" name="Google Shape;336;p10"/>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37" name="Google Shape;337;p10"/>
          <p:cNvSpPr txBox="1"/>
          <p:nvPr>
            <p:ph idx="2" type="title"/>
          </p:nvPr>
        </p:nvSpPr>
        <p:spPr>
          <a:xfrm>
            <a:off x="1068474" y="2487875"/>
            <a:ext cx="1960200" cy="5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38" name="Google Shape;338;p10"/>
          <p:cNvSpPr txBox="1"/>
          <p:nvPr>
            <p:ph idx="3" type="subTitle"/>
          </p:nvPr>
        </p:nvSpPr>
        <p:spPr>
          <a:xfrm>
            <a:off x="3595215" y="2912975"/>
            <a:ext cx="19602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10"/>
          <p:cNvSpPr txBox="1"/>
          <p:nvPr>
            <p:ph idx="4" type="title"/>
          </p:nvPr>
        </p:nvSpPr>
        <p:spPr>
          <a:xfrm>
            <a:off x="3588574" y="2487875"/>
            <a:ext cx="1960200" cy="5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40" name="Google Shape;340;p10"/>
          <p:cNvSpPr txBox="1"/>
          <p:nvPr>
            <p:ph idx="5" type="subTitle"/>
          </p:nvPr>
        </p:nvSpPr>
        <p:spPr>
          <a:xfrm>
            <a:off x="6121966" y="2912975"/>
            <a:ext cx="1960200" cy="78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1" name="Google Shape;341;p10"/>
          <p:cNvSpPr txBox="1"/>
          <p:nvPr>
            <p:ph idx="6" type="title"/>
          </p:nvPr>
        </p:nvSpPr>
        <p:spPr>
          <a:xfrm>
            <a:off x="6115324" y="2487875"/>
            <a:ext cx="1960200" cy="501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42" name="Google Shape;342;p10"/>
          <p:cNvSpPr/>
          <p:nvPr/>
        </p:nvSpPr>
        <p:spPr>
          <a:xfrm>
            <a:off x="-1255425" y="356420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0"/>
          <p:cNvSpPr/>
          <p:nvPr/>
        </p:nvSpPr>
        <p:spPr>
          <a:xfrm>
            <a:off x="7074250" y="-1452750"/>
            <a:ext cx="2849100" cy="2849100"/>
          </a:xfrm>
          <a:prstGeom prst="ellipse">
            <a:avLst/>
          </a:prstGeom>
          <a:solidFill>
            <a:srgbClr val="DBD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0"/>
          <p:cNvSpPr/>
          <p:nvPr/>
        </p:nvSpPr>
        <p:spPr>
          <a:xfrm>
            <a:off x="8316597" y="113500"/>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0"/>
          <p:cNvSpPr/>
          <p:nvPr/>
        </p:nvSpPr>
        <p:spPr>
          <a:xfrm>
            <a:off x="980072" y="4407425"/>
            <a:ext cx="2283900" cy="22839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0"/>
          <p:cNvSpPr/>
          <p:nvPr/>
        </p:nvSpPr>
        <p:spPr>
          <a:xfrm rot="5400000">
            <a:off x="-308274" y="30827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0"/>
          <p:cNvSpPr/>
          <p:nvPr/>
        </p:nvSpPr>
        <p:spPr>
          <a:xfrm>
            <a:off x="7805426" y="4526324"/>
            <a:ext cx="1233724" cy="617167"/>
          </a:xfrm>
          <a:custGeom>
            <a:rect b="b" l="l" r="r" t="t"/>
            <a:pathLst>
              <a:path extrusionOk="0" h="13141" w="26269">
                <a:moveTo>
                  <a:pt x="13134" y="1"/>
                </a:moveTo>
                <a:cubicBezTo>
                  <a:pt x="5874" y="1"/>
                  <a:pt x="0" y="5875"/>
                  <a:pt x="0" y="13141"/>
                </a:cubicBezTo>
                <a:lnTo>
                  <a:pt x="5034" y="13141"/>
                </a:lnTo>
                <a:cubicBezTo>
                  <a:pt x="5034" y="8653"/>
                  <a:pt x="8676" y="5035"/>
                  <a:pt x="13134" y="5035"/>
                </a:cubicBezTo>
                <a:cubicBezTo>
                  <a:pt x="17593" y="5035"/>
                  <a:pt x="21235" y="8653"/>
                  <a:pt x="21235" y="13141"/>
                </a:cubicBezTo>
                <a:lnTo>
                  <a:pt x="26269" y="13141"/>
                </a:lnTo>
                <a:cubicBezTo>
                  <a:pt x="26269" y="5875"/>
                  <a:pt x="20372" y="1"/>
                  <a:pt x="13134" y="1"/>
                </a:cubicBezTo>
                <a:close/>
              </a:path>
            </a:pathLst>
          </a:cu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1pPr>
            <a:lvl2pPr lvl="1"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2pPr>
            <a:lvl3pPr lvl="2"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3pPr>
            <a:lvl4pPr lvl="3"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4pPr>
            <a:lvl5pPr lvl="4"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5pPr>
            <a:lvl6pPr lvl="5"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6pPr>
            <a:lvl7pPr lvl="6"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7pPr>
            <a:lvl8pPr lvl="7"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8pPr>
            <a:lvl9pPr lvl="8" marR="0" rtl="0" algn="l">
              <a:lnSpc>
                <a:spcPct val="100000"/>
              </a:lnSpc>
              <a:spcBef>
                <a:spcPts val="0"/>
              </a:spcBef>
              <a:spcAft>
                <a:spcPts val="0"/>
              </a:spcAft>
              <a:buClr>
                <a:srgbClr val="664980"/>
              </a:buClr>
              <a:buSzPts val="2800"/>
              <a:buFont typeface="Titillium Web"/>
              <a:buNone/>
              <a:defRPr b="1" i="0" sz="2800" u="none" cap="none" strike="noStrike">
                <a:solidFill>
                  <a:srgbClr val="664980"/>
                </a:solidFill>
                <a:latin typeface="Titillium Web"/>
                <a:ea typeface="Titillium Web"/>
                <a:cs typeface="Titillium Web"/>
                <a:sym typeface="Titillium Web"/>
              </a:defRPr>
            </a:lvl9pPr>
          </a:lstStyle>
          <a:p/>
        </p:txBody>
      </p:sp>
      <p:sp>
        <p:nvSpPr>
          <p:cNvPr id="7" name="Google Shape;7;p1"/>
          <p:cNvSpPr txBox="1"/>
          <p:nvPr>
            <p:ph idx="1" type="body"/>
          </p:nvPr>
        </p:nvSpPr>
        <p:spPr>
          <a:xfrm>
            <a:off x="695650" y="1152475"/>
            <a:ext cx="77769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lt1"/>
              </a:buClr>
              <a:buSzPts val="1800"/>
              <a:buFont typeface="Nunito"/>
              <a:buChar char="●"/>
              <a:defRPr b="0" i="0" sz="1800" u="none" cap="none" strike="noStrike">
                <a:solidFill>
                  <a:schemeClr val="lt1"/>
                </a:solidFill>
                <a:latin typeface="Nunito"/>
                <a:ea typeface="Nunito"/>
                <a:cs typeface="Nunito"/>
                <a:sym typeface="Nunito"/>
              </a:defRPr>
            </a:lvl1pPr>
            <a:lvl2pPr indent="-317500" lvl="1" marL="9144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2pPr>
            <a:lvl3pPr indent="-317500" lvl="2" marL="13716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3pPr>
            <a:lvl4pPr indent="-317500" lvl="3" marL="18288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4pPr>
            <a:lvl5pPr indent="-317500" lvl="4" marL="22860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5pPr>
            <a:lvl6pPr indent="-317500" lvl="5" marL="27432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6pPr>
            <a:lvl7pPr indent="-317500" lvl="6" marL="32004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7pPr>
            <a:lvl8pPr indent="-317500" lvl="7" marL="36576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8pPr>
            <a:lvl9pPr indent="-317500" lvl="8" marL="4114800" marR="0" rtl="0" algn="l">
              <a:lnSpc>
                <a:spcPct val="100000"/>
              </a:lnSpc>
              <a:spcBef>
                <a:spcPts val="0"/>
              </a:spcBef>
              <a:spcAft>
                <a:spcPts val="0"/>
              </a:spcAft>
              <a:buClr>
                <a:schemeClr val="lt1"/>
              </a:buClr>
              <a:buSzPts val="1400"/>
              <a:buFont typeface="Nunito"/>
              <a:buChar char="■"/>
              <a:defRPr b="0" i="0" sz="1400" u="none" cap="none" strike="noStrike">
                <a:solidFill>
                  <a:schemeClr val="lt1"/>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34"/>
          <p:cNvSpPr txBox="1"/>
          <p:nvPr>
            <p:ph type="ctrTitle"/>
          </p:nvPr>
        </p:nvSpPr>
        <p:spPr>
          <a:xfrm>
            <a:off x="4270875" y="502163"/>
            <a:ext cx="4575900" cy="107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300"/>
              <a:buNone/>
            </a:pPr>
            <a:r>
              <a:rPr lang="en" sz="3200">
                <a:solidFill>
                  <a:srgbClr val="000000"/>
                </a:solidFill>
              </a:rPr>
              <a:t>Si Dodo Kang Penerima Paket Otomatis</a:t>
            </a:r>
            <a:endParaRPr sz="3200">
              <a:solidFill>
                <a:srgbClr val="000000"/>
              </a:solidFill>
            </a:endParaRPr>
          </a:p>
        </p:txBody>
      </p:sp>
      <p:sp>
        <p:nvSpPr>
          <p:cNvPr id="1498" name="Google Shape;1498;p34"/>
          <p:cNvSpPr txBox="1"/>
          <p:nvPr>
            <p:ph idx="1" type="subTitle"/>
          </p:nvPr>
        </p:nvSpPr>
        <p:spPr>
          <a:xfrm>
            <a:off x="4380075" y="3064550"/>
            <a:ext cx="4466700" cy="16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400">
                <a:solidFill>
                  <a:srgbClr val="000000"/>
                </a:solidFill>
                <a:latin typeface="Comic Sans MS"/>
                <a:ea typeface="Comic Sans MS"/>
                <a:cs typeface="Comic Sans MS"/>
                <a:sym typeface="Comic Sans MS"/>
              </a:rPr>
              <a:t>ANGGOTA:</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800"/>
              <a:buNone/>
            </a:pPr>
            <a:r>
              <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400">
                <a:solidFill>
                  <a:srgbClr val="000000"/>
                </a:solidFill>
                <a:latin typeface="Comic Sans MS"/>
                <a:ea typeface="Comic Sans MS"/>
                <a:cs typeface="Comic Sans MS"/>
                <a:sym typeface="Comic Sans MS"/>
              </a:rPr>
              <a:t>NOVRY ANDI SAPUTRA 1411605</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400">
                <a:solidFill>
                  <a:srgbClr val="000000"/>
                </a:solidFill>
                <a:latin typeface="Comic Sans MS"/>
                <a:ea typeface="Comic Sans MS"/>
                <a:cs typeface="Comic Sans MS"/>
                <a:sym typeface="Comic Sans MS"/>
              </a:rPr>
              <a:t>MIZALDI FATHONI 14116074</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400">
                <a:solidFill>
                  <a:srgbClr val="000000"/>
                </a:solidFill>
                <a:latin typeface="Comic Sans MS"/>
                <a:ea typeface="Comic Sans MS"/>
                <a:cs typeface="Comic Sans MS"/>
                <a:sym typeface="Comic Sans MS"/>
              </a:rPr>
              <a:t>STEPHANIE HELEN P NAPITUPULU 119140070</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None/>
            </a:pPr>
            <a:r>
              <a:rPr b="1" lang="en" sz="1400">
                <a:solidFill>
                  <a:srgbClr val="000000"/>
                </a:solidFill>
                <a:latin typeface="Comic Sans MS"/>
                <a:ea typeface="Comic Sans MS"/>
                <a:cs typeface="Comic Sans MS"/>
                <a:sym typeface="Comic Sans MS"/>
              </a:rPr>
              <a:t>ELLYA ROSANTI  119140082</a:t>
            </a:r>
            <a:endParaRPr b="1" sz="1400">
              <a:solidFill>
                <a:srgbClr val="000000"/>
              </a:solidFill>
              <a:latin typeface="Comic Sans MS"/>
              <a:ea typeface="Comic Sans MS"/>
              <a:cs typeface="Comic Sans MS"/>
              <a:sym typeface="Comic Sans MS"/>
            </a:endParaRPr>
          </a:p>
          <a:p>
            <a:pPr indent="0" lvl="0" marL="0" rtl="0" algn="l">
              <a:lnSpc>
                <a:spcPct val="100000"/>
              </a:lnSpc>
              <a:spcBef>
                <a:spcPts val="0"/>
              </a:spcBef>
              <a:spcAft>
                <a:spcPts val="0"/>
              </a:spcAft>
              <a:buSzPts val="1800"/>
              <a:buNone/>
            </a:pPr>
            <a:r>
              <a:t/>
            </a:r>
            <a:endParaRPr/>
          </a:p>
        </p:txBody>
      </p:sp>
      <p:grpSp>
        <p:nvGrpSpPr>
          <p:cNvPr id="1499" name="Google Shape;1499;p34"/>
          <p:cNvGrpSpPr/>
          <p:nvPr/>
        </p:nvGrpSpPr>
        <p:grpSpPr>
          <a:xfrm>
            <a:off x="6087753" y="562497"/>
            <a:ext cx="1807188" cy="752386"/>
            <a:chOff x="4459725" y="3134500"/>
            <a:chExt cx="996025" cy="414675"/>
          </a:xfrm>
        </p:grpSpPr>
        <p:sp>
          <p:nvSpPr>
            <p:cNvPr id="1500" name="Google Shape;1500;p34"/>
            <p:cNvSpPr/>
            <p:nvPr/>
          </p:nvSpPr>
          <p:spPr>
            <a:xfrm>
              <a:off x="4484900" y="3325075"/>
              <a:ext cx="10800" cy="611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4"/>
            <p:cNvSpPr/>
            <p:nvPr/>
          </p:nvSpPr>
          <p:spPr>
            <a:xfrm>
              <a:off x="4459725" y="3350250"/>
              <a:ext cx="61150" cy="10800"/>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4"/>
            <p:cNvSpPr/>
            <p:nvPr/>
          </p:nvSpPr>
          <p:spPr>
            <a:xfrm>
              <a:off x="5419775" y="3488025"/>
              <a:ext cx="10800" cy="611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34"/>
            <p:cNvSpPr/>
            <p:nvPr/>
          </p:nvSpPr>
          <p:spPr>
            <a:xfrm>
              <a:off x="5394600" y="3513200"/>
              <a:ext cx="61150" cy="10800"/>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34"/>
            <p:cNvSpPr/>
            <p:nvPr/>
          </p:nvSpPr>
          <p:spPr>
            <a:xfrm>
              <a:off x="5011725" y="3134500"/>
              <a:ext cx="5350" cy="31100"/>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34"/>
            <p:cNvSpPr/>
            <p:nvPr/>
          </p:nvSpPr>
          <p:spPr>
            <a:xfrm>
              <a:off x="4999075" y="3147000"/>
              <a:ext cx="31225" cy="6075"/>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6" name="Google Shape;1506;p34"/>
          <p:cNvSpPr/>
          <p:nvPr/>
        </p:nvSpPr>
        <p:spPr>
          <a:xfrm>
            <a:off x="1469475" y="1880275"/>
            <a:ext cx="2704200" cy="27042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4"/>
          <p:cNvSpPr/>
          <p:nvPr/>
        </p:nvSpPr>
        <p:spPr>
          <a:xfrm>
            <a:off x="695650" y="625000"/>
            <a:ext cx="3056400" cy="3056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4"/>
          <p:cNvSpPr/>
          <p:nvPr/>
        </p:nvSpPr>
        <p:spPr>
          <a:xfrm>
            <a:off x="1006575" y="988200"/>
            <a:ext cx="3167100" cy="3167100"/>
          </a:xfrm>
          <a:prstGeom prst="ellipse">
            <a:avLst/>
          </a:prstGeom>
          <a:solidFill>
            <a:srgbClr val="664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9" name="Google Shape;1509;p34"/>
          <p:cNvGrpSpPr/>
          <p:nvPr/>
        </p:nvGrpSpPr>
        <p:grpSpPr>
          <a:xfrm>
            <a:off x="881288" y="2928992"/>
            <a:ext cx="565068" cy="752409"/>
            <a:chOff x="1854175" y="1725000"/>
            <a:chExt cx="361875" cy="481850"/>
          </a:xfrm>
        </p:grpSpPr>
        <p:sp>
          <p:nvSpPr>
            <p:cNvPr id="1510" name="Google Shape;1510;p34"/>
            <p:cNvSpPr/>
            <p:nvPr/>
          </p:nvSpPr>
          <p:spPr>
            <a:xfrm>
              <a:off x="1854175" y="1725000"/>
              <a:ext cx="27475" cy="27500"/>
            </a:xfrm>
            <a:custGeom>
              <a:rect b="b" l="l" r="r" t="t"/>
              <a:pathLst>
                <a:path extrusionOk="0" h="1100" w="1099">
                  <a:moveTo>
                    <a:pt x="552" y="0"/>
                  </a:moveTo>
                  <a:cubicBezTo>
                    <a:pt x="236" y="0"/>
                    <a:pt x="0" y="236"/>
                    <a:pt x="0" y="547"/>
                  </a:cubicBezTo>
                  <a:cubicBezTo>
                    <a:pt x="0" y="834"/>
                    <a:pt x="236" y="1099"/>
                    <a:pt x="552" y="1099"/>
                  </a:cubicBezTo>
                  <a:cubicBezTo>
                    <a:pt x="863" y="1099"/>
                    <a:pt x="1099" y="834"/>
                    <a:pt x="1099" y="547"/>
                  </a:cubicBezTo>
                  <a:cubicBezTo>
                    <a:pt x="1099"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34"/>
            <p:cNvSpPr/>
            <p:nvPr/>
          </p:nvSpPr>
          <p:spPr>
            <a:xfrm>
              <a:off x="1854175" y="1816025"/>
              <a:ext cx="27475" cy="26925"/>
            </a:xfrm>
            <a:custGeom>
              <a:rect b="b" l="l" r="r" t="t"/>
              <a:pathLst>
                <a:path extrusionOk="0" h="1077" w="1099">
                  <a:moveTo>
                    <a:pt x="552" y="1"/>
                  </a:moveTo>
                  <a:cubicBezTo>
                    <a:pt x="236" y="1"/>
                    <a:pt x="0" y="243"/>
                    <a:pt x="0" y="530"/>
                  </a:cubicBezTo>
                  <a:cubicBezTo>
                    <a:pt x="0" y="841"/>
                    <a:pt x="236" y="1077"/>
                    <a:pt x="552" y="1077"/>
                  </a:cubicBezTo>
                  <a:cubicBezTo>
                    <a:pt x="863" y="1077"/>
                    <a:pt x="1099" y="841"/>
                    <a:pt x="1099" y="530"/>
                  </a:cubicBezTo>
                  <a:cubicBezTo>
                    <a:pt x="1099"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34"/>
            <p:cNvSpPr/>
            <p:nvPr/>
          </p:nvSpPr>
          <p:spPr>
            <a:xfrm>
              <a:off x="1854175" y="1906500"/>
              <a:ext cx="27475" cy="27650"/>
            </a:xfrm>
            <a:custGeom>
              <a:rect b="b" l="l" r="r" t="t"/>
              <a:pathLst>
                <a:path extrusionOk="0" h="1106" w="1099">
                  <a:moveTo>
                    <a:pt x="552" y="1"/>
                  </a:moveTo>
                  <a:cubicBezTo>
                    <a:pt x="236" y="1"/>
                    <a:pt x="0" y="242"/>
                    <a:pt x="0" y="553"/>
                  </a:cubicBezTo>
                  <a:cubicBezTo>
                    <a:pt x="0" y="864"/>
                    <a:pt x="236" y="1105"/>
                    <a:pt x="552" y="1105"/>
                  </a:cubicBezTo>
                  <a:cubicBezTo>
                    <a:pt x="863" y="1105"/>
                    <a:pt x="1099" y="864"/>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4"/>
            <p:cNvSpPr/>
            <p:nvPr/>
          </p:nvSpPr>
          <p:spPr>
            <a:xfrm>
              <a:off x="1854175" y="1997550"/>
              <a:ext cx="27475" cy="27050"/>
            </a:xfrm>
            <a:custGeom>
              <a:rect b="b" l="l" r="r" t="t"/>
              <a:pathLst>
                <a:path extrusionOk="0" h="1082" w="1099">
                  <a:moveTo>
                    <a:pt x="552" y="0"/>
                  </a:moveTo>
                  <a:cubicBezTo>
                    <a:pt x="236" y="0"/>
                    <a:pt x="0" y="242"/>
                    <a:pt x="0" y="553"/>
                  </a:cubicBezTo>
                  <a:cubicBezTo>
                    <a:pt x="0" y="840"/>
                    <a:pt x="236" y="1082"/>
                    <a:pt x="552" y="1082"/>
                  </a:cubicBezTo>
                  <a:cubicBezTo>
                    <a:pt x="863" y="1082"/>
                    <a:pt x="1099" y="840"/>
                    <a:pt x="1099" y="553"/>
                  </a:cubicBezTo>
                  <a:cubicBezTo>
                    <a:pt x="1099"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4"/>
            <p:cNvSpPr/>
            <p:nvPr/>
          </p:nvSpPr>
          <p:spPr>
            <a:xfrm>
              <a:off x="1854175" y="2088150"/>
              <a:ext cx="27475" cy="27500"/>
            </a:xfrm>
            <a:custGeom>
              <a:rect b="b" l="l" r="r" t="t"/>
              <a:pathLst>
                <a:path extrusionOk="0" h="1100" w="1099">
                  <a:moveTo>
                    <a:pt x="552" y="1"/>
                  </a:moveTo>
                  <a:cubicBezTo>
                    <a:pt x="236" y="1"/>
                    <a:pt x="0" y="237"/>
                    <a:pt x="0" y="547"/>
                  </a:cubicBezTo>
                  <a:cubicBezTo>
                    <a:pt x="0" y="864"/>
                    <a:pt x="236" y="1100"/>
                    <a:pt x="552" y="1100"/>
                  </a:cubicBezTo>
                  <a:cubicBezTo>
                    <a:pt x="863" y="1100"/>
                    <a:pt x="1099" y="864"/>
                    <a:pt x="1099" y="547"/>
                  </a:cubicBezTo>
                  <a:cubicBezTo>
                    <a:pt x="1099"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4"/>
            <p:cNvSpPr/>
            <p:nvPr/>
          </p:nvSpPr>
          <p:spPr>
            <a:xfrm>
              <a:off x="1854175" y="2179200"/>
              <a:ext cx="27475" cy="27650"/>
            </a:xfrm>
            <a:custGeom>
              <a:rect b="b" l="l" r="r" t="t"/>
              <a:pathLst>
                <a:path extrusionOk="0" h="1106" w="1099">
                  <a:moveTo>
                    <a:pt x="552" y="1"/>
                  </a:moveTo>
                  <a:cubicBezTo>
                    <a:pt x="236" y="1"/>
                    <a:pt x="0" y="242"/>
                    <a:pt x="0" y="553"/>
                  </a:cubicBezTo>
                  <a:cubicBezTo>
                    <a:pt x="0" y="840"/>
                    <a:pt x="236" y="1105"/>
                    <a:pt x="552" y="1105"/>
                  </a:cubicBezTo>
                  <a:cubicBezTo>
                    <a:pt x="863" y="1105"/>
                    <a:pt x="1099" y="840"/>
                    <a:pt x="1099" y="553"/>
                  </a:cubicBezTo>
                  <a:cubicBezTo>
                    <a:pt x="1099"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34"/>
            <p:cNvSpPr/>
            <p:nvPr/>
          </p:nvSpPr>
          <p:spPr>
            <a:xfrm>
              <a:off x="1938025" y="1725000"/>
              <a:ext cx="27625" cy="27500"/>
            </a:xfrm>
            <a:custGeom>
              <a:rect b="b" l="l" r="r" t="t"/>
              <a:pathLst>
                <a:path extrusionOk="0" h="1100" w="1105">
                  <a:moveTo>
                    <a:pt x="552" y="0"/>
                  </a:moveTo>
                  <a:cubicBezTo>
                    <a:pt x="242" y="0"/>
                    <a:pt x="0" y="236"/>
                    <a:pt x="0" y="547"/>
                  </a:cubicBezTo>
                  <a:cubicBezTo>
                    <a:pt x="0" y="834"/>
                    <a:pt x="242" y="1099"/>
                    <a:pt x="552" y="1099"/>
                  </a:cubicBezTo>
                  <a:cubicBezTo>
                    <a:pt x="840" y="1099"/>
                    <a:pt x="1105" y="834"/>
                    <a:pt x="1105" y="547"/>
                  </a:cubicBezTo>
                  <a:cubicBezTo>
                    <a:pt x="1105" y="236"/>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34"/>
            <p:cNvSpPr/>
            <p:nvPr/>
          </p:nvSpPr>
          <p:spPr>
            <a:xfrm>
              <a:off x="1938025" y="1816025"/>
              <a:ext cx="27625" cy="26925"/>
            </a:xfrm>
            <a:custGeom>
              <a:rect b="b" l="l" r="r" t="t"/>
              <a:pathLst>
                <a:path extrusionOk="0" h="1077" w="1105">
                  <a:moveTo>
                    <a:pt x="552" y="1"/>
                  </a:moveTo>
                  <a:cubicBezTo>
                    <a:pt x="242" y="1"/>
                    <a:pt x="0" y="243"/>
                    <a:pt x="0" y="530"/>
                  </a:cubicBezTo>
                  <a:cubicBezTo>
                    <a:pt x="0" y="841"/>
                    <a:pt x="242" y="1077"/>
                    <a:pt x="552" y="1077"/>
                  </a:cubicBezTo>
                  <a:cubicBezTo>
                    <a:pt x="840" y="1077"/>
                    <a:pt x="1105" y="841"/>
                    <a:pt x="1105" y="530"/>
                  </a:cubicBezTo>
                  <a:cubicBezTo>
                    <a:pt x="1105" y="243"/>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34"/>
            <p:cNvSpPr/>
            <p:nvPr/>
          </p:nvSpPr>
          <p:spPr>
            <a:xfrm>
              <a:off x="1938025" y="1906500"/>
              <a:ext cx="27625" cy="27650"/>
            </a:xfrm>
            <a:custGeom>
              <a:rect b="b" l="l" r="r" t="t"/>
              <a:pathLst>
                <a:path extrusionOk="0" h="1106" w="1105">
                  <a:moveTo>
                    <a:pt x="552" y="1"/>
                  </a:moveTo>
                  <a:cubicBezTo>
                    <a:pt x="242" y="1"/>
                    <a:pt x="0" y="242"/>
                    <a:pt x="0" y="553"/>
                  </a:cubicBezTo>
                  <a:cubicBezTo>
                    <a:pt x="0" y="864"/>
                    <a:pt x="242" y="1105"/>
                    <a:pt x="552" y="1105"/>
                  </a:cubicBezTo>
                  <a:cubicBezTo>
                    <a:pt x="840" y="1105"/>
                    <a:pt x="1105" y="864"/>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4"/>
            <p:cNvSpPr/>
            <p:nvPr/>
          </p:nvSpPr>
          <p:spPr>
            <a:xfrm>
              <a:off x="1938025" y="1997550"/>
              <a:ext cx="27625" cy="27050"/>
            </a:xfrm>
            <a:custGeom>
              <a:rect b="b" l="l" r="r" t="t"/>
              <a:pathLst>
                <a:path extrusionOk="0" h="1082" w="1105">
                  <a:moveTo>
                    <a:pt x="552" y="0"/>
                  </a:moveTo>
                  <a:cubicBezTo>
                    <a:pt x="242" y="0"/>
                    <a:pt x="0" y="242"/>
                    <a:pt x="0" y="553"/>
                  </a:cubicBezTo>
                  <a:cubicBezTo>
                    <a:pt x="0" y="840"/>
                    <a:pt x="242" y="1082"/>
                    <a:pt x="552" y="1082"/>
                  </a:cubicBezTo>
                  <a:cubicBezTo>
                    <a:pt x="840" y="1082"/>
                    <a:pt x="1105" y="840"/>
                    <a:pt x="1105" y="553"/>
                  </a:cubicBezTo>
                  <a:cubicBezTo>
                    <a:pt x="1105" y="242"/>
                    <a:pt x="840"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4"/>
            <p:cNvSpPr/>
            <p:nvPr/>
          </p:nvSpPr>
          <p:spPr>
            <a:xfrm>
              <a:off x="1938025" y="2088150"/>
              <a:ext cx="27625" cy="27500"/>
            </a:xfrm>
            <a:custGeom>
              <a:rect b="b" l="l" r="r" t="t"/>
              <a:pathLst>
                <a:path extrusionOk="0" h="1100" w="1105">
                  <a:moveTo>
                    <a:pt x="552" y="1"/>
                  </a:moveTo>
                  <a:cubicBezTo>
                    <a:pt x="242" y="1"/>
                    <a:pt x="0" y="237"/>
                    <a:pt x="0" y="547"/>
                  </a:cubicBezTo>
                  <a:cubicBezTo>
                    <a:pt x="0" y="864"/>
                    <a:pt x="242" y="1100"/>
                    <a:pt x="552" y="1100"/>
                  </a:cubicBezTo>
                  <a:cubicBezTo>
                    <a:pt x="840" y="1100"/>
                    <a:pt x="1105" y="864"/>
                    <a:pt x="1105" y="547"/>
                  </a:cubicBezTo>
                  <a:cubicBezTo>
                    <a:pt x="1105" y="237"/>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4"/>
            <p:cNvSpPr/>
            <p:nvPr/>
          </p:nvSpPr>
          <p:spPr>
            <a:xfrm>
              <a:off x="1938025" y="2179200"/>
              <a:ext cx="27625" cy="27650"/>
            </a:xfrm>
            <a:custGeom>
              <a:rect b="b" l="l" r="r" t="t"/>
              <a:pathLst>
                <a:path extrusionOk="0" h="1106" w="1105">
                  <a:moveTo>
                    <a:pt x="552" y="1"/>
                  </a:moveTo>
                  <a:cubicBezTo>
                    <a:pt x="242" y="1"/>
                    <a:pt x="0" y="242"/>
                    <a:pt x="0" y="553"/>
                  </a:cubicBezTo>
                  <a:cubicBezTo>
                    <a:pt x="0" y="840"/>
                    <a:pt x="242" y="1105"/>
                    <a:pt x="552" y="1105"/>
                  </a:cubicBezTo>
                  <a:cubicBezTo>
                    <a:pt x="840" y="1105"/>
                    <a:pt x="1105" y="840"/>
                    <a:pt x="1105" y="553"/>
                  </a:cubicBezTo>
                  <a:cubicBezTo>
                    <a:pt x="1105" y="242"/>
                    <a:pt x="840"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4"/>
            <p:cNvSpPr/>
            <p:nvPr/>
          </p:nvSpPr>
          <p:spPr>
            <a:xfrm>
              <a:off x="2021300" y="1725000"/>
              <a:ext cx="27625" cy="27500"/>
            </a:xfrm>
            <a:custGeom>
              <a:rect b="b" l="l" r="r" t="t"/>
              <a:pathLst>
                <a:path extrusionOk="0" h="1100" w="1105">
                  <a:moveTo>
                    <a:pt x="552" y="0"/>
                  </a:moveTo>
                  <a:cubicBezTo>
                    <a:pt x="265" y="0"/>
                    <a:pt x="0" y="236"/>
                    <a:pt x="0" y="547"/>
                  </a:cubicBezTo>
                  <a:cubicBezTo>
                    <a:pt x="0" y="834"/>
                    <a:pt x="265" y="1099"/>
                    <a:pt x="552" y="1099"/>
                  </a:cubicBezTo>
                  <a:cubicBezTo>
                    <a:pt x="863" y="1099"/>
                    <a:pt x="1105" y="834"/>
                    <a:pt x="1105" y="547"/>
                  </a:cubicBezTo>
                  <a:cubicBezTo>
                    <a:pt x="1105" y="236"/>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4"/>
            <p:cNvSpPr/>
            <p:nvPr/>
          </p:nvSpPr>
          <p:spPr>
            <a:xfrm>
              <a:off x="2021300" y="1816025"/>
              <a:ext cx="27625" cy="26925"/>
            </a:xfrm>
            <a:custGeom>
              <a:rect b="b" l="l" r="r" t="t"/>
              <a:pathLst>
                <a:path extrusionOk="0" h="1077" w="1105">
                  <a:moveTo>
                    <a:pt x="552" y="1"/>
                  </a:moveTo>
                  <a:cubicBezTo>
                    <a:pt x="265" y="1"/>
                    <a:pt x="0" y="243"/>
                    <a:pt x="0" y="530"/>
                  </a:cubicBezTo>
                  <a:cubicBezTo>
                    <a:pt x="0" y="841"/>
                    <a:pt x="265" y="1077"/>
                    <a:pt x="552" y="1077"/>
                  </a:cubicBezTo>
                  <a:cubicBezTo>
                    <a:pt x="863" y="1077"/>
                    <a:pt x="1105" y="841"/>
                    <a:pt x="1105" y="530"/>
                  </a:cubicBezTo>
                  <a:cubicBezTo>
                    <a:pt x="1105" y="243"/>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4"/>
            <p:cNvSpPr/>
            <p:nvPr/>
          </p:nvSpPr>
          <p:spPr>
            <a:xfrm>
              <a:off x="2021300" y="1906500"/>
              <a:ext cx="27625" cy="27650"/>
            </a:xfrm>
            <a:custGeom>
              <a:rect b="b" l="l" r="r" t="t"/>
              <a:pathLst>
                <a:path extrusionOk="0" h="1106" w="1105">
                  <a:moveTo>
                    <a:pt x="552" y="1"/>
                  </a:moveTo>
                  <a:cubicBezTo>
                    <a:pt x="265" y="1"/>
                    <a:pt x="0" y="242"/>
                    <a:pt x="0" y="553"/>
                  </a:cubicBezTo>
                  <a:cubicBezTo>
                    <a:pt x="0" y="864"/>
                    <a:pt x="265" y="1105"/>
                    <a:pt x="552" y="1105"/>
                  </a:cubicBezTo>
                  <a:cubicBezTo>
                    <a:pt x="863" y="1105"/>
                    <a:pt x="1105" y="864"/>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4"/>
            <p:cNvSpPr/>
            <p:nvPr/>
          </p:nvSpPr>
          <p:spPr>
            <a:xfrm>
              <a:off x="2021300" y="1997550"/>
              <a:ext cx="27625" cy="27050"/>
            </a:xfrm>
            <a:custGeom>
              <a:rect b="b" l="l" r="r" t="t"/>
              <a:pathLst>
                <a:path extrusionOk="0" h="1082" w="1105">
                  <a:moveTo>
                    <a:pt x="552" y="0"/>
                  </a:moveTo>
                  <a:cubicBezTo>
                    <a:pt x="265" y="0"/>
                    <a:pt x="0" y="242"/>
                    <a:pt x="0" y="553"/>
                  </a:cubicBezTo>
                  <a:cubicBezTo>
                    <a:pt x="0" y="840"/>
                    <a:pt x="265" y="1082"/>
                    <a:pt x="552" y="1082"/>
                  </a:cubicBezTo>
                  <a:cubicBezTo>
                    <a:pt x="863" y="1082"/>
                    <a:pt x="1105" y="840"/>
                    <a:pt x="1105" y="553"/>
                  </a:cubicBezTo>
                  <a:cubicBezTo>
                    <a:pt x="1105" y="242"/>
                    <a:pt x="863" y="0"/>
                    <a:pt x="552"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4"/>
            <p:cNvSpPr/>
            <p:nvPr/>
          </p:nvSpPr>
          <p:spPr>
            <a:xfrm>
              <a:off x="2021300" y="2088150"/>
              <a:ext cx="27625" cy="27500"/>
            </a:xfrm>
            <a:custGeom>
              <a:rect b="b" l="l" r="r" t="t"/>
              <a:pathLst>
                <a:path extrusionOk="0" h="1100" w="1105">
                  <a:moveTo>
                    <a:pt x="552" y="1"/>
                  </a:moveTo>
                  <a:cubicBezTo>
                    <a:pt x="265" y="1"/>
                    <a:pt x="0" y="237"/>
                    <a:pt x="0" y="547"/>
                  </a:cubicBezTo>
                  <a:cubicBezTo>
                    <a:pt x="0" y="864"/>
                    <a:pt x="265" y="1100"/>
                    <a:pt x="552" y="1100"/>
                  </a:cubicBezTo>
                  <a:cubicBezTo>
                    <a:pt x="863" y="1100"/>
                    <a:pt x="1105" y="864"/>
                    <a:pt x="1105" y="547"/>
                  </a:cubicBezTo>
                  <a:cubicBezTo>
                    <a:pt x="1105" y="237"/>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4"/>
            <p:cNvSpPr/>
            <p:nvPr/>
          </p:nvSpPr>
          <p:spPr>
            <a:xfrm>
              <a:off x="2021300" y="2179200"/>
              <a:ext cx="27625" cy="27650"/>
            </a:xfrm>
            <a:custGeom>
              <a:rect b="b" l="l" r="r" t="t"/>
              <a:pathLst>
                <a:path extrusionOk="0" h="1106" w="1105">
                  <a:moveTo>
                    <a:pt x="552" y="1"/>
                  </a:moveTo>
                  <a:cubicBezTo>
                    <a:pt x="265" y="1"/>
                    <a:pt x="0" y="242"/>
                    <a:pt x="0" y="553"/>
                  </a:cubicBezTo>
                  <a:cubicBezTo>
                    <a:pt x="0" y="840"/>
                    <a:pt x="265" y="1105"/>
                    <a:pt x="552" y="1105"/>
                  </a:cubicBezTo>
                  <a:cubicBezTo>
                    <a:pt x="863" y="1105"/>
                    <a:pt x="1105" y="840"/>
                    <a:pt x="1105" y="553"/>
                  </a:cubicBezTo>
                  <a:cubicBezTo>
                    <a:pt x="1105" y="242"/>
                    <a:pt x="863" y="1"/>
                    <a:pt x="552"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34"/>
            <p:cNvSpPr/>
            <p:nvPr/>
          </p:nvSpPr>
          <p:spPr>
            <a:xfrm>
              <a:off x="2105275" y="1725000"/>
              <a:ext cx="27500" cy="27500"/>
            </a:xfrm>
            <a:custGeom>
              <a:rect b="b" l="l" r="r" t="t"/>
              <a:pathLst>
                <a:path extrusionOk="0" h="1100" w="1100">
                  <a:moveTo>
                    <a:pt x="547" y="0"/>
                  </a:moveTo>
                  <a:cubicBezTo>
                    <a:pt x="237" y="0"/>
                    <a:pt x="1" y="236"/>
                    <a:pt x="1" y="547"/>
                  </a:cubicBezTo>
                  <a:cubicBezTo>
                    <a:pt x="1" y="834"/>
                    <a:pt x="237" y="1099"/>
                    <a:pt x="547" y="1099"/>
                  </a:cubicBezTo>
                  <a:cubicBezTo>
                    <a:pt x="835" y="1099"/>
                    <a:pt x="1100" y="834"/>
                    <a:pt x="1100" y="547"/>
                  </a:cubicBezTo>
                  <a:cubicBezTo>
                    <a:pt x="1100" y="236"/>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34"/>
            <p:cNvSpPr/>
            <p:nvPr/>
          </p:nvSpPr>
          <p:spPr>
            <a:xfrm>
              <a:off x="2105275" y="1816025"/>
              <a:ext cx="27500" cy="26925"/>
            </a:xfrm>
            <a:custGeom>
              <a:rect b="b" l="l" r="r" t="t"/>
              <a:pathLst>
                <a:path extrusionOk="0" h="1077" w="1100">
                  <a:moveTo>
                    <a:pt x="547" y="1"/>
                  </a:moveTo>
                  <a:cubicBezTo>
                    <a:pt x="237" y="1"/>
                    <a:pt x="1" y="243"/>
                    <a:pt x="1" y="530"/>
                  </a:cubicBezTo>
                  <a:cubicBezTo>
                    <a:pt x="1" y="841"/>
                    <a:pt x="237" y="1077"/>
                    <a:pt x="547" y="1077"/>
                  </a:cubicBezTo>
                  <a:cubicBezTo>
                    <a:pt x="835" y="1077"/>
                    <a:pt x="1100" y="841"/>
                    <a:pt x="1100" y="530"/>
                  </a:cubicBezTo>
                  <a:cubicBezTo>
                    <a:pt x="1100" y="243"/>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34"/>
            <p:cNvSpPr/>
            <p:nvPr/>
          </p:nvSpPr>
          <p:spPr>
            <a:xfrm>
              <a:off x="2105275" y="1906500"/>
              <a:ext cx="27500" cy="27650"/>
            </a:xfrm>
            <a:custGeom>
              <a:rect b="b" l="l" r="r" t="t"/>
              <a:pathLst>
                <a:path extrusionOk="0" h="1106" w="1100">
                  <a:moveTo>
                    <a:pt x="547" y="1"/>
                  </a:moveTo>
                  <a:cubicBezTo>
                    <a:pt x="237" y="1"/>
                    <a:pt x="1" y="242"/>
                    <a:pt x="1" y="553"/>
                  </a:cubicBezTo>
                  <a:cubicBezTo>
                    <a:pt x="1" y="864"/>
                    <a:pt x="237" y="1105"/>
                    <a:pt x="547" y="1105"/>
                  </a:cubicBezTo>
                  <a:cubicBezTo>
                    <a:pt x="835" y="1105"/>
                    <a:pt x="1100" y="864"/>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4"/>
            <p:cNvSpPr/>
            <p:nvPr/>
          </p:nvSpPr>
          <p:spPr>
            <a:xfrm>
              <a:off x="2105275" y="1997550"/>
              <a:ext cx="27500" cy="27050"/>
            </a:xfrm>
            <a:custGeom>
              <a:rect b="b" l="l" r="r" t="t"/>
              <a:pathLst>
                <a:path extrusionOk="0" h="1082" w="1100">
                  <a:moveTo>
                    <a:pt x="547" y="0"/>
                  </a:moveTo>
                  <a:cubicBezTo>
                    <a:pt x="237" y="0"/>
                    <a:pt x="1" y="242"/>
                    <a:pt x="1" y="553"/>
                  </a:cubicBezTo>
                  <a:cubicBezTo>
                    <a:pt x="1" y="840"/>
                    <a:pt x="237" y="1082"/>
                    <a:pt x="547" y="1082"/>
                  </a:cubicBezTo>
                  <a:cubicBezTo>
                    <a:pt x="835" y="1082"/>
                    <a:pt x="1100" y="840"/>
                    <a:pt x="1100" y="553"/>
                  </a:cubicBezTo>
                  <a:cubicBezTo>
                    <a:pt x="1100" y="242"/>
                    <a:pt x="835" y="0"/>
                    <a:pt x="547"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4"/>
            <p:cNvSpPr/>
            <p:nvPr/>
          </p:nvSpPr>
          <p:spPr>
            <a:xfrm>
              <a:off x="2105275" y="2088150"/>
              <a:ext cx="27500" cy="27500"/>
            </a:xfrm>
            <a:custGeom>
              <a:rect b="b" l="l" r="r" t="t"/>
              <a:pathLst>
                <a:path extrusionOk="0" h="1100" w="1100">
                  <a:moveTo>
                    <a:pt x="547" y="1"/>
                  </a:moveTo>
                  <a:cubicBezTo>
                    <a:pt x="237" y="1"/>
                    <a:pt x="1" y="237"/>
                    <a:pt x="1" y="547"/>
                  </a:cubicBezTo>
                  <a:cubicBezTo>
                    <a:pt x="1" y="864"/>
                    <a:pt x="237" y="1100"/>
                    <a:pt x="547" y="1100"/>
                  </a:cubicBezTo>
                  <a:cubicBezTo>
                    <a:pt x="835" y="1100"/>
                    <a:pt x="1100" y="864"/>
                    <a:pt x="1100" y="547"/>
                  </a:cubicBezTo>
                  <a:cubicBezTo>
                    <a:pt x="1100" y="237"/>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4"/>
            <p:cNvSpPr/>
            <p:nvPr/>
          </p:nvSpPr>
          <p:spPr>
            <a:xfrm>
              <a:off x="2105275" y="2179200"/>
              <a:ext cx="27500" cy="27650"/>
            </a:xfrm>
            <a:custGeom>
              <a:rect b="b" l="l" r="r" t="t"/>
              <a:pathLst>
                <a:path extrusionOk="0" h="1106" w="1100">
                  <a:moveTo>
                    <a:pt x="547" y="1"/>
                  </a:moveTo>
                  <a:cubicBezTo>
                    <a:pt x="237" y="1"/>
                    <a:pt x="1" y="242"/>
                    <a:pt x="1" y="553"/>
                  </a:cubicBezTo>
                  <a:cubicBezTo>
                    <a:pt x="1" y="840"/>
                    <a:pt x="237" y="1105"/>
                    <a:pt x="547" y="1105"/>
                  </a:cubicBezTo>
                  <a:cubicBezTo>
                    <a:pt x="835" y="1105"/>
                    <a:pt x="1100" y="840"/>
                    <a:pt x="1100" y="553"/>
                  </a:cubicBezTo>
                  <a:cubicBezTo>
                    <a:pt x="1100" y="242"/>
                    <a:pt x="835" y="1"/>
                    <a:pt x="547"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4"/>
            <p:cNvSpPr/>
            <p:nvPr/>
          </p:nvSpPr>
          <p:spPr>
            <a:xfrm>
              <a:off x="2188550" y="1725000"/>
              <a:ext cx="27500" cy="27500"/>
            </a:xfrm>
            <a:custGeom>
              <a:rect b="b" l="l" r="r" t="t"/>
              <a:pathLst>
                <a:path extrusionOk="0" h="1100" w="1100">
                  <a:moveTo>
                    <a:pt x="553" y="0"/>
                  </a:moveTo>
                  <a:cubicBezTo>
                    <a:pt x="266" y="0"/>
                    <a:pt x="1" y="236"/>
                    <a:pt x="1" y="547"/>
                  </a:cubicBezTo>
                  <a:cubicBezTo>
                    <a:pt x="1" y="834"/>
                    <a:pt x="266" y="1099"/>
                    <a:pt x="553" y="1099"/>
                  </a:cubicBezTo>
                  <a:cubicBezTo>
                    <a:pt x="864" y="1099"/>
                    <a:pt x="1100" y="834"/>
                    <a:pt x="1100" y="547"/>
                  </a:cubicBezTo>
                  <a:cubicBezTo>
                    <a:pt x="1100" y="236"/>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4"/>
            <p:cNvSpPr/>
            <p:nvPr/>
          </p:nvSpPr>
          <p:spPr>
            <a:xfrm>
              <a:off x="2188550" y="1816025"/>
              <a:ext cx="27500" cy="26925"/>
            </a:xfrm>
            <a:custGeom>
              <a:rect b="b" l="l" r="r" t="t"/>
              <a:pathLst>
                <a:path extrusionOk="0" h="1077" w="1100">
                  <a:moveTo>
                    <a:pt x="553" y="1"/>
                  </a:moveTo>
                  <a:cubicBezTo>
                    <a:pt x="266" y="1"/>
                    <a:pt x="1" y="243"/>
                    <a:pt x="1" y="530"/>
                  </a:cubicBezTo>
                  <a:cubicBezTo>
                    <a:pt x="1" y="841"/>
                    <a:pt x="266" y="1077"/>
                    <a:pt x="553" y="1077"/>
                  </a:cubicBezTo>
                  <a:cubicBezTo>
                    <a:pt x="864" y="1077"/>
                    <a:pt x="1100" y="841"/>
                    <a:pt x="1100" y="530"/>
                  </a:cubicBezTo>
                  <a:cubicBezTo>
                    <a:pt x="1100" y="243"/>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4"/>
            <p:cNvSpPr/>
            <p:nvPr/>
          </p:nvSpPr>
          <p:spPr>
            <a:xfrm>
              <a:off x="2188550" y="1906500"/>
              <a:ext cx="27500" cy="27650"/>
            </a:xfrm>
            <a:custGeom>
              <a:rect b="b" l="l" r="r" t="t"/>
              <a:pathLst>
                <a:path extrusionOk="0" h="1106" w="1100">
                  <a:moveTo>
                    <a:pt x="553" y="1"/>
                  </a:moveTo>
                  <a:cubicBezTo>
                    <a:pt x="266" y="1"/>
                    <a:pt x="1" y="242"/>
                    <a:pt x="1" y="553"/>
                  </a:cubicBezTo>
                  <a:cubicBezTo>
                    <a:pt x="1" y="864"/>
                    <a:pt x="266" y="1105"/>
                    <a:pt x="553" y="1105"/>
                  </a:cubicBezTo>
                  <a:cubicBezTo>
                    <a:pt x="864" y="1105"/>
                    <a:pt x="1100" y="864"/>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4"/>
            <p:cNvSpPr/>
            <p:nvPr/>
          </p:nvSpPr>
          <p:spPr>
            <a:xfrm>
              <a:off x="2188550" y="1997550"/>
              <a:ext cx="27500" cy="27050"/>
            </a:xfrm>
            <a:custGeom>
              <a:rect b="b" l="l" r="r" t="t"/>
              <a:pathLst>
                <a:path extrusionOk="0" h="1082" w="1100">
                  <a:moveTo>
                    <a:pt x="553" y="0"/>
                  </a:moveTo>
                  <a:cubicBezTo>
                    <a:pt x="266" y="0"/>
                    <a:pt x="1" y="242"/>
                    <a:pt x="1" y="553"/>
                  </a:cubicBezTo>
                  <a:cubicBezTo>
                    <a:pt x="1" y="840"/>
                    <a:pt x="266" y="1082"/>
                    <a:pt x="553" y="1082"/>
                  </a:cubicBezTo>
                  <a:cubicBezTo>
                    <a:pt x="864" y="1082"/>
                    <a:pt x="1100" y="840"/>
                    <a:pt x="1100" y="553"/>
                  </a:cubicBezTo>
                  <a:cubicBezTo>
                    <a:pt x="1100" y="242"/>
                    <a:pt x="864" y="0"/>
                    <a:pt x="553" y="0"/>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4"/>
            <p:cNvSpPr/>
            <p:nvPr/>
          </p:nvSpPr>
          <p:spPr>
            <a:xfrm>
              <a:off x="2188550" y="2088150"/>
              <a:ext cx="27500" cy="27500"/>
            </a:xfrm>
            <a:custGeom>
              <a:rect b="b" l="l" r="r" t="t"/>
              <a:pathLst>
                <a:path extrusionOk="0" h="1100" w="1100">
                  <a:moveTo>
                    <a:pt x="553" y="1"/>
                  </a:moveTo>
                  <a:cubicBezTo>
                    <a:pt x="266" y="1"/>
                    <a:pt x="1" y="237"/>
                    <a:pt x="1" y="547"/>
                  </a:cubicBezTo>
                  <a:cubicBezTo>
                    <a:pt x="1" y="864"/>
                    <a:pt x="266" y="1100"/>
                    <a:pt x="553" y="1100"/>
                  </a:cubicBezTo>
                  <a:cubicBezTo>
                    <a:pt x="864" y="1100"/>
                    <a:pt x="1100" y="864"/>
                    <a:pt x="1100" y="547"/>
                  </a:cubicBezTo>
                  <a:cubicBezTo>
                    <a:pt x="1100" y="237"/>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4"/>
            <p:cNvSpPr/>
            <p:nvPr/>
          </p:nvSpPr>
          <p:spPr>
            <a:xfrm>
              <a:off x="2188550" y="2179200"/>
              <a:ext cx="27500" cy="27650"/>
            </a:xfrm>
            <a:custGeom>
              <a:rect b="b" l="l" r="r" t="t"/>
              <a:pathLst>
                <a:path extrusionOk="0" h="1106" w="1100">
                  <a:moveTo>
                    <a:pt x="553" y="1"/>
                  </a:moveTo>
                  <a:cubicBezTo>
                    <a:pt x="266" y="1"/>
                    <a:pt x="1" y="242"/>
                    <a:pt x="1" y="553"/>
                  </a:cubicBezTo>
                  <a:cubicBezTo>
                    <a:pt x="1" y="840"/>
                    <a:pt x="266" y="1105"/>
                    <a:pt x="553" y="1105"/>
                  </a:cubicBezTo>
                  <a:cubicBezTo>
                    <a:pt x="864" y="1105"/>
                    <a:pt x="1100" y="840"/>
                    <a:pt x="1100" y="553"/>
                  </a:cubicBezTo>
                  <a:cubicBezTo>
                    <a:pt x="1100" y="242"/>
                    <a:pt x="864" y="1"/>
                    <a:pt x="553" y="1"/>
                  </a:cubicBezTo>
                  <a:close/>
                </a:path>
              </a:pathLst>
            </a:custGeom>
            <a:solidFill>
              <a:srgbClr val="ECE7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0" name="Google Shape;1540;p34"/>
          <p:cNvSpPr txBox="1"/>
          <p:nvPr/>
        </p:nvSpPr>
        <p:spPr>
          <a:xfrm>
            <a:off x="4610550" y="2302350"/>
            <a:ext cx="2280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Comic Sans MS"/>
                <a:ea typeface="Comic Sans MS"/>
                <a:cs typeface="Comic Sans MS"/>
                <a:sym typeface="Comic Sans MS"/>
              </a:rPr>
              <a:t>KELOMPOK 17</a:t>
            </a:r>
            <a:endParaRPr b="1" sz="23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1" name="Shape 1701"/>
        <p:cNvGrpSpPr/>
        <p:nvPr/>
      </p:nvGrpSpPr>
      <p:grpSpPr>
        <a:xfrm>
          <a:off x="0" y="0"/>
          <a:ext cx="0" cy="0"/>
          <a:chOff x="0" y="0"/>
          <a:chExt cx="0" cy="0"/>
        </a:xfrm>
      </p:grpSpPr>
      <p:sp>
        <p:nvSpPr>
          <p:cNvPr id="1702" name="Google Shape;1702;p43"/>
          <p:cNvSpPr txBox="1"/>
          <p:nvPr>
            <p:ph type="title"/>
          </p:nvPr>
        </p:nvSpPr>
        <p:spPr>
          <a:xfrm>
            <a:off x="1388100" y="1305600"/>
            <a:ext cx="6367800" cy="253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700"/>
              <a:buNone/>
            </a:pPr>
            <a:r>
              <a:rPr lang="en">
                <a:solidFill>
                  <a:srgbClr val="000000"/>
                </a:solidFill>
              </a:rPr>
              <a:t>TERIMAKASIH</a:t>
            </a:r>
            <a:endParaRPr>
              <a:solidFill>
                <a:srgbClr val="000000"/>
              </a:solidFill>
            </a:endParaRPr>
          </a:p>
        </p:txBody>
      </p:sp>
      <p:grpSp>
        <p:nvGrpSpPr>
          <p:cNvPr id="1703" name="Google Shape;1703;p43"/>
          <p:cNvGrpSpPr/>
          <p:nvPr/>
        </p:nvGrpSpPr>
        <p:grpSpPr>
          <a:xfrm>
            <a:off x="6096934" y="962838"/>
            <a:ext cx="829430" cy="636405"/>
            <a:chOff x="7225059" y="911838"/>
            <a:chExt cx="829430" cy="636405"/>
          </a:xfrm>
        </p:grpSpPr>
        <p:grpSp>
          <p:nvGrpSpPr>
            <p:cNvPr id="1704" name="Google Shape;1704;p43"/>
            <p:cNvGrpSpPr/>
            <p:nvPr/>
          </p:nvGrpSpPr>
          <p:grpSpPr>
            <a:xfrm>
              <a:off x="7225059" y="911838"/>
              <a:ext cx="105883" cy="105883"/>
              <a:chOff x="7282434" y="1171713"/>
              <a:chExt cx="105883" cy="105883"/>
            </a:xfrm>
          </p:grpSpPr>
          <p:sp>
            <p:nvSpPr>
              <p:cNvPr id="1705" name="Google Shape;1705;p43"/>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43"/>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7" name="Google Shape;1707;p43"/>
            <p:cNvGrpSpPr/>
            <p:nvPr/>
          </p:nvGrpSpPr>
          <p:grpSpPr>
            <a:xfrm>
              <a:off x="7717649" y="969275"/>
              <a:ext cx="105883" cy="105883"/>
              <a:chOff x="8603574" y="2275875"/>
              <a:chExt cx="105883" cy="105883"/>
            </a:xfrm>
          </p:grpSpPr>
          <p:sp>
            <p:nvSpPr>
              <p:cNvPr id="1708" name="Google Shape;1708;p43"/>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43"/>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0" name="Google Shape;1710;p43"/>
            <p:cNvGrpSpPr/>
            <p:nvPr/>
          </p:nvGrpSpPr>
          <p:grpSpPr>
            <a:xfrm>
              <a:off x="7999914" y="1494522"/>
              <a:ext cx="54575" cy="53721"/>
              <a:chOff x="8318589" y="1350197"/>
              <a:chExt cx="54575" cy="53721"/>
            </a:xfrm>
          </p:grpSpPr>
          <p:sp>
            <p:nvSpPr>
              <p:cNvPr id="1711" name="Google Shape;1711;p43"/>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43"/>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13" name="Google Shape;1713;p43"/>
          <p:cNvGrpSpPr/>
          <p:nvPr/>
        </p:nvGrpSpPr>
        <p:grpSpPr>
          <a:xfrm rot="10800000">
            <a:off x="1680008" y="3282864"/>
            <a:ext cx="829430" cy="636405"/>
            <a:chOff x="7225059" y="911838"/>
            <a:chExt cx="829430" cy="636405"/>
          </a:xfrm>
        </p:grpSpPr>
        <p:grpSp>
          <p:nvGrpSpPr>
            <p:cNvPr id="1714" name="Google Shape;1714;p43"/>
            <p:cNvGrpSpPr/>
            <p:nvPr/>
          </p:nvGrpSpPr>
          <p:grpSpPr>
            <a:xfrm>
              <a:off x="7225059" y="911838"/>
              <a:ext cx="105883" cy="105883"/>
              <a:chOff x="7282434" y="1171713"/>
              <a:chExt cx="105883" cy="105883"/>
            </a:xfrm>
          </p:grpSpPr>
          <p:sp>
            <p:nvSpPr>
              <p:cNvPr id="1715" name="Google Shape;1715;p43"/>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43"/>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7" name="Google Shape;1717;p43"/>
            <p:cNvGrpSpPr/>
            <p:nvPr/>
          </p:nvGrpSpPr>
          <p:grpSpPr>
            <a:xfrm>
              <a:off x="7717649" y="969275"/>
              <a:ext cx="105883" cy="105883"/>
              <a:chOff x="8603574" y="2275875"/>
              <a:chExt cx="105883" cy="105883"/>
            </a:xfrm>
          </p:grpSpPr>
          <p:sp>
            <p:nvSpPr>
              <p:cNvPr id="1718" name="Google Shape;1718;p43"/>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43"/>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0" name="Google Shape;1720;p43"/>
            <p:cNvGrpSpPr/>
            <p:nvPr/>
          </p:nvGrpSpPr>
          <p:grpSpPr>
            <a:xfrm>
              <a:off x="7999914" y="1494522"/>
              <a:ext cx="54575" cy="53721"/>
              <a:chOff x="8318589" y="1350197"/>
              <a:chExt cx="54575" cy="53721"/>
            </a:xfrm>
          </p:grpSpPr>
          <p:sp>
            <p:nvSpPr>
              <p:cNvPr id="1721" name="Google Shape;1721;p43"/>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43"/>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35"/>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000000"/>
                </a:solidFill>
                <a:latin typeface="Comic Sans MS"/>
                <a:ea typeface="Comic Sans MS"/>
                <a:cs typeface="Comic Sans MS"/>
                <a:sym typeface="Comic Sans MS"/>
              </a:rPr>
              <a:t>Latar Belakang</a:t>
            </a:r>
            <a:endParaRPr>
              <a:solidFill>
                <a:srgbClr val="000000"/>
              </a:solidFill>
              <a:latin typeface="Comic Sans MS"/>
              <a:ea typeface="Comic Sans MS"/>
              <a:cs typeface="Comic Sans MS"/>
              <a:sym typeface="Comic Sans MS"/>
            </a:endParaRPr>
          </a:p>
        </p:txBody>
      </p:sp>
      <p:sp>
        <p:nvSpPr>
          <p:cNvPr id="1546" name="Google Shape;1546;p35"/>
          <p:cNvSpPr txBox="1"/>
          <p:nvPr>
            <p:ph idx="1" type="body"/>
          </p:nvPr>
        </p:nvSpPr>
        <p:spPr>
          <a:xfrm>
            <a:off x="683550" y="1017725"/>
            <a:ext cx="7776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rgbClr val="30394B"/>
              </a:solidFill>
            </a:endParaRPr>
          </a:p>
          <a:p>
            <a:pPr indent="371475" lvl="0" marL="0" rtl="0" algn="just">
              <a:lnSpc>
                <a:spcPct val="115000"/>
              </a:lnSpc>
              <a:spcBef>
                <a:spcPts val="1200"/>
              </a:spcBef>
              <a:spcAft>
                <a:spcPts val="0"/>
              </a:spcAft>
              <a:buNone/>
            </a:pPr>
            <a:r>
              <a:rPr lang="en" sz="1600">
                <a:solidFill>
                  <a:srgbClr val="000000"/>
                </a:solidFill>
                <a:latin typeface="Comic Sans MS"/>
                <a:ea typeface="Comic Sans MS"/>
                <a:cs typeface="Comic Sans MS"/>
                <a:sym typeface="Comic Sans MS"/>
              </a:rPr>
              <a:t>Si Dodo Kang Penerima Paket merupakan sebuah kotak penerima paket otomatis dengan menggunakan Arduino, yang mana sistem kerjanya adalah ketika Sensor Pir mendeteksi adanya gerakan dari Manusia/Kurir, dan Sensor Ultrasonic mendeteksi adanya Manusia/Kurir dengan jarak yang telah ditentukan, maka Buzzer akan menyala. Setelah Buzzer menyala, maka servo akan berputar 180 derajat dengan artian kotak akan terbuka karena telah dihubungkan dengan servo, setelah itu DfPlayer akan mengeluarkan suara "Masukkan paket ke dalam kotak" dan akan mengalami delay beberapa detik, setelah paket diletakkan maka kotak akan tertutup kembali dengan servo berputar 180 derajat kembali.</a:t>
            </a:r>
            <a:endParaRPr sz="1600">
              <a:solidFill>
                <a:srgbClr val="000000"/>
              </a:solidFill>
              <a:latin typeface="Comic Sans MS"/>
              <a:ea typeface="Comic Sans MS"/>
              <a:cs typeface="Comic Sans MS"/>
              <a:sym typeface="Comic Sans MS"/>
            </a:endParaRPr>
          </a:p>
          <a:p>
            <a:pPr indent="0" lvl="0" marL="0" rtl="0" algn="l">
              <a:lnSpc>
                <a:spcPct val="100000"/>
              </a:lnSpc>
              <a:spcBef>
                <a:spcPts val="1600"/>
              </a:spcBef>
              <a:spcAft>
                <a:spcPts val="1200"/>
              </a:spcAft>
              <a:buSzPts val="1800"/>
              <a:buNone/>
            </a:pPr>
            <a:r>
              <a:t/>
            </a:r>
            <a:endParaRPr sz="1200"/>
          </a:p>
        </p:txBody>
      </p:sp>
      <p:grpSp>
        <p:nvGrpSpPr>
          <p:cNvPr id="1547" name="Google Shape;1547;p35"/>
          <p:cNvGrpSpPr/>
          <p:nvPr/>
        </p:nvGrpSpPr>
        <p:grpSpPr>
          <a:xfrm rot="-899960">
            <a:off x="6925300" y="816361"/>
            <a:ext cx="829405" cy="636386"/>
            <a:chOff x="7225059" y="911838"/>
            <a:chExt cx="829430" cy="636405"/>
          </a:xfrm>
        </p:grpSpPr>
        <p:grpSp>
          <p:nvGrpSpPr>
            <p:cNvPr id="1548" name="Google Shape;1548;p35"/>
            <p:cNvGrpSpPr/>
            <p:nvPr/>
          </p:nvGrpSpPr>
          <p:grpSpPr>
            <a:xfrm>
              <a:off x="7225059" y="911838"/>
              <a:ext cx="105883" cy="105883"/>
              <a:chOff x="7282434" y="1171713"/>
              <a:chExt cx="105883" cy="105883"/>
            </a:xfrm>
          </p:grpSpPr>
          <p:sp>
            <p:nvSpPr>
              <p:cNvPr id="1549" name="Google Shape;1549;p35"/>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5"/>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1" name="Google Shape;1551;p35"/>
            <p:cNvGrpSpPr/>
            <p:nvPr/>
          </p:nvGrpSpPr>
          <p:grpSpPr>
            <a:xfrm>
              <a:off x="7717649" y="969275"/>
              <a:ext cx="105883" cy="105883"/>
              <a:chOff x="8603574" y="2275875"/>
              <a:chExt cx="105883" cy="105883"/>
            </a:xfrm>
          </p:grpSpPr>
          <p:sp>
            <p:nvSpPr>
              <p:cNvPr id="1552" name="Google Shape;1552;p35"/>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35"/>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4" name="Google Shape;1554;p35"/>
            <p:cNvGrpSpPr/>
            <p:nvPr/>
          </p:nvGrpSpPr>
          <p:grpSpPr>
            <a:xfrm>
              <a:off x="7999914" y="1494522"/>
              <a:ext cx="54575" cy="53721"/>
              <a:chOff x="8318589" y="1350197"/>
              <a:chExt cx="54575" cy="53721"/>
            </a:xfrm>
          </p:grpSpPr>
          <p:sp>
            <p:nvSpPr>
              <p:cNvPr id="1555" name="Google Shape;1555;p35"/>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5"/>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36"/>
          <p:cNvSpPr txBox="1"/>
          <p:nvPr>
            <p:ph idx="2" type="subTitle"/>
          </p:nvPr>
        </p:nvSpPr>
        <p:spPr>
          <a:xfrm>
            <a:off x="2028300" y="366200"/>
            <a:ext cx="4004100" cy="72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SzPts val="2000"/>
              <a:buNone/>
            </a:pPr>
            <a:r>
              <a:rPr b="1" lang="en" sz="2600">
                <a:solidFill>
                  <a:srgbClr val="000000"/>
                </a:solidFill>
                <a:latin typeface="Comic Sans MS"/>
                <a:ea typeface="Comic Sans MS"/>
                <a:cs typeface="Comic Sans MS"/>
                <a:sym typeface="Comic Sans MS"/>
              </a:rPr>
              <a:t>ARSITEKTUR</a:t>
            </a:r>
            <a:r>
              <a:rPr b="1" lang="en" sz="2600">
                <a:solidFill>
                  <a:srgbClr val="000000"/>
                </a:solidFill>
                <a:latin typeface="Comic Sans MS"/>
                <a:ea typeface="Comic Sans MS"/>
                <a:cs typeface="Comic Sans MS"/>
                <a:sym typeface="Comic Sans MS"/>
              </a:rPr>
              <a:t> SISTEM</a:t>
            </a:r>
            <a:endParaRPr b="1" sz="2600">
              <a:solidFill>
                <a:srgbClr val="000000"/>
              </a:solidFill>
              <a:latin typeface="Comic Sans MS"/>
              <a:ea typeface="Comic Sans MS"/>
              <a:cs typeface="Comic Sans MS"/>
              <a:sym typeface="Comic Sans MS"/>
            </a:endParaRPr>
          </a:p>
        </p:txBody>
      </p:sp>
      <p:grpSp>
        <p:nvGrpSpPr>
          <p:cNvPr id="1562" name="Google Shape;1562;p36"/>
          <p:cNvGrpSpPr/>
          <p:nvPr/>
        </p:nvGrpSpPr>
        <p:grpSpPr>
          <a:xfrm>
            <a:off x="6096934" y="962838"/>
            <a:ext cx="829430" cy="636405"/>
            <a:chOff x="7225059" y="911838"/>
            <a:chExt cx="829430" cy="636405"/>
          </a:xfrm>
        </p:grpSpPr>
        <p:grpSp>
          <p:nvGrpSpPr>
            <p:cNvPr id="1563" name="Google Shape;1563;p36"/>
            <p:cNvGrpSpPr/>
            <p:nvPr/>
          </p:nvGrpSpPr>
          <p:grpSpPr>
            <a:xfrm>
              <a:off x="7225059" y="911838"/>
              <a:ext cx="105883" cy="105883"/>
              <a:chOff x="7282434" y="1171713"/>
              <a:chExt cx="105883" cy="105883"/>
            </a:xfrm>
          </p:grpSpPr>
          <p:sp>
            <p:nvSpPr>
              <p:cNvPr id="1564" name="Google Shape;1564;p36"/>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6"/>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6" name="Google Shape;1566;p36"/>
            <p:cNvGrpSpPr/>
            <p:nvPr/>
          </p:nvGrpSpPr>
          <p:grpSpPr>
            <a:xfrm>
              <a:off x="7717649" y="969275"/>
              <a:ext cx="105883" cy="105883"/>
              <a:chOff x="8603574" y="2275875"/>
              <a:chExt cx="105883" cy="105883"/>
            </a:xfrm>
          </p:grpSpPr>
          <p:sp>
            <p:nvSpPr>
              <p:cNvPr id="1567" name="Google Shape;1567;p36"/>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36"/>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36"/>
            <p:cNvGrpSpPr/>
            <p:nvPr/>
          </p:nvGrpSpPr>
          <p:grpSpPr>
            <a:xfrm>
              <a:off x="7999914" y="1494522"/>
              <a:ext cx="54575" cy="53721"/>
              <a:chOff x="8318589" y="1350197"/>
              <a:chExt cx="54575" cy="53721"/>
            </a:xfrm>
          </p:grpSpPr>
          <p:sp>
            <p:nvSpPr>
              <p:cNvPr id="1570" name="Google Shape;1570;p36"/>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36"/>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72" name="Google Shape;1572;p36"/>
          <p:cNvGrpSpPr/>
          <p:nvPr/>
        </p:nvGrpSpPr>
        <p:grpSpPr>
          <a:xfrm rot="-9900040">
            <a:off x="2096529" y="3474892"/>
            <a:ext cx="829405" cy="636386"/>
            <a:chOff x="7225059" y="911838"/>
            <a:chExt cx="829430" cy="636405"/>
          </a:xfrm>
        </p:grpSpPr>
        <p:grpSp>
          <p:nvGrpSpPr>
            <p:cNvPr id="1573" name="Google Shape;1573;p36"/>
            <p:cNvGrpSpPr/>
            <p:nvPr/>
          </p:nvGrpSpPr>
          <p:grpSpPr>
            <a:xfrm>
              <a:off x="7225059" y="911838"/>
              <a:ext cx="105883" cy="105883"/>
              <a:chOff x="7282434" y="1171713"/>
              <a:chExt cx="105883" cy="105883"/>
            </a:xfrm>
          </p:grpSpPr>
          <p:sp>
            <p:nvSpPr>
              <p:cNvPr id="1574" name="Google Shape;1574;p36"/>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36"/>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36"/>
            <p:cNvGrpSpPr/>
            <p:nvPr/>
          </p:nvGrpSpPr>
          <p:grpSpPr>
            <a:xfrm>
              <a:off x="7717649" y="969275"/>
              <a:ext cx="105883" cy="105883"/>
              <a:chOff x="8603574" y="2275875"/>
              <a:chExt cx="105883" cy="105883"/>
            </a:xfrm>
          </p:grpSpPr>
          <p:sp>
            <p:nvSpPr>
              <p:cNvPr id="1577" name="Google Shape;1577;p36"/>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36"/>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p36"/>
            <p:cNvGrpSpPr/>
            <p:nvPr/>
          </p:nvGrpSpPr>
          <p:grpSpPr>
            <a:xfrm>
              <a:off x="7999914" y="1494522"/>
              <a:ext cx="54575" cy="53721"/>
              <a:chOff x="8318589" y="1350197"/>
              <a:chExt cx="54575" cy="53721"/>
            </a:xfrm>
          </p:grpSpPr>
          <p:sp>
            <p:nvSpPr>
              <p:cNvPr id="1580" name="Google Shape;1580;p36"/>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36"/>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582" name="Google Shape;1582;p36"/>
          <p:cNvPicPr preferRelativeResize="0"/>
          <p:nvPr/>
        </p:nvPicPr>
        <p:blipFill>
          <a:blip r:embed="rId3">
            <a:alphaModFix/>
          </a:blip>
          <a:stretch>
            <a:fillRect/>
          </a:stretch>
        </p:blipFill>
        <p:spPr>
          <a:xfrm>
            <a:off x="901575" y="1086800"/>
            <a:ext cx="7451975" cy="3741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sp>
        <p:nvSpPr>
          <p:cNvPr id="1587" name="Google Shape;1587;p37"/>
          <p:cNvSpPr txBox="1"/>
          <p:nvPr>
            <p:ph idx="2" type="title"/>
          </p:nvPr>
        </p:nvSpPr>
        <p:spPr>
          <a:xfrm>
            <a:off x="831975" y="247000"/>
            <a:ext cx="41628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7000"/>
              <a:buNone/>
            </a:pPr>
            <a:r>
              <a:rPr lang="en" sz="3200">
                <a:solidFill>
                  <a:srgbClr val="000000"/>
                </a:solidFill>
                <a:latin typeface="Comic Sans MS"/>
                <a:ea typeface="Comic Sans MS"/>
                <a:cs typeface="Comic Sans MS"/>
                <a:sym typeface="Comic Sans MS"/>
              </a:rPr>
              <a:t>STRUKTUR KODE</a:t>
            </a:r>
            <a:endParaRPr sz="9000">
              <a:latin typeface="Comic Sans MS"/>
              <a:ea typeface="Comic Sans MS"/>
              <a:cs typeface="Comic Sans MS"/>
              <a:sym typeface="Comic Sans MS"/>
            </a:endParaRPr>
          </a:p>
        </p:txBody>
      </p:sp>
      <p:grpSp>
        <p:nvGrpSpPr>
          <p:cNvPr id="1588" name="Google Shape;1588;p37"/>
          <p:cNvGrpSpPr/>
          <p:nvPr/>
        </p:nvGrpSpPr>
        <p:grpSpPr>
          <a:xfrm>
            <a:off x="7426784" y="707913"/>
            <a:ext cx="829430" cy="636405"/>
            <a:chOff x="7225059" y="911838"/>
            <a:chExt cx="829430" cy="636405"/>
          </a:xfrm>
        </p:grpSpPr>
        <p:grpSp>
          <p:nvGrpSpPr>
            <p:cNvPr id="1589" name="Google Shape;1589;p37"/>
            <p:cNvGrpSpPr/>
            <p:nvPr/>
          </p:nvGrpSpPr>
          <p:grpSpPr>
            <a:xfrm>
              <a:off x="7225059" y="911838"/>
              <a:ext cx="105883" cy="105883"/>
              <a:chOff x="7282434" y="1171713"/>
              <a:chExt cx="105883" cy="105883"/>
            </a:xfrm>
          </p:grpSpPr>
          <p:sp>
            <p:nvSpPr>
              <p:cNvPr id="1590" name="Google Shape;1590;p37"/>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7"/>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37"/>
            <p:cNvGrpSpPr/>
            <p:nvPr/>
          </p:nvGrpSpPr>
          <p:grpSpPr>
            <a:xfrm>
              <a:off x="7717649" y="969275"/>
              <a:ext cx="105883" cy="105883"/>
              <a:chOff x="8603574" y="2275875"/>
              <a:chExt cx="105883" cy="105883"/>
            </a:xfrm>
          </p:grpSpPr>
          <p:sp>
            <p:nvSpPr>
              <p:cNvPr id="1593" name="Google Shape;1593;p37"/>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37"/>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5" name="Google Shape;1595;p37"/>
            <p:cNvGrpSpPr/>
            <p:nvPr/>
          </p:nvGrpSpPr>
          <p:grpSpPr>
            <a:xfrm>
              <a:off x="7999914" y="1494522"/>
              <a:ext cx="54575" cy="53721"/>
              <a:chOff x="8318589" y="1350197"/>
              <a:chExt cx="54575" cy="53721"/>
            </a:xfrm>
          </p:grpSpPr>
          <p:sp>
            <p:nvSpPr>
              <p:cNvPr id="1596" name="Google Shape;1596;p37"/>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7"/>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98" name="Google Shape;1598;p37"/>
          <p:cNvGrpSpPr/>
          <p:nvPr/>
        </p:nvGrpSpPr>
        <p:grpSpPr>
          <a:xfrm rot="-9900040">
            <a:off x="4896646" y="3624950"/>
            <a:ext cx="829405" cy="636386"/>
            <a:chOff x="7225059" y="911838"/>
            <a:chExt cx="829430" cy="636405"/>
          </a:xfrm>
        </p:grpSpPr>
        <p:grpSp>
          <p:nvGrpSpPr>
            <p:cNvPr id="1599" name="Google Shape;1599;p37"/>
            <p:cNvGrpSpPr/>
            <p:nvPr/>
          </p:nvGrpSpPr>
          <p:grpSpPr>
            <a:xfrm>
              <a:off x="7225059" y="911838"/>
              <a:ext cx="105883" cy="105883"/>
              <a:chOff x="7282434" y="1171713"/>
              <a:chExt cx="105883" cy="105883"/>
            </a:xfrm>
          </p:grpSpPr>
          <p:sp>
            <p:nvSpPr>
              <p:cNvPr id="1600" name="Google Shape;1600;p37"/>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7"/>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2" name="Google Shape;1602;p37"/>
            <p:cNvGrpSpPr/>
            <p:nvPr/>
          </p:nvGrpSpPr>
          <p:grpSpPr>
            <a:xfrm>
              <a:off x="7717649" y="969275"/>
              <a:ext cx="105883" cy="105883"/>
              <a:chOff x="8603574" y="2275875"/>
              <a:chExt cx="105883" cy="105883"/>
            </a:xfrm>
          </p:grpSpPr>
          <p:sp>
            <p:nvSpPr>
              <p:cNvPr id="1603" name="Google Shape;1603;p37"/>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37"/>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37"/>
            <p:cNvGrpSpPr/>
            <p:nvPr/>
          </p:nvGrpSpPr>
          <p:grpSpPr>
            <a:xfrm>
              <a:off x="7999914" y="1494522"/>
              <a:ext cx="54575" cy="53721"/>
              <a:chOff x="8318589" y="1350197"/>
              <a:chExt cx="54575" cy="53721"/>
            </a:xfrm>
          </p:grpSpPr>
          <p:sp>
            <p:nvSpPr>
              <p:cNvPr id="1606" name="Google Shape;1606;p37"/>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37"/>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08" name="Google Shape;1608;p37"/>
          <p:cNvSpPr txBox="1"/>
          <p:nvPr/>
        </p:nvSpPr>
        <p:spPr>
          <a:xfrm>
            <a:off x="198300" y="1214600"/>
            <a:ext cx="4162800" cy="2838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SzPts val="1200"/>
              <a:buAutoNum type="arabicPeriod"/>
            </a:pPr>
            <a:r>
              <a:rPr b="1" lang="en" sz="1200"/>
              <a:t>Struktur #include&lt; &gt;</a:t>
            </a:r>
            <a:endParaRPr b="1" sz="1200"/>
          </a:p>
          <a:p>
            <a:pPr indent="0" lvl="0" marL="457200" rtl="0" algn="just">
              <a:lnSpc>
                <a:spcPct val="115000"/>
              </a:lnSpc>
              <a:spcBef>
                <a:spcPts val="1200"/>
              </a:spcBef>
              <a:spcAft>
                <a:spcPts val="0"/>
              </a:spcAft>
              <a:buNone/>
            </a:pPr>
            <a:r>
              <a:rPr lang="en" sz="1200"/>
              <a:t>Pada struktur ini digunakan untuk mendeklarasikan library yang akan kita gunakan dalam program. Yang mana nama library akan dimasukkan dalam tanda &lt; &gt;.</a:t>
            </a:r>
            <a:endParaRPr sz="1200"/>
          </a:p>
          <a:p>
            <a:pPr indent="0" lvl="0" marL="457200" rtl="0" algn="just">
              <a:lnSpc>
                <a:spcPct val="115000"/>
              </a:lnSpc>
              <a:spcBef>
                <a:spcPts val="1200"/>
              </a:spcBef>
              <a:spcAft>
                <a:spcPts val="0"/>
              </a:spcAft>
              <a:buNone/>
            </a:pPr>
            <a:r>
              <a:rPr lang="en" sz="1200"/>
              <a:t>Penulisannya adalah:</a:t>
            </a:r>
            <a:endParaRPr sz="1200"/>
          </a:p>
          <a:p>
            <a:pPr indent="0" lvl="0" marL="457200" rtl="0" algn="l">
              <a:lnSpc>
                <a:spcPct val="115000"/>
              </a:lnSpc>
              <a:spcBef>
                <a:spcPts val="1200"/>
              </a:spcBef>
              <a:spcAft>
                <a:spcPts val="0"/>
              </a:spcAft>
              <a:buNone/>
            </a:pPr>
            <a:r>
              <a:rPr lang="en" sz="1200"/>
              <a:t>#include&lt;library&gt;.</a:t>
            </a:r>
            <a:endParaRPr sz="1200"/>
          </a:p>
          <a:p>
            <a:pPr indent="0" lvl="0" marL="457200" rtl="0" algn="l">
              <a:lnSpc>
                <a:spcPct val="115000"/>
              </a:lnSpc>
              <a:spcBef>
                <a:spcPts val="1200"/>
              </a:spcBef>
              <a:spcAft>
                <a:spcPts val="0"/>
              </a:spcAft>
              <a:buNone/>
            </a:pPr>
            <a:r>
              <a:rPr lang="en" sz="1200"/>
              <a:t>Contoh dalam program kita adalah:</a:t>
            </a:r>
            <a:endParaRPr sz="1200"/>
          </a:p>
          <a:p>
            <a:pPr indent="0" lvl="0" marL="457200" rtl="0" algn="l">
              <a:lnSpc>
                <a:spcPct val="115000"/>
              </a:lnSpc>
              <a:spcBef>
                <a:spcPts val="1200"/>
              </a:spcBef>
              <a:spcAft>
                <a:spcPts val="1200"/>
              </a:spcAft>
              <a:buNone/>
            </a:pPr>
            <a:r>
              <a:rPr lang="en" sz="1200"/>
              <a:t>#include&lt;Servo.h&gt;</a:t>
            </a:r>
            <a:endParaRPr b="1" sz="1200"/>
          </a:p>
        </p:txBody>
      </p:sp>
      <p:sp>
        <p:nvSpPr>
          <p:cNvPr id="1609" name="Google Shape;1609;p37"/>
          <p:cNvSpPr txBox="1"/>
          <p:nvPr/>
        </p:nvSpPr>
        <p:spPr>
          <a:xfrm>
            <a:off x="5143500" y="1412925"/>
            <a:ext cx="3408300" cy="262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2.	Struktur Define</a:t>
            </a:r>
            <a:endParaRPr b="1" sz="1200"/>
          </a:p>
          <a:p>
            <a:pPr indent="457200" lvl="0" marL="457200" rtl="0" algn="just">
              <a:lnSpc>
                <a:spcPct val="115000"/>
              </a:lnSpc>
              <a:spcBef>
                <a:spcPts val="1200"/>
              </a:spcBef>
              <a:spcAft>
                <a:spcPts val="0"/>
              </a:spcAft>
              <a:buNone/>
            </a:pPr>
            <a:r>
              <a:rPr lang="en" sz="1200"/>
              <a:t>Pada struktur ini digunakan untuk mendefinisikan variable variable yang akan kita gunakan dalam program ini.</a:t>
            </a:r>
            <a:endParaRPr sz="1200"/>
          </a:p>
          <a:p>
            <a:pPr indent="0" lvl="0" marL="457200" rtl="0" algn="just">
              <a:lnSpc>
                <a:spcPct val="115000"/>
              </a:lnSpc>
              <a:spcBef>
                <a:spcPts val="1200"/>
              </a:spcBef>
              <a:spcAft>
                <a:spcPts val="0"/>
              </a:spcAft>
              <a:buNone/>
            </a:pPr>
            <a:r>
              <a:rPr lang="en" sz="1200"/>
              <a:t>Penulisannya adalah:</a:t>
            </a:r>
            <a:endParaRPr sz="1200"/>
          </a:p>
          <a:p>
            <a:pPr indent="0" lvl="0" marL="457200" rtl="0" algn="just">
              <a:lnSpc>
                <a:spcPct val="115000"/>
              </a:lnSpc>
              <a:spcBef>
                <a:spcPts val="1200"/>
              </a:spcBef>
              <a:spcAft>
                <a:spcPts val="0"/>
              </a:spcAft>
              <a:buNone/>
            </a:pPr>
            <a:r>
              <a:rPr lang="en" sz="1200"/>
              <a:t>#define&lt;variable&gt;</a:t>
            </a:r>
            <a:endParaRPr sz="1200"/>
          </a:p>
          <a:p>
            <a:pPr indent="0" lvl="0" marL="457200" rtl="0" algn="just">
              <a:lnSpc>
                <a:spcPct val="115000"/>
              </a:lnSpc>
              <a:spcBef>
                <a:spcPts val="1200"/>
              </a:spcBef>
              <a:spcAft>
                <a:spcPts val="0"/>
              </a:spcAft>
              <a:buNone/>
            </a:pPr>
            <a:r>
              <a:rPr lang="en" sz="1200"/>
              <a:t>Contoh dalam program kita adalah:</a:t>
            </a:r>
            <a:endParaRPr sz="1200"/>
          </a:p>
          <a:p>
            <a:pPr indent="0" lvl="0" marL="457200" rtl="0" algn="l">
              <a:lnSpc>
                <a:spcPct val="115000"/>
              </a:lnSpc>
              <a:spcBef>
                <a:spcPts val="1200"/>
              </a:spcBef>
              <a:spcAft>
                <a:spcPts val="1200"/>
              </a:spcAft>
              <a:buNone/>
            </a:pPr>
            <a:r>
              <a:rPr lang="en" sz="1200"/>
              <a:t>#define trigPin 4</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grpSp>
        <p:nvGrpSpPr>
          <p:cNvPr id="1614" name="Google Shape;1614;p38"/>
          <p:cNvGrpSpPr/>
          <p:nvPr/>
        </p:nvGrpSpPr>
        <p:grpSpPr>
          <a:xfrm>
            <a:off x="3496987" y="822177"/>
            <a:ext cx="1075024" cy="824781"/>
            <a:chOff x="7225059" y="911838"/>
            <a:chExt cx="829430" cy="636405"/>
          </a:xfrm>
        </p:grpSpPr>
        <p:grpSp>
          <p:nvGrpSpPr>
            <p:cNvPr id="1615" name="Google Shape;1615;p38"/>
            <p:cNvGrpSpPr/>
            <p:nvPr/>
          </p:nvGrpSpPr>
          <p:grpSpPr>
            <a:xfrm>
              <a:off x="7225059" y="911838"/>
              <a:ext cx="105883" cy="105883"/>
              <a:chOff x="7282434" y="1171713"/>
              <a:chExt cx="105883" cy="105883"/>
            </a:xfrm>
          </p:grpSpPr>
          <p:sp>
            <p:nvSpPr>
              <p:cNvPr id="1616" name="Google Shape;1616;p38"/>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38"/>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8" name="Google Shape;1618;p38"/>
            <p:cNvGrpSpPr/>
            <p:nvPr/>
          </p:nvGrpSpPr>
          <p:grpSpPr>
            <a:xfrm>
              <a:off x="7717649" y="969275"/>
              <a:ext cx="105883" cy="105883"/>
              <a:chOff x="8603574" y="2275875"/>
              <a:chExt cx="105883" cy="105883"/>
            </a:xfrm>
          </p:grpSpPr>
          <p:sp>
            <p:nvSpPr>
              <p:cNvPr id="1619" name="Google Shape;1619;p38"/>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8"/>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38"/>
            <p:cNvGrpSpPr/>
            <p:nvPr/>
          </p:nvGrpSpPr>
          <p:grpSpPr>
            <a:xfrm>
              <a:off x="7999914" y="1494522"/>
              <a:ext cx="54575" cy="53721"/>
              <a:chOff x="8318589" y="1350197"/>
              <a:chExt cx="54575" cy="53721"/>
            </a:xfrm>
          </p:grpSpPr>
          <p:sp>
            <p:nvSpPr>
              <p:cNvPr id="1622" name="Google Shape;1622;p38"/>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8"/>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24" name="Google Shape;1624;p38"/>
          <p:cNvSpPr txBox="1"/>
          <p:nvPr/>
        </p:nvSpPr>
        <p:spPr>
          <a:xfrm>
            <a:off x="570125" y="822175"/>
            <a:ext cx="3160500" cy="286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3. 	Struktur Type</a:t>
            </a:r>
            <a:endParaRPr b="1" sz="1200"/>
          </a:p>
          <a:p>
            <a:pPr indent="0" lvl="0" marL="457200" rtl="0" algn="just">
              <a:lnSpc>
                <a:spcPct val="115000"/>
              </a:lnSpc>
              <a:spcBef>
                <a:spcPts val="1200"/>
              </a:spcBef>
              <a:spcAft>
                <a:spcPts val="0"/>
              </a:spcAft>
              <a:buNone/>
            </a:pPr>
            <a:r>
              <a:rPr lang="en" sz="1200"/>
              <a:t>Pada struktur ini digunakan untuk mendefinisikan nama type yang kita gunakan. Penulisannya adalah:</a:t>
            </a:r>
            <a:endParaRPr sz="1200"/>
          </a:p>
          <a:p>
            <a:pPr indent="0" lvl="0" marL="457200" rtl="0" algn="just">
              <a:lnSpc>
                <a:spcPct val="115000"/>
              </a:lnSpc>
              <a:spcBef>
                <a:spcPts val="1200"/>
              </a:spcBef>
              <a:spcAft>
                <a:spcPts val="0"/>
              </a:spcAft>
              <a:buNone/>
            </a:pPr>
            <a:r>
              <a:rPr lang="en" sz="1200"/>
              <a:t>Type NamaType dan diakhiri oleh tanda titik koma.</a:t>
            </a:r>
            <a:endParaRPr sz="1200"/>
          </a:p>
          <a:p>
            <a:pPr indent="0" lvl="0" marL="457200" rtl="0" algn="just">
              <a:lnSpc>
                <a:spcPct val="115000"/>
              </a:lnSpc>
              <a:spcBef>
                <a:spcPts val="1200"/>
              </a:spcBef>
              <a:spcAft>
                <a:spcPts val="0"/>
              </a:spcAft>
              <a:buNone/>
            </a:pPr>
            <a:r>
              <a:rPr lang="en" sz="1200"/>
              <a:t>Contoh dalam program kita adalah:</a:t>
            </a:r>
            <a:endParaRPr sz="1200"/>
          </a:p>
          <a:p>
            <a:pPr indent="0" lvl="0" marL="457200" rtl="0" algn="l">
              <a:lnSpc>
                <a:spcPct val="115000"/>
              </a:lnSpc>
              <a:spcBef>
                <a:spcPts val="1200"/>
              </a:spcBef>
              <a:spcAft>
                <a:spcPts val="0"/>
              </a:spcAft>
              <a:buNone/>
            </a:pPr>
            <a:r>
              <a:rPr lang="en" sz="1200"/>
              <a:t>Servo servo;</a:t>
            </a:r>
            <a:endParaRPr sz="1200"/>
          </a:p>
          <a:p>
            <a:pPr indent="0" lvl="0" marL="457200" rtl="0" algn="l">
              <a:lnSpc>
                <a:spcPct val="115000"/>
              </a:lnSpc>
              <a:spcBef>
                <a:spcPts val="1200"/>
              </a:spcBef>
              <a:spcAft>
                <a:spcPts val="1200"/>
              </a:spcAft>
              <a:buNone/>
            </a:pPr>
            <a:r>
              <a:t/>
            </a:r>
            <a:endParaRPr>
              <a:latin typeface="Nunito"/>
              <a:ea typeface="Nunito"/>
              <a:cs typeface="Nunito"/>
              <a:sym typeface="Nunito"/>
            </a:endParaRPr>
          </a:p>
        </p:txBody>
      </p:sp>
      <p:sp>
        <p:nvSpPr>
          <p:cNvPr id="1625" name="Google Shape;1625;p38"/>
          <p:cNvSpPr txBox="1"/>
          <p:nvPr/>
        </p:nvSpPr>
        <p:spPr>
          <a:xfrm>
            <a:off x="4065225" y="706450"/>
            <a:ext cx="5078700" cy="3937200"/>
          </a:xfrm>
          <a:prstGeom prst="rect">
            <a:avLst/>
          </a:prstGeom>
          <a:noFill/>
          <a:ln>
            <a:noFill/>
          </a:ln>
        </p:spPr>
        <p:txBody>
          <a:bodyPr anchorCtr="0" anchor="t" bIns="91425" lIns="91425" spcFirstLastPara="1" rIns="91425" wrap="square" tIns="91425">
            <a:spAutoFit/>
          </a:bodyPr>
          <a:lstStyle/>
          <a:p>
            <a:pPr indent="-514350" lvl="0" marL="514350" rtl="0" algn="l">
              <a:lnSpc>
                <a:spcPct val="115000"/>
              </a:lnSpc>
              <a:spcBef>
                <a:spcPts val="1200"/>
              </a:spcBef>
              <a:spcAft>
                <a:spcPts val="0"/>
              </a:spcAft>
              <a:buNone/>
            </a:pPr>
            <a:r>
              <a:rPr b="1" lang="en" sz="1200"/>
              <a:t>4.	</a:t>
            </a:r>
            <a:r>
              <a:rPr b="1" lang="en" sz="1200"/>
              <a:t>Struktur void setup () { ..... }</a:t>
            </a:r>
            <a:endParaRPr b="1" sz="1200"/>
          </a:p>
          <a:p>
            <a:pPr indent="457200" lvl="0" marL="457200" rtl="0" algn="just">
              <a:lnSpc>
                <a:spcPct val="115000"/>
              </a:lnSpc>
              <a:spcBef>
                <a:spcPts val="1200"/>
              </a:spcBef>
              <a:spcAft>
                <a:spcPts val="0"/>
              </a:spcAft>
              <a:buNone/>
            </a:pPr>
            <a:r>
              <a:rPr lang="en" sz="1200"/>
              <a:t>Pada struktur kali ini digunakan untuk mendeklarasikan perintah pada setiap varible, menentukan pin mode, menentukan boudread pada serial monitor dan lainnya. Pada arduino void setup merupakan pengaturan awal pada setiap program.</a:t>
            </a:r>
            <a:endParaRPr sz="1200"/>
          </a:p>
          <a:p>
            <a:pPr indent="0" lvl="0" marL="457200" rtl="0" algn="just">
              <a:lnSpc>
                <a:spcPct val="115000"/>
              </a:lnSpc>
              <a:spcBef>
                <a:spcPts val="1200"/>
              </a:spcBef>
              <a:spcAft>
                <a:spcPts val="0"/>
              </a:spcAft>
              <a:buNone/>
            </a:pPr>
            <a:r>
              <a:rPr lang="en" sz="1200"/>
              <a:t>Contoh dalam program kita adalah:</a:t>
            </a:r>
            <a:endParaRPr sz="1200"/>
          </a:p>
          <a:p>
            <a:pPr indent="0" lvl="0" marL="457200" rtl="0" algn="l">
              <a:lnSpc>
                <a:spcPct val="115000"/>
              </a:lnSpc>
              <a:spcBef>
                <a:spcPts val="1200"/>
              </a:spcBef>
              <a:spcAft>
                <a:spcPts val="0"/>
              </a:spcAft>
              <a:buNone/>
            </a:pPr>
            <a:r>
              <a:rPr lang="en" sz="1200"/>
              <a:t>void setup(){</a:t>
            </a:r>
            <a:endParaRPr sz="1200"/>
          </a:p>
          <a:p>
            <a:pPr indent="0" lvl="0" marL="457200" rtl="0" algn="l">
              <a:lnSpc>
                <a:spcPct val="115000"/>
              </a:lnSpc>
              <a:spcBef>
                <a:spcPts val="1200"/>
              </a:spcBef>
              <a:spcAft>
                <a:spcPts val="0"/>
              </a:spcAft>
              <a:buNone/>
            </a:pPr>
            <a:r>
              <a:rPr lang="en" sz="1200"/>
              <a:t>  	Serial.begin(9600);</a:t>
            </a:r>
            <a:endParaRPr sz="1200"/>
          </a:p>
          <a:p>
            <a:pPr indent="0" lvl="0" marL="457200" rtl="0" algn="l">
              <a:lnSpc>
                <a:spcPct val="115000"/>
              </a:lnSpc>
              <a:spcBef>
                <a:spcPts val="1200"/>
              </a:spcBef>
              <a:spcAft>
                <a:spcPts val="0"/>
              </a:spcAft>
              <a:buNone/>
            </a:pPr>
            <a:r>
              <a:rPr lang="en" sz="1200"/>
              <a:t>  	mySoftwareSerial.begin(9600);</a:t>
            </a:r>
            <a:endParaRPr sz="1200"/>
          </a:p>
          <a:p>
            <a:pPr indent="0" lvl="0" marL="457200" rtl="0" algn="l">
              <a:lnSpc>
                <a:spcPct val="115000"/>
              </a:lnSpc>
              <a:spcBef>
                <a:spcPts val="1200"/>
              </a:spcBef>
              <a:spcAft>
                <a:spcPts val="0"/>
              </a:spcAft>
              <a:buNone/>
            </a:pPr>
            <a:r>
              <a:rPr lang="en" sz="1200"/>
              <a:t>  	.......</a:t>
            </a:r>
            <a:endParaRPr sz="1200"/>
          </a:p>
          <a:p>
            <a:pPr indent="0" lvl="0" marL="457200" rtl="0" algn="l">
              <a:lnSpc>
                <a:spcPct val="115000"/>
              </a:lnSpc>
              <a:spcBef>
                <a:spcPts val="1200"/>
              </a:spcBef>
              <a:spcAft>
                <a:spcPts val="0"/>
              </a:spcAft>
              <a:buNone/>
            </a:pPr>
            <a:r>
              <a:rPr lang="en" sz="1200"/>
              <a:t>  	.......</a:t>
            </a:r>
            <a:endParaRPr sz="1200"/>
          </a:p>
          <a:p>
            <a:pPr indent="0" lvl="0" marL="457200" rtl="0" algn="l">
              <a:lnSpc>
                <a:spcPct val="115000"/>
              </a:lnSpc>
              <a:spcBef>
                <a:spcPts val="1200"/>
              </a:spcBef>
              <a:spcAft>
                <a:spcPts val="1200"/>
              </a:spcAft>
              <a:buNone/>
            </a:pPr>
            <a:r>
              <a:rPr lang="en" sz="1200"/>
              <a:t>}</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grpSp>
        <p:nvGrpSpPr>
          <p:cNvPr id="1630" name="Google Shape;1630;p39"/>
          <p:cNvGrpSpPr/>
          <p:nvPr/>
        </p:nvGrpSpPr>
        <p:grpSpPr>
          <a:xfrm>
            <a:off x="7225059" y="911838"/>
            <a:ext cx="829430" cy="636405"/>
            <a:chOff x="7225059" y="911838"/>
            <a:chExt cx="829430" cy="636405"/>
          </a:xfrm>
        </p:grpSpPr>
        <p:grpSp>
          <p:nvGrpSpPr>
            <p:cNvPr id="1631" name="Google Shape;1631;p39"/>
            <p:cNvGrpSpPr/>
            <p:nvPr/>
          </p:nvGrpSpPr>
          <p:grpSpPr>
            <a:xfrm>
              <a:off x="7225059" y="911838"/>
              <a:ext cx="105883" cy="105883"/>
              <a:chOff x="7282434" y="1171713"/>
              <a:chExt cx="105883" cy="105883"/>
            </a:xfrm>
          </p:grpSpPr>
          <p:sp>
            <p:nvSpPr>
              <p:cNvPr id="1632" name="Google Shape;1632;p39"/>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39"/>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4" name="Google Shape;1634;p39"/>
            <p:cNvGrpSpPr/>
            <p:nvPr/>
          </p:nvGrpSpPr>
          <p:grpSpPr>
            <a:xfrm>
              <a:off x="7717649" y="969275"/>
              <a:ext cx="105883" cy="105883"/>
              <a:chOff x="8603574" y="2275875"/>
              <a:chExt cx="105883" cy="105883"/>
            </a:xfrm>
          </p:grpSpPr>
          <p:sp>
            <p:nvSpPr>
              <p:cNvPr id="1635" name="Google Shape;1635;p39"/>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39"/>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39"/>
            <p:cNvGrpSpPr/>
            <p:nvPr/>
          </p:nvGrpSpPr>
          <p:grpSpPr>
            <a:xfrm>
              <a:off x="7999914" y="1494522"/>
              <a:ext cx="54575" cy="53721"/>
              <a:chOff x="8318589" y="1350197"/>
              <a:chExt cx="54575" cy="53721"/>
            </a:xfrm>
          </p:grpSpPr>
          <p:sp>
            <p:nvSpPr>
              <p:cNvPr id="1638" name="Google Shape;1638;p39"/>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39"/>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40" name="Google Shape;1640;p39"/>
          <p:cNvGrpSpPr/>
          <p:nvPr/>
        </p:nvGrpSpPr>
        <p:grpSpPr>
          <a:xfrm>
            <a:off x="889684" y="3770263"/>
            <a:ext cx="105883" cy="105883"/>
            <a:chOff x="7282434" y="1171713"/>
            <a:chExt cx="105883" cy="105883"/>
          </a:xfrm>
        </p:grpSpPr>
        <p:sp>
          <p:nvSpPr>
            <p:cNvPr id="1641" name="Google Shape;1641;p39"/>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39"/>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3" name="Google Shape;1643;p39"/>
          <p:cNvGrpSpPr/>
          <p:nvPr/>
        </p:nvGrpSpPr>
        <p:grpSpPr>
          <a:xfrm>
            <a:off x="995574" y="4366275"/>
            <a:ext cx="105883" cy="105883"/>
            <a:chOff x="8603574" y="2275875"/>
            <a:chExt cx="105883" cy="105883"/>
          </a:xfrm>
        </p:grpSpPr>
        <p:sp>
          <p:nvSpPr>
            <p:cNvPr id="1644" name="Google Shape;1644;p39"/>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39"/>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6" name="Google Shape;1646;p39"/>
          <p:cNvGrpSpPr/>
          <p:nvPr/>
        </p:nvGrpSpPr>
        <p:grpSpPr>
          <a:xfrm>
            <a:off x="1626464" y="4312547"/>
            <a:ext cx="54575" cy="53721"/>
            <a:chOff x="8318589" y="1350197"/>
            <a:chExt cx="54575" cy="53721"/>
          </a:xfrm>
        </p:grpSpPr>
        <p:sp>
          <p:nvSpPr>
            <p:cNvPr id="1647" name="Google Shape;1647;p39"/>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9"/>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9" name="Google Shape;1649;p39"/>
          <p:cNvSpPr txBox="1"/>
          <p:nvPr/>
        </p:nvSpPr>
        <p:spPr>
          <a:xfrm>
            <a:off x="235475" y="261000"/>
            <a:ext cx="3978600" cy="4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5.	</a:t>
            </a:r>
            <a:r>
              <a:rPr b="1" lang="en" sz="1200"/>
              <a:t>Struktur void loop() { ....}</a:t>
            </a:r>
            <a:endParaRPr b="1" sz="1200"/>
          </a:p>
          <a:p>
            <a:pPr indent="457200" lvl="0" marL="457200" rtl="0" algn="just">
              <a:lnSpc>
                <a:spcPct val="115000"/>
              </a:lnSpc>
              <a:spcBef>
                <a:spcPts val="1200"/>
              </a:spcBef>
              <a:spcAft>
                <a:spcPts val="0"/>
              </a:spcAft>
              <a:buNone/>
            </a:pPr>
            <a:r>
              <a:rPr lang="en" sz="1000"/>
              <a:t>Pada struktur void loop ini biasanya dipakai setelah penggunaan void setup() karena tujuan dari void loop adalah untuk mengeksekusi serta menjalankan program yang telah dibuat. Dalam hal ini biasanya digunakan untuk membaca input atau merubah output.</a:t>
            </a:r>
            <a:endParaRPr sz="1000"/>
          </a:p>
          <a:p>
            <a:pPr indent="0" lvl="0" marL="457200" rtl="0" algn="l">
              <a:lnSpc>
                <a:spcPct val="115000"/>
              </a:lnSpc>
              <a:spcBef>
                <a:spcPts val="1200"/>
              </a:spcBef>
              <a:spcAft>
                <a:spcPts val="0"/>
              </a:spcAft>
              <a:buNone/>
            </a:pPr>
            <a:r>
              <a:rPr lang="en" sz="1000"/>
              <a:t>Contohnya adalah:</a:t>
            </a:r>
            <a:endParaRPr sz="1000"/>
          </a:p>
          <a:p>
            <a:pPr indent="0" lvl="0" marL="457200" rtl="0" algn="l">
              <a:lnSpc>
                <a:spcPct val="115000"/>
              </a:lnSpc>
              <a:spcBef>
                <a:spcPts val="1200"/>
              </a:spcBef>
              <a:spcAft>
                <a:spcPts val="0"/>
              </a:spcAft>
              <a:buNone/>
            </a:pPr>
            <a:r>
              <a:rPr lang="en" sz="1000"/>
              <a:t>void loop(){</a:t>
            </a:r>
            <a:endParaRPr sz="1000"/>
          </a:p>
          <a:p>
            <a:pPr indent="0" lvl="0" marL="457200" rtl="0" algn="l">
              <a:lnSpc>
                <a:spcPct val="115000"/>
              </a:lnSpc>
              <a:spcBef>
                <a:spcPts val="1200"/>
              </a:spcBef>
              <a:spcAft>
                <a:spcPts val="0"/>
              </a:spcAft>
              <a:buNone/>
            </a:pPr>
            <a:r>
              <a:rPr lang="en" sz="1000"/>
              <a:t>   	long durationinfigit, distanceicm;</a:t>
            </a:r>
            <a:endParaRPr sz="1000"/>
          </a:p>
          <a:p>
            <a:pPr indent="0" lvl="0" marL="457200" rtl="0" algn="l">
              <a:lnSpc>
                <a:spcPct val="115000"/>
              </a:lnSpc>
              <a:spcBef>
                <a:spcPts val="1200"/>
              </a:spcBef>
              <a:spcAft>
                <a:spcPts val="0"/>
              </a:spcAft>
              <a:buNone/>
            </a:pPr>
            <a:r>
              <a:rPr lang="en" sz="1000"/>
              <a:t>   	int motion=0;</a:t>
            </a:r>
            <a:endParaRPr sz="1000"/>
          </a:p>
          <a:p>
            <a:pPr indent="0" lvl="0" marL="457200" rtl="0" algn="l">
              <a:lnSpc>
                <a:spcPct val="115000"/>
              </a:lnSpc>
              <a:spcBef>
                <a:spcPts val="1200"/>
              </a:spcBef>
              <a:spcAft>
                <a:spcPts val="0"/>
              </a:spcAft>
              <a:buNone/>
            </a:pPr>
            <a:r>
              <a:rPr lang="en" sz="1000"/>
              <a:t>   	digitalWrite(trig,LOW);</a:t>
            </a:r>
            <a:endParaRPr sz="1000"/>
          </a:p>
          <a:p>
            <a:pPr indent="0" lvl="0" marL="457200" rtl="0" algn="l">
              <a:lnSpc>
                <a:spcPct val="115000"/>
              </a:lnSpc>
              <a:spcBef>
                <a:spcPts val="1200"/>
              </a:spcBef>
              <a:spcAft>
                <a:spcPts val="0"/>
              </a:spcAft>
              <a:buNone/>
            </a:pPr>
            <a:r>
              <a:rPr lang="en" sz="1000"/>
              <a:t>   	delay (2);</a:t>
            </a:r>
            <a:endParaRPr sz="1000"/>
          </a:p>
          <a:p>
            <a:pPr indent="0" lvl="0" marL="457200" rtl="0" algn="l">
              <a:lnSpc>
                <a:spcPct val="115000"/>
              </a:lnSpc>
              <a:spcBef>
                <a:spcPts val="1200"/>
              </a:spcBef>
              <a:spcAft>
                <a:spcPts val="0"/>
              </a:spcAft>
              <a:buNone/>
            </a:pPr>
            <a:r>
              <a:rPr lang="en" sz="1000"/>
              <a:t>   	..........</a:t>
            </a:r>
            <a:endParaRPr sz="1000"/>
          </a:p>
          <a:p>
            <a:pPr indent="0" lvl="0" marL="457200" rtl="0" algn="l">
              <a:lnSpc>
                <a:spcPct val="115000"/>
              </a:lnSpc>
              <a:spcBef>
                <a:spcPts val="1200"/>
              </a:spcBef>
              <a:spcAft>
                <a:spcPts val="0"/>
              </a:spcAft>
              <a:buNone/>
            </a:pPr>
            <a:r>
              <a:rPr lang="en" sz="1000"/>
              <a:t>   	..........</a:t>
            </a:r>
            <a:endParaRPr sz="1000"/>
          </a:p>
          <a:p>
            <a:pPr indent="0" lvl="0" marL="457200" rtl="0" algn="l">
              <a:lnSpc>
                <a:spcPct val="115000"/>
              </a:lnSpc>
              <a:spcBef>
                <a:spcPts val="1200"/>
              </a:spcBef>
              <a:spcAft>
                <a:spcPts val="1200"/>
              </a:spcAft>
              <a:buNone/>
            </a:pPr>
            <a:r>
              <a:rPr lang="en" sz="1000"/>
              <a:t>}</a:t>
            </a:r>
            <a:endParaRPr sz="1200">
              <a:latin typeface="Nunito"/>
              <a:ea typeface="Nunito"/>
              <a:cs typeface="Nunito"/>
              <a:sym typeface="Nunito"/>
            </a:endParaRPr>
          </a:p>
        </p:txBody>
      </p:sp>
      <p:sp>
        <p:nvSpPr>
          <p:cNvPr id="1650" name="Google Shape;1650;p39"/>
          <p:cNvSpPr txBox="1"/>
          <p:nvPr/>
        </p:nvSpPr>
        <p:spPr>
          <a:xfrm>
            <a:off x="4461825" y="349500"/>
            <a:ext cx="4461900" cy="42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6.	</a:t>
            </a:r>
            <a:r>
              <a:rPr b="1" lang="en" sz="1200"/>
              <a:t>Struktur perulangan if(...){ ... } else { ... }</a:t>
            </a:r>
            <a:endParaRPr b="1" sz="1200"/>
          </a:p>
          <a:p>
            <a:pPr indent="457200" lvl="0" marL="457200" rtl="0" algn="just">
              <a:lnSpc>
                <a:spcPct val="115000"/>
              </a:lnSpc>
              <a:spcBef>
                <a:spcPts val="1200"/>
              </a:spcBef>
              <a:spcAft>
                <a:spcPts val="0"/>
              </a:spcAft>
              <a:buNone/>
            </a:pPr>
            <a:r>
              <a:rPr lang="en" sz="1000"/>
              <a:t>Pada struktur kode kali ini merupakan sebuah struktur logika program yang dapat menggunakan beberapa kondisi yang mana susunannya adalah:</a:t>
            </a:r>
            <a:endParaRPr sz="1000"/>
          </a:p>
          <a:p>
            <a:pPr indent="0" lvl="0" marL="457200" rtl="0" algn="l">
              <a:lnSpc>
                <a:spcPct val="115000"/>
              </a:lnSpc>
              <a:spcBef>
                <a:spcPts val="1200"/>
              </a:spcBef>
              <a:spcAft>
                <a:spcPts val="0"/>
              </a:spcAft>
              <a:buNone/>
            </a:pPr>
            <a:r>
              <a:rPr lang="en" sz="1000"/>
              <a:t>if (condition_1){</a:t>
            </a:r>
            <a:endParaRPr sz="1000"/>
          </a:p>
          <a:p>
            <a:pPr indent="0" lvl="0" marL="457200" rtl="0" algn="l">
              <a:lnSpc>
                <a:spcPct val="115000"/>
              </a:lnSpc>
              <a:spcBef>
                <a:spcPts val="1200"/>
              </a:spcBef>
              <a:spcAft>
                <a:spcPts val="0"/>
              </a:spcAft>
              <a:buNone/>
            </a:pPr>
            <a:r>
              <a:rPr lang="en" sz="1000"/>
              <a:t>      	//Kode program yang akan dijalankan dan bernilai true</a:t>
            </a:r>
            <a:endParaRPr sz="1000"/>
          </a:p>
          <a:p>
            <a:pPr indent="0" lvl="0" marL="457200" rtl="0" algn="l">
              <a:lnSpc>
                <a:spcPct val="115000"/>
              </a:lnSpc>
              <a:spcBef>
                <a:spcPts val="1200"/>
              </a:spcBef>
              <a:spcAft>
                <a:spcPts val="0"/>
              </a:spcAft>
              <a:buNone/>
            </a:pPr>
            <a:r>
              <a:rPr lang="en" sz="1000"/>
              <a:t>}</a:t>
            </a:r>
            <a:endParaRPr sz="1000"/>
          </a:p>
          <a:p>
            <a:pPr indent="0" lvl="0" marL="457200" rtl="0" algn="l">
              <a:lnSpc>
                <a:spcPct val="115000"/>
              </a:lnSpc>
              <a:spcBef>
                <a:spcPts val="1200"/>
              </a:spcBef>
              <a:spcAft>
                <a:spcPts val="0"/>
              </a:spcAft>
              <a:buNone/>
            </a:pPr>
            <a:r>
              <a:rPr lang="en" sz="1000"/>
              <a:t>else if(condition_2){</a:t>
            </a:r>
            <a:endParaRPr sz="1000"/>
          </a:p>
          <a:p>
            <a:pPr indent="0" lvl="0" marL="457200" rtl="0" algn="l">
              <a:lnSpc>
                <a:spcPct val="115000"/>
              </a:lnSpc>
              <a:spcBef>
                <a:spcPts val="1200"/>
              </a:spcBef>
              <a:spcAft>
                <a:spcPts val="0"/>
              </a:spcAft>
              <a:buNone/>
            </a:pPr>
            <a:r>
              <a:rPr lang="en" sz="1000"/>
              <a:t>     	//Kode program yang akan dijalankan dan bernilai true</a:t>
            </a:r>
            <a:endParaRPr sz="1000"/>
          </a:p>
          <a:p>
            <a:pPr indent="0" lvl="0" marL="457200" rtl="0" algn="l">
              <a:lnSpc>
                <a:spcPct val="115000"/>
              </a:lnSpc>
              <a:spcBef>
                <a:spcPts val="1200"/>
              </a:spcBef>
              <a:spcAft>
                <a:spcPts val="0"/>
              </a:spcAft>
              <a:buNone/>
            </a:pPr>
            <a:r>
              <a:rPr lang="en" sz="1000"/>
              <a:t>}</a:t>
            </a:r>
            <a:endParaRPr sz="1000"/>
          </a:p>
          <a:p>
            <a:pPr indent="0" lvl="0" marL="457200" rtl="0" algn="l">
              <a:lnSpc>
                <a:spcPct val="115000"/>
              </a:lnSpc>
              <a:spcBef>
                <a:spcPts val="1200"/>
              </a:spcBef>
              <a:spcAft>
                <a:spcPts val="0"/>
              </a:spcAft>
              <a:buNone/>
            </a:pPr>
            <a:r>
              <a:rPr lang="en" sz="1000"/>
              <a:t>else{</a:t>
            </a:r>
            <a:endParaRPr sz="1000"/>
          </a:p>
          <a:p>
            <a:pPr indent="0" lvl="0" marL="457200" rtl="0" algn="l">
              <a:lnSpc>
                <a:spcPct val="115000"/>
              </a:lnSpc>
              <a:spcBef>
                <a:spcPts val="1200"/>
              </a:spcBef>
              <a:spcAft>
                <a:spcPts val="0"/>
              </a:spcAft>
              <a:buNone/>
            </a:pPr>
            <a:r>
              <a:rPr lang="en" sz="1000"/>
              <a:t>  	//Kode program yang akan dijalankan dan kondisi tidak terpenuhi</a:t>
            </a:r>
            <a:endParaRPr sz="1000"/>
          </a:p>
          <a:p>
            <a:pPr indent="0" lvl="0" marL="457200" rtl="0" algn="l">
              <a:lnSpc>
                <a:spcPct val="115000"/>
              </a:lnSpc>
              <a:spcBef>
                <a:spcPts val="1200"/>
              </a:spcBef>
              <a:spcAft>
                <a:spcPts val="1200"/>
              </a:spcAft>
              <a:buNone/>
            </a:pPr>
            <a:r>
              <a:rPr lang="en" sz="1000"/>
              <a:t>}</a:t>
            </a:r>
            <a:endParaRPr sz="1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40"/>
          <p:cNvSpPr/>
          <p:nvPr/>
        </p:nvSpPr>
        <p:spPr>
          <a:xfrm>
            <a:off x="5075850" y="485325"/>
            <a:ext cx="3390600" cy="33906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40"/>
          <p:cNvSpPr/>
          <p:nvPr/>
        </p:nvSpPr>
        <p:spPr>
          <a:xfrm>
            <a:off x="3311375" y="2424425"/>
            <a:ext cx="2073300" cy="20733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40"/>
          <p:cNvSpPr txBox="1"/>
          <p:nvPr/>
        </p:nvSpPr>
        <p:spPr>
          <a:xfrm>
            <a:off x="384225" y="1002050"/>
            <a:ext cx="3272100" cy="3709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000"/>
              <a:t>Contoh dalam program kita adalah:</a:t>
            </a:r>
            <a:endParaRPr sz="1000"/>
          </a:p>
          <a:p>
            <a:pPr indent="0" lvl="0" marL="457200" rtl="0" algn="l">
              <a:lnSpc>
                <a:spcPct val="115000"/>
              </a:lnSpc>
              <a:spcBef>
                <a:spcPts val="1200"/>
              </a:spcBef>
              <a:spcAft>
                <a:spcPts val="0"/>
              </a:spcAft>
              <a:buNone/>
            </a:pPr>
            <a:r>
              <a:rPr lang="en" sz="1000"/>
              <a:t>if (disteancientm &gt; 10 || distanceincm &lt;= 0){</a:t>
            </a:r>
            <a:endParaRPr sz="1000"/>
          </a:p>
          <a:p>
            <a:pPr indent="0" lvl="0" marL="457200" rtl="0" algn="l">
              <a:lnSpc>
                <a:spcPct val="115000"/>
              </a:lnSpc>
              <a:spcBef>
                <a:spcPts val="1200"/>
              </a:spcBef>
              <a:spcAft>
                <a:spcPts val="0"/>
              </a:spcAft>
              <a:buNone/>
            </a:pPr>
            <a:r>
              <a:rPr lang="en" sz="1000"/>
              <a:t>   Serial.println(“Outside the permissible range of ditances”);</a:t>
            </a:r>
            <a:endParaRPr sz="1000"/>
          </a:p>
          <a:p>
            <a:pPr indent="0" lvl="0" marL="457200" rtl="0" algn="l">
              <a:lnSpc>
                <a:spcPct val="115000"/>
              </a:lnSpc>
              <a:spcBef>
                <a:spcPts val="1200"/>
              </a:spcBef>
              <a:spcAft>
                <a:spcPts val="0"/>
              </a:spcAft>
              <a:buNone/>
            </a:pPr>
            <a:r>
              <a:rPr lang="en" sz="1000"/>
              <a:t>}</a:t>
            </a:r>
            <a:endParaRPr sz="1000"/>
          </a:p>
          <a:p>
            <a:pPr indent="0" lvl="0" marL="457200" rtl="0" algn="l">
              <a:lnSpc>
                <a:spcPct val="115000"/>
              </a:lnSpc>
              <a:spcBef>
                <a:spcPts val="1200"/>
              </a:spcBef>
              <a:spcAft>
                <a:spcPts val="0"/>
              </a:spcAft>
              <a:buNone/>
            </a:pPr>
            <a:r>
              <a:rPr lang="en" sz="1000"/>
              <a:t>else{</a:t>
            </a:r>
            <a:endParaRPr sz="1000"/>
          </a:p>
          <a:p>
            <a:pPr indent="0" lvl="0" marL="457200" rtl="0" algn="l">
              <a:lnSpc>
                <a:spcPct val="115000"/>
              </a:lnSpc>
              <a:spcBef>
                <a:spcPts val="1200"/>
              </a:spcBef>
              <a:spcAft>
                <a:spcPts val="0"/>
              </a:spcAft>
              <a:buNone/>
            </a:pPr>
            <a:r>
              <a:rPr lang="en" sz="1000"/>
              <a:t>	Serial.print(distanceincm);</a:t>
            </a:r>
            <a:endParaRPr sz="1000"/>
          </a:p>
          <a:p>
            <a:pPr indent="0" lvl="0" marL="457200" rtl="0" algn="l">
              <a:lnSpc>
                <a:spcPct val="115000"/>
              </a:lnSpc>
              <a:spcBef>
                <a:spcPts val="1200"/>
              </a:spcBef>
              <a:spcAft>
                <a:spcPts val="0"/>
              </a:spcAft>
              <a:buNone/>
            </a:pPr>
            <a:r>
              <a:rPr lang="en" sz="1000"/>
              <a:t>	Serial.println(“ cm”);</a:t>
            </a:r>
            <a:endParaRPr sz="1000"/>
          </a:p>
          <a:p>
            <a:pPr indent="0" lvl="0" marL="457200" rtl="0" algn="l">
              <a:lnSpc>
                <a:spcPct val="115000"/>
              </a:lnSpc>
              <a:spcBef>
                <a:spcPts val="1200"/>
              </a:spcBef>
              <a:spcAft>
                <a:spcPts val="0"/>
              </a:spcAft>
              <a:buNone/>
            </a:pPr>
            <a:r>
              <a:rPr lang="en" sz="1000"/>
              <a:t>	servo.read():</a:t>
            </a:r>
            <a:endParaRPr sz="1000"/>
          </a:p>
          <a:p>
            <a:pPr indent="0" lvl="0" marL="457200" rtl="0" algn="l">
              <a:lnSpc>
                <a:spcPct val="115000"/>
              </a:lnSpc>
              <a:spcBef>
                <a:spcPts val="1200"/>
              </a:spcBef>
              <a:spcAft>
                <a:spcPts val="0"/>
              </a:spcAft>
              <a:buNone/>
            </a:pPr>
            <a:r>
              <a:rPr lang="en" sz="1000"/>
              <a:t>}</a:t>
            </a:r>
            <a:endParaRPr sz="1000"/>
          </a:p>
          <a:p>
            <a:pPr indent="0" lvl="0" marL="0" rtl="0" algn="l">
              <a:spcBef>
                <a:spcPts val="1200"/>
              </a:spcBef>
              <a:spcAft>
                <a:spcPts val="0"/>
              </a:spcAft>
              <a:buNone/>
            </a:pPr>
            <a:r>
              <a:t/>
            </a:r>
            <a:endParaRPr sz="10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41"/>
          <p:cNvSpPr txBox="1"/>
          <p:nvPr>
            <p:ph type="title"/>
          </p:nvPr>
        </p:nvSpPr>
        <p:spPr>
          <a:xfrm>
            <a:off x="695650" y="445025"/>
            <a:ext cx="7776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000000"/>
                </a:solidFill>
              </a:rPr>
              <a:t>FOTO HASIL IMPLEMENTASI</a:t>
            </a:r>
            <a:endParaRPr>
              <a:solidFill>
                <a:srgbClr val="000000"/>
              </a:solidFill>
            </a:endParaRPr>
          </a:p>
        </p:txBody>
      </p:sp>
      <p:grpSp>
        <p:nvGrpSpPr>
          <p:cNvPr id="1663" name="Google Shape;1663;p41"/>
          <p:cNvGrpSpPr/>
          <p:nvPr/>
        </p:nvGrpSpPr>
        <p:grpSpPr>
          <a:xfrm rot="899960">
            <a:off x="7424657" y="795607"/>
            <a:ext cx="829405" cy="636386"/>
            <a:chOff x="7225059" y="911838"/>
            <a:chExt cx="829430" cy="636405"/>
          </a:xfrm>
        </p:grpSpPr>
        <p:grpSp>
          <p:nvGrpSpPr>
            <p:cNvPr id="1664" name="Google Shape;1664;p41"/>
            <p:cNvGrpSpPr/>
            <p:nvPr/>
          </p:nvGrpSpPr>
          <p:grpSpPr>
            <a:xfrm>
              <a:off x="7225059" y="911838"/>
              <a:ext cx="105883" cy="105883"/>
              <a:chOff x="7282434" y="1171713"/>
              <a:chExt cx="105883" cy="105883"/>
            </a:xfrm>
          </p:grpSpPr>
          <p:sp>
            <p:nvSpPr>
              <p:cNvPr id="1665" name="Google Shape;1665;p41"/>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41"/>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7" name="Google Shape;1667;p41"/>
            <p:cNvGrpSpPr/>
            <p:nvPr/>
          </p:nvGrpSpPr>
          <p:grpSpPr>
            <a:xfrm>
              <a:off x="7717649" y="969275"/>
              <a:ext cx="105883" cy="105883"/>
              <a:chOff x="8603574" y="2275875"/>
              <a:chExt cx="105883" cy="105883"/>
            </a:xfrm>
          </p:grpSpPr>
          <p:sp>
            <p:nvSpPr>
              <p:cNvPr id="1668" name="Google Shape;1668;p41"/>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41"/>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0" name="Google Shape;1670;p41"/>
            <p:cNvGrpSpPr/>
            <p:nvPr/>
          </p:nvGrpSpPr>
          <p:grpSpPr>
            <a:xfrm>
              <a:off x="7999914" y="1494522"/>
              <a:ext cx="54575" cy="53721"/>
              <a:chOff x="8318589" y="1350197"/>
              <a:chExt cx="54575" cy="53721"/>
            </a:xfrm>
          </p:grpSpPr>
          <p:sp>
            <p:nvSpPr>
              <p:cNvPr id="1671" name="Google Shape;1671;p41"/>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41"/>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grpSp>
        <p:nvGrpSpPr>
          <p:cNvPr id="1677" name="Google Shape;1677;p42"/>
          <p:cNvGrpSpPr/>
          <p:nvPr/>
        </p:nvGrpSpPr>
        <p:grpSpPr>
          <a:xfrm rot="-3599956">
            <a:off x="1017473" y="811199"/>
            <a:ext cx="829411" cy="636391"/>
            <a:chOff x="7225059" y="911838"/>
            <a:chExt cx="829430" cy="636405"/>
          </a:xfrm>
        </p:grpSpPr>
        <p:grpSp>
          <p:nvGrpSpPr>
            <p:cNvPr id="1678" name="Google Shape;1678;p42"/>
            <p:cNvGrpSpPr/>
            <p:nvPr/>
          </p:nvGrpSpPr>
          <p:grpSpPr>
            <a:xfrm>
              <a:off x="7225059" y="911838"/>
              <a:ext cx="105883" cy="105883"/>
              <a:chOff x="7282434" y="1171713"/>
              <a:chExt cx="105883" cy="105883"/>
            </a:xfrm>
          </p:grpSpPr>
          <p:sp>
            <p:nvSpPr>
              <p:cNvPr id="1679" name="Google Shape;1679;p42"/>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42"/>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42"/>
            <p:cNvGrpSpPr/>
            <p:nvPr/>
          </p:nvGrpSpPr>
          <p:grpSpPr>
            <a:xfrm>
              <a:off x="7717649" y="969275"/>
              <a:ext cx="105883" cy="105883"/>
              <a:chOff x="8603574" y="2275875"/>
              <a:chExt cx="105883" cy="105883"/>
            </a:xfrm>
          </p:grpSpPr>
          <p:sp>
            <p:nvSpPr>
              <p:cNvPr id="1682" name="Google Shape;1682;p42"/>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42"/>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4" name="Google Shape;1684;p42"/>
            <p:cNvGrpSpPr/>
            <p:nvPr/>
          </p:nvGrpSpPr>
          <p:grpSpPr>
            <a:xfrm>
              <a:off x="7999914" y="1494522"/>
              <a:ext cx="54575" cy="53721"/>
              <a:chOff x="8318589" y="1350197"/>
              <a:chExt cx="54575" cy="53721"/>
            </a:xfrm>
          </p:grpSpPr>
          <p:sp>
            <p:nvSpPr>
              <p:cNvPr id="1685" name="Google Shape;1685;p42"/>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42"/>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87" name="Google Shape;1687;p42"/>
          <p:cNvGrpSpPr/>
          <p:nvPr/>
        </p:nvGrpSpPr>
        <p:grpSpPr>
          <a:xfrm rot="7200044">
            <a:off x="7431048" y="3824388"/>
            <a:ext cx="829411" cy="636391"/>
            <a:chOff x="7225059" y="911838"/>
            <a:chExt cx="829430" cy="636405"/>
          </a:xfrm>
        </p:grpSpPr>
        <p:grpSp>
          <p:nvGrpSpPr>
            <p:cNvPr id="1688" name="Google Shape;1688;p42"/>
            <p:cNvGrpSpPr/>
            <p:nvPr/>
          </p:nvGrpSpPr>
          <p:grpSpPr>
            <a:xfrm>
              <a:off x="7225059" y="911838"/>
              <a:ext cx="105883" cy="105883"/>
              <a:chOff x="7282434" y="1171713"/>
              <a:chExt cx="105883" cy="105883"/>
            </a:xfrm>
          </p:grpSpPr>
          <p:sp>
            <p:nvSpPr>
              <p:cNvPr id="1689" name="Google Shape;1689;p42"/>
              <p:cNvSpPr/>
              <p:nvPr/>
            </p:nvSpPr>
            <p:spPr>
              <a:xfrm rot="1800016">
                <a:off x="7325577" y="1169179"/>
                <a:ext cx="19595" cy="110950"/>
              </a:xfrm>
              <a:custGeom>
                <a:rect b="b" l="l" r="r" t="t"/>
                <a:pathLst>
                  <a:path extrusionOk="0" h="2446" w="432">
                    <a:moveTo>
                      <a:pt x="0" y="0"/>
                    </a:moveTo>
                    <a:lnTo>
                      <a:pt x="0" y="2445"/>
                    </a:lnTo>
                    <a:lnTo>
                      <a:pt x="432" y="2445"/>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42"/>
              <p:cNvSpPr/>
              <p:nvPr/>
            </p:nvSpPr>
            <p:spPr>
              <a:xfrm rot="1800016">
                <a:off x="7279900" y="1214856"/>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1" name="Google Shape;1691;p42"/>
            <p:cNvGrpSpPr/>
            <p:nvPr/>
          </p:nvGrpSpPr>
          <p:grpSpPr>
            <a:xfrm>
              <a:off x="7717649" y="969275"/>
              <a:ext cx="105883" cy="105883"/>
              <a:chOff x="8603574" y="2275875"/>
              <a:chExt cx="105883" cy="105883"/>
            </a:xfrm>
          </p:grpSpPr>
          <p:sp>
            <p:nvSpPr>
              <p:cNvPr id="1692" name="Google Shape;1692;p42"/>
              <p:cNvSpPr/>
              <p:nvPr/>
            </p:nvSpPr>
            <p:spPr>
              <a:xfrm rot="1800016">
                <a:off x="8646718" y="2273341"/>
                <a:ext cx="19595" cy="110950"/>
              </a:xfrm>
              <a:custGeom>
                <a:rect b="b" l="l" r="r" t="t"/>
                <a:pathLst>
                  <a:path extrusionOk="0" h="2446" w="432">
                    <a:moveTo>
                      <a:pt x="0" y="0"/>
                    </a:moveTo>
                    <a:lnTo>
                      <a:pt x="0" y="2446"/>
                    </a:lnTo>
                    <a:lnTo>
                      <a:pt x="432" y="2446"/>
                    </a:lnTo>
                    <a:lnTo>
                      <a:pt x="4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42"/>
              <p:cNvSpPr/>
              <p:nvPr/>
            </p:nvSpPr>
            <p:spPr>
              <a:xfrm rot="1800016">
                <a:off x="8601041" y="2319018"/>
                <a:ext cx="110950" cy="19595"/>
              </a:xfrm>
              <a:custGeom>
                <a:rect b="b" l="l" r="r" t="t"/>
                <a:pathLst>
                  <a:path extrusionOk="0" h="432" w="2446">
                    <a:moveTo>
                      <a:pt x="0" y="0"/>
                    </a:moveTo>
                    <a:lnTo>
                      <a:pt x="0" y="432"/>
                    </a:lnTo>
                    <a:lnTo>
                      <a:pt x="2445" y="432"/>
                    </a:lnTo>
                    <a:lnTo>
                      <a:pt x="244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p42"/>
            <p:cNvGrpSpPr/>
            <p:nvPr/>
          </p:nvGrpSpPr>
          <p:grpSpPr>
            <a:xfrm>
              <a:off x="7999914" y="1494522"/>
              <a:ext cx="54575" cy="53721"/>
              <a:chOff x="8318589" y="1350197"/>
              <a:chExt cx="54575" cy="53721"/>
            </a:xfrm>
          </p:grpSpPr>
          <p:sp>
            <p:nvSpPr>
              <p:cNvPr id="1695" name="Google Shape;1695;p42"/>
              <p:cNvSpPr/>
              <p:nvPr/>
            </p:nvSpPr>
            <p:spPr>
              <a:xfrm rot="1800016">
                <a:off x="8340560" y="1348844"/>
                <a:ext cx="9707" cy="56427"/>
              </a:xfrm>
              <a:custGeom>
                <a:rect b="b" l="l" r="r" t="t"/>
                <a:pathLst>
                  <a:path extrusionOk="0" h="1244" w="214">
                    <a:moveTo>
                      <a:pt x="1" y="0"/>
                    </a:moveTo>
                    <a:lnTo>
                      <a:pt x="1" y="1243"/>
                    </a:lnTo>
                    <a:lnTo>
                      <a:pt x="213" y="1243"/>
                    </a:lnTo>
                    <a:lnTo>
                      <a:pt x="2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42"/>
              <p:cNvSpPr/>
              <p:nvPr/>
            </p:nvSpPr>
            <p:spPr>
              <a:xfrm rot="1800016">
                <a:off x="8317549" y="1371788"/>
                <a:ext cx="56654" cy="11022"/>
              </a:xfrm>
              <a:custGeom>
                <a:rect b="b" l="l" r="r" t="t"/>
                <a:pathLst>
                  <a:path extrusionOk="0" h="243" w="1249">
                    <a:moveTo>
                      <a:pt x="0" y="1"/>
                    </a:moveTo>
                    <a:lnTo>
                      <a:pt x="0" y="243"/>
                    </a:lnTo>
                    <a:lnTo>
                      <a:pt x="1249" y="243"/>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97" name="Google Shape;1697;p42"/>
          <p:cNvSpPr txBox="1"/>
          <p:nvPr/>
        </p:nvSpPr>
        <p:spPr>
          <a:xfrm>
            <a:off x="1859100" y="2064600"/>
            <a:ext cx="4883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latin typeface="Comic Sans MS"/>
                <a:ea typeface="Comic Sans MS"/>
                <a:cs typeface="Comic Sans MS"/>
                <a:sym typeface="Comic Sans MS"/>
              </a:rPr>
              <a:t>DEMO PROJECT</a:t>
            </a:r>
            <a:endParaRPr b="1" sz="44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ussions Therapy Center by Slidesgo">
  <a:themeElements>
    <a:clrScheme name="Simple Light">
      <a:dk1>
        <a:srgbClr val="30394B"/>
      </a:dk1>
      <a:lt1>
        <a:srgbClr val="FFFFFF"/>
      </a:lt1>
      <a:dk2>
        <a:srgbClr val="BBAEF1"/>
      </a:dk2>
      <a:lt2>
        <a:srgbClr val="552084"/>
      </a:lt2>
      <a:accent1>
        <a:srgbClr val="DBD2FF"/>
      </a:accent1>
      <a:accent2>
        <a:srgbClr val="F0ECFF"/>
      </a:accent2>
      <a:accent3>
        <a:srgbClr val="ECE7FC"/>
      </a:accent3>
      <a:accent4>
        <a:srgbClr val="EAE5FF"/>
      </a:accent4>
      <a:accent5>
        <a:srgbClr val="664980"/>
      </a:accent5>
      <a:accent6>
        <a:srgbClr val="8151AC"/>
      </a:accent6>
      <a:hlink>
        <a:srgbClr val="B375E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