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71" r:id="rId3"/>
    <p:sldId id="367" r:id="rId4"/>
    <p:sldId id="374" r:id="rId5"/>
    <p:sldId id="378" r:id="rId6"/>
    <p:sldId id="377" r:id="rId7"/>
    <p:sldId id="376" r:id="rId8"/>
    <p:sldId id="379" r:id="rId9"/>
    <p:sldId id="335" r:id="rId10"/>
    <p:sldId id="365" r:id="rId11"/>
    <p:sldId id="3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FF0"/>
    <a:srgbClr val="4B3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741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BB526-C815-4AF0-98CE-9C0968EBC83F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BFB3-A190-4B30-BDD9-9AEA8472E8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BFB3-A190-4B30-BDD9-9AEA8472E8C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BFB3-A190-4B30-BDD9-9AEA8472E8C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7E97-B70D-4581-AE25-DC62896784EB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D401-D387-4E44-8CC1-2DF0FC66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22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21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ES2105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b="1" dirty="0">
                <a:latin typeface="Times New Roman" pitchFamily="18" charset="0"/>
                <a:cs typeface="Times New Roman" pitchFamily="18" charset="0"/>
              </a:rPr>
              <a:t>Earth Science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620616"/>
            <a:ext cx="6400800" cy="960512"/>
          </a:xfrm>
        </p:spPr>
        <p:txBody>
          <a:bodyPr>
            <a:normAutofit/>
          </a:bodyPr>
          <a:lstStyle/>
          <a:p>
            <a:r>
              <a:rPr lang="en-IN" sz="1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29/08/2024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14F38-B1C0-3A71-7417-6A684AED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00267"/>
            <a:ext cx="4450838" cy="21206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6D66B5-ADF7-C0E9-A673-CE40F1AAC585}"/>
                  </a:ext>
                </a:extLst>
              </p:cNvPr>
              <p:cNvSpPr txBox="1"/>
              <p:nvPr/>
            </p:nvSpPr>
            <p:spPr>
              <a:xfrm>
                <a:off x="179512" y="2145048"/>
                <a:ext cx="2663635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6D66B5-ADF7-C0E9-A673-CE40F1AA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45048"/>
                <a:ext cx="2663635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023EF-04B2-7E4C-57FA-9D34B0D49ACC}"/>
                  </a:ext>
                </a:extLst>
              </p:cNvPr>
              <p:cNvSpPr txBox="1"/>
              <p:nvPr/>
            </p:nvSpPr>
            <p:spPr>
              <a:xfrm>
                <a:off x="179512" y="2708920"/>
                <a:ext cx="2663635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023EF-04B2-7E4C-57FA-9D34B0D4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08920"/>
                <a:ext cx="2663635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44695A-D840-D17D-E1CB-0C0AD19222BE}"/>
                  </a:ext>
                </a:extLst>
              </p:cNvPr>
              <p:cNvSpPr txBox="1"/>
              <p:nvPr/>
            </p:nvSpPr>
            <p:spPr>
              <a:xfrm>
                <a:off x="323528" y="3699189"/>
                <a:ext cx="2663635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44695A-D840-D17D-E1CB-0C0AD192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99189"/>
                <a:ext cx="2663635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F8AC7D-55D5-72BD-7123-81A8B85FD2A1}"/>
                  </a:ext>
                </a:extLst>
              </p:cNvPr>
              <p:cNvSpPr txBox="1"/>
              <p:nvPr/>
            </p:nvSpPr>
            <p:spPr>
              <a:xfrm>
                <a:off x="323528" y="4360791"/>
                <a:ext cx="2663635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F8AC7D-55D5-72BD-7123-81A8B85F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0791"/>
                <a:ext cx="2663635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E229D5-313B-52E5-8CB4-D4B19CF8208D}"/>
                  </a:ext>
                </a:extLst>
              </p:cNvPr>
              <p:cNvSpPr txBox="1"/>
              <p:nvPr/>
            </p:nvSpPr>
            <p:spPr>
              <a:xfrm>
                <a:off x="251520" y="5542954"/>
                <a:ext cx="352839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E229D5-313B-52E5-8CB4-D4B19CF8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42954"/>
                <a:ext cx="3528392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2F70B468-18B8-726F-8EA9-B6516D3FB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99974"/>
            <a:ext cx="3240360" cy="5760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Origin Time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9E5E2-D339-6660-96EF-980EC8C2DB8B}"/>
              </a:ext>
            </a:extLst>
          </p:cNvPr>
          <p:cNvSpPr txBox="1"/>
          <p:nvPr/>
        </p:nvSpPr>
        <p:spPr>
          <a:xfrm>
            <a:off x="5868144" y="63000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Wadati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2" name="Picture 4" descr="Solved: The following table gives arrival times of P-waves (tp) an... |  Chegg.com">
            <a:extLst>
              <a:ext uri="{FF2B5EF4-FFF2-40B4-BE49-F238E27FC236}">
                <a16:creationId xmlns:a16="http://schemas.microsoft.com/office/drawing/2014/main" id="{5B5D1B60-4A8C-22E6-6B0D-1D6D0A585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92" y="2730997"/>
            <a:ext cx="4987788" cy="31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8F812C-0EB0-8813-7BF8-D06F58189178}"/>
                  </a:ext>
                </a:extLst>
              </p:cNvPr>
              <p:cNvSpPr txBox="1"/>
              <p:nvPr/>
            </p:nvSpPr>
            <p:spPr>
              <a:xfrm>
                <a:off x="6228184" y="5888305"/>
                <a:ext cx="720080" cy="285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8F812C-0EB0-8813-7BF8-D06F58189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5888305"/>
                <a:ext cx="720080" cy="285214"/>
              </a:xfrm>
              <a:prstGeom prst="rect">
                <a:avLst/>
              </a:prstGeom>
              <a:blipFill>
                <a:blip r:embed="rId10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57F114-57BC-DCA9-DF12-A86BC59FC99B}"/>
                  </a:ext>
                </a:extLst>
              </p:cNvPr>
              <p:cNvSpPr txBox="1"/>
              <p:nvPr/>
            </p:nvSpPr>
            <p:spPr>
              <a:xfrm rot="16200000">
                <a:off x="3095505" y="4365550"/>
                <a:ext cx="13688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57F114-57BC-DCA9-DF12-A86BC59F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95505" y="4365550"/>
                <a:ext cx="1368813" cy="276999"/>
              </a:xfrm>
              <a:prstGeom prst="rect">
                <a:avLst/>
              </a:prstGeom>
              <a:blipFill>
                <a:blip r:embed="rId11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D6CB80-FA90-4176-3C07-FA8AEAA35F9C}"/>
                  </a:ext>
                </a:extLst>
              </p:cNvPr>
              <p:cNvSpPr txBox="1"/>
              <p:nvPr/>
            </p:nvSpPr>
            <p:spPr>
              <a:xfrm>
                <a:off x="4485481" y="2860973"/>
                <a:ext cx="4060878" cy="622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D6CB80-FA90-4176-3C07-FA8AEAA3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81" y="2860973"/>
                <a:ext cx="4060878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6D9636-DCBB-CCA3-A1BB-EC9F8437D71D}"/>
                  </a:ext>
                </a:extLst>
              </p:cNvPr>
              <p:cNvSpPr txBox="1"/>
              <p:nvPr/>
            </p:nvSpPr>
            <p:spPr>
              <a:xfrm>
                <a:off x="6732242" y="4221088"/>
                <a:ext cx="2232246" cy="657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𝟕𝟑𝟐𝟕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6D9636-DCBB-CCA3-A1BB-EC9F8437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2" y="4221088"/>
                <a:ext cx="2232246" cy="657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46C493-E7BE-3BC9-2BD8-24439B364CFA}"/>
                  </a:ext>
                </a:extLst>
              </p:cNvPr>
              <p:cNvSpPr txBox="1"/>
              <p:nvPr/>
            </p:nvSpPr>
            <p:spPr>
              <a:xfrm>
                <a:off x="6804248" y="4859680"/>
                <a:ext cx="1656184" cy="657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𝟕𝟑𝟐𝟕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46C493-E7BE-3BC9-2BD8-24439B364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859680"/>
                <a:ext cx="1656184" cy="657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8CAD59B-E9C5-2455-0858-102505D2F5EB}"/>
              </a:ext>
            </a:extLst>
          </p:cNvPr>
          <p:cNvSpPr txBox="1"/>
          <p:nvPr/>
        </p:nvSpPr>
        <p:spPr>
          <a:xfrm>
            <a:off x="177073" y="118421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Time =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Time + Travel Time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1F1206-4BDE-60A6-D708-5F46AE805065}"/>
              </a:ext>
            </a:extLst>
          </p:cNvPr>
          <p:cNvSpPr/>
          <p:nvPr/>
        </p:nvSpPr>
        <p:spPr>
          <a:xfrm>
            <a:off x="7164288" y="2739485"/>
            <a:ext cx="1515055" cy="9055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0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9E7A0-C109-C019-977B-4420EAB54617}"/>
                  </a:ext>
                </a:extLst>
              </p:cNvPr>
              <p:cNvSpPr txBox="1"/>
              <p:nvPr/>
            </p:nvSpPr>
            <p:spPr>
              <a:xfrm>
                <a:off x="5004048" y="705724"/>
                <a:ext cx="2663635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9E7A0-C109-C019-977B-4420EAB54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705724"/>
                <a:ext cx="266363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949180-A91E-D1DC-3061-7FAFA0FCB075}"/>
                  </a:ext>
                </a:extLst>
              </p:cNvPr>
              <p:cNvSpPr txBox="1"/>
              <p:nvPr/>
            </p:nvSpPr>
            <p:spPr>
              <a:xfrm>
                <a:off x="5148725" y="1425804"/>
                <a:ext cx="2663635" cy="791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949180-A91E-D1DC-3061-7FAFA0FC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25" y="1425804"/>
                <a:ext cx="2663635" cy="791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3651236D-65CB-9D09-8C5F-02FA30EEC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3168352" cy="5760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Earthquake location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00BDD8-9CCF-1F44-8515-1BD7960D8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692696"/>
            <a:ext cx="4809214" cy="3744416"/>
          </a:xfrm>
          <a:prstGeom prst="rect">
            <a:avLst/>
          </a:prstGeom>
        </p:spPr>
      </p:pic>
      <p:pic>
        <p:nvPicPr>
          <p:cNvPr id="24" name="Picture 4" descr="Solved: The following table gives arrival times of P-waves (tp) an... |  Chegg.com">
            <a:extLst>
              <a:ext uri="{FF2B5EF4-FFF2-40B4-BE49-F238E27FC236}">
                <a16:creationId xmlns:a16="http://schemas.microsoft.com/office/drawing/2014/main" id="{9A17E4BF-EA0A-E1A8-DD82-FA02B36D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76" y="3204761"/>
            <a:ext cx="4987788" cy="31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80DA8C-10D9-5596-BC4A-84802ABE9978}"/>
                  </a:ext>
                </a:extLst>
              </p:cNvPr>
              <p:cNvSpPr txBox="1"/>
              <p:nvPr/>
            </p:nvSpPr>
            <p:spPr>
              <a:xfrm>
                <a:off x="6361168" y="6528162"/>
                <a:ext cx="720080" cy="285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80DA8C-10D9-5596-BC4A-84802ABE9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68" y="6528162"/>
                <a:ext cx="720080" cy="285214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4FF5E3-2149-EADD-A924-556F31B4C5E0}"/>
                  </a:ext>
                </a:extLst>
              </p:cNvPr>
              <p:cNvSpPr txBox="1"/>
              <p:nvPr/>
            </p:nvSpPr>
            <p:spPr>
              <a:xfrm rot="16200000">
                <a:off x="3239460" y="4722445"/>
                <a:ext cx="13688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4FF5E3-2149-EADD-A924-556F31B4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39460" y="4722445"/>
                <a:ext cx="1368813" cy="276999"/>
              </a:xfrm>
              <a:prstGeom prst="rect">
                <a:avLst/>
              </a:prstGeom>
              <a:blipFill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72E3A2-7FF0-4F23-60F4-41F263BF1D97}"/>
                  </a:ext>
                </a:extLst>
              </p:cNvPr>
              <p:cNvSpPr txBox="1"/>
              <p:nvPr/>
            </p:nvSpPr>
            <p:spPr>
              <a:xfrm>
                <a:off x="4618465" y="3276769"/>
                <a:ext cx="4060878" cy="622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72E3A2-7FF0-4F23-60F4-41F263BF1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465" y="3276769"/>
                <a:ext cx="4060878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996745-BC79-43B9-07C8-B1E92059B447}"/>
              </a:ext>
            </a:extLst>
          </p:cNvPr>
          <p:cNvCxnSpPr>
            <a:cxnSpLocks/>
          </p:cNvCxnSpPr>
          <p:nvPr/>
        </p:nvCxnSpPr>
        <p:spPr>
          <a:xfrm flipV="1">
            <a:off x="4246551" y="5798458"/>
            <a:ext cx="1169550" cy="72970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A3A212E-9B59-4370-7DEB-16F957F654EF}"/>
              </a:ext>
            </a:extLst>
          </p:cNvPr>
          <p:cNvSpPr/>
          <p:nvPr/>
        </p:nvSpPr>
        <p:spPr>
          <a:xfrm>
            <a:off x="7236296" y="3132753"/>
            <a:ext cx="1515055" cy="9055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24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001300-C57C-A18A-150F-D1F8C13D9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12076" r="8331" b="6999"/>
          <a:stretch/>
        </p:blipFill>
        <p:spPr>
          <a:xfrm rot="5400000">
            <a:off x="1479808" y="-1103352"/>
            <a:ext cx="6307757" cy="8949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39AEDA-F089-7890-995B-A2D759E47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102176"/>
            <a:ext cx="4104456" cy="71120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FA1424A-73FA-A332-3FCC-DB9C1EDCC27A}"/>
              </a:ext>
            </a:extLst>
          </p:cNvPr>
          <p:cNvSpPr txBox="1"/>
          <p:nvPr/>
        </p:nvSpPr>
        <p:spPr>
          <a:xfrm>
            <a:off x="662925" y="5949280"/>
            <a:ext cx="153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DIST – 482.08 </a:t>
            </a:r>
          </a:p>
          <a:p>
            <a:r>
              <a:rPr lang="en-US" sz="1600" b="1" dirty="0"/>
              <a:t>T0 – 64.33</a:t>
            </a:r>
          </a:p>
          <a:p>
            <a:r>
              <a:rPr lang="en-US" sz="1600" b="1" dirty="0"/>
              <a:t>T1 – 109.97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C4799-1827-0C2F-A5F7-11A842286583}"/>
              </a:ext>
            </a:extLst>
          </p:cNvPr>
          <p:cNvSpPr txBox="1"/>
          <p:nvPr/>
        </p:nvSpPr>
        <p:spPr>
          <a:xfrm>
            <a:off x="3203848" y="143646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E4D01-914B-BDBE-7B0B-216822C56A78}"/>
              </a:ext>
            </a:extLst>
          </p:cNvPr>
          <p:cNvSpPr txBox="1"/>
          <p:nvPr/>
        </p:nvSpPr>
        <p:spPr>
          <a:xfrm>
            <a:off x="4802146" y="436510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27C9E-4CBB-4E52-E7E3-D3DA2EB85156}"/>
              </a:ext>
            </a:extLst>
          </p:cNvPr>
          <p:cNvSpPr txBox="1"/>
          <p:nvPr/>
        </p:nvSpPr>
        <p:spPr>
          <a:xfrm>
            <a:off x="1187624" y="51682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1C3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Component </a:t>
            </a:r>
            <a:r>
              <a:rPr lang="en-IN" sz="2000" b="1" dirty="0">
                <a:solidFill>
                  <a:srgbClr val="1C3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4735-D7E2-E41C-2F3E-0C0A15D76465}"/>
              </a:ext>
            </a:extLst>
          </p:cNvPr>
          <p:cNvSpPr txBox="1"/>
          <p:nvPr/>
        </p:nvSpPr>
        <p:spPr>
          <a:xfrm>
            <a:off x="1115616" y="2259449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1C3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Component </a:t>
            </a:r>
            <a:r>
              <a:rPr lang="en-IN" sz="2000" b="1" dirty="0">
                <a:solidFill>
                  <a:srgbClr val="1C3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913B1-58BF-6D2A-752D-D104569497BC}"/>
              </a:ext>
            </a:extLst>
          </p:cNvPr>
          <p:cNvSpPr txBox="1"/>
          <p:nvPr/>
        </p:nvSpPr>
        <p:spPr>
          <a:xfrm>
            <a:off x="1115616" y="407707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1C3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Component </a:t>
            </a:r>
            <a:r>
              <a:rPr lang="en-IN" sz="2000" b="1" dirty="0">
                <a:solidFill>
                  <a:srgbClr val="1C3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(E-W)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E5ED8-6920-AF7C-4C74-AF1DD020F052}"/>
              </a:ext>
            </a:extLst>
          </p:cNvPr>
          <p:cNvSpPr/>
          <p:nvPr/>
        </p:nvSpPr>
        <p:spPr>
          <a:xfrm>
            <a:off x="6372200" y="516826"/>
            <a:ext cx="360040" cy="3198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887EB-B8C5-AF5D-4CCF-E2D2CAA09099}"/>
              </a:ext>
            </a:extLst>
          </p:cNvPr>
          <p:cNvSpPr/>
          <p:nvPr/>
        </p:nvSpPr>
        <p:spPr>
          <a:xfrm>
            <a:off x="6344580" y="2276872"/>
            <a:ext cx="360040" cy="3198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ECFB3-82A1-1BF1-0053-4161C1447948}"/>
              </a:ext>
            </a:extLst>
          </p:cNvPr>
          <p:cNvSpPr/>
          <p:nvPr/>
        </p:nvSpPr>
        <p:spPr>
          <a:xfrm>
            <a:off x="6372200" y="4036918"/>
            <a:ext cx="360040" cy="3198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582A5-5FEF-21F6-8A62-20F4064520A1}"/>
              </a:ext>
            </a:extLst>
          </p:cNvPr>
          <p:cNvSpPr/>
          <p:nvPr/>
        </p:nvSpPr>
        <p:spPr>
          <a:xfrm>
            <a:off x="3203848" y="5301208"/>
            <a:ext cx="1008112" cy="10399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907B6F-3C03-EF55-75AC-21AB41BF5322}"/>
              </a:ext>
            </a:extLst>
          </p:cNvPr>
          <p:cNvSpPr txBox="1"/>
          <p:nvPr/>
        </p:nvSpPr>
        <p:spPr>
          <a:xfrm>
            <a:off x="3066080" y="4922919"/>
            <a:ext cx="128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cm = 1 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949FAD0-7E5B-504A-DFCD-6039CA122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883" y="119246"/>
            <a:ext cx="1872208" cy="5760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Seismogram</a:t>
            </a:r>
          </a:p>
        </p:txBody>
      </p:sp>
    </p:spTree>
    <p:extLst>
      <p:ext uri="{BB962C8B-B14F-4D97-AF65-F5344CB8AC3E}">
        <p14:creationId xmlns:p14="http://schemas.microsoft.com/office/powerpoint/2010/main" val="17789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5EA4DA-A205-8914-1599-8B6966AE1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3384376" cy="5760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Earthquake Magnitude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F497D-4946-0928-CD81-37F80A22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7"/>
            <a:ext cx="2930798" cy="1368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80FC9-3E8A-942E-8723-1D8D72A7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2002005" cy="15980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FCECF8B-35F8-3D14-3A47-8478E5DE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98" y="620688"/>
            <a:ext cx="5673650" cy="60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81B3B6-649B-1725-423F-D46ADFB3F4CC}"/>
              </a:ext>
            </a:extLst>
          </p:cNvPr>
          <p:cNvSpPr txBox="1"/>
          <p:nvPr/>
        </p:nvSpPr>
        <p:spPr>
          <a:xfrm>
            <a:off x="539552" y="692696"/>
            <a:ext cx="260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Earthquake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15701C-1ADC-2E58-6BCC-BCDD8E577228}"/>
              </a:ext>
            </a:extLst>
          </p:cNvPr>
          <p:cNvSpPr txBox="1"/>
          <p:nvPr/>
        </p:nvSpPr>
        <p:spPr>
          <a:xfrm>
            <a:off x="5148064" y="292586"/>
            <a:ext cx="158417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Richter Scale</a:t>
            </a:r>
          </a:p>
        </p:txBody>
      </p:sp>
    </p:spTree>
    <p:extLst>
      <p:ext uri="{BB962C8B-B14F-4D97-AF65-F5344CB8AC3E}">
        <p14:creationId xmlns:p14="http://schemas.microsoft.com/office/powerpoint/2010/main" val="321652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957635-DDE9-48B4-879A-1F383EC1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6" y="2043714"/>
            <a:ext cx="8791792" cy="476966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58E7AF9-6F91-6B05-3121-C2AC1CCAA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3168352" cy="5760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Earthquake Intensity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EB35B-B0F5-F2AF-56A6-CFD0079512DA}"/>
              </a:ext>
            </a:extLst>
          </p:cNvPr>
          <p:cNvSpPr txBox="1"/>
          <p:nvPr/>
        </p:nvSpPr>
        <p:spPr>
          <a:xfrm>
            <a:off x="107504" y="692696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Earthquake on the Earth’s Surface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1B2613-8996-FC7F-EB55-F60DAFB2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624"/>
            <a:ext cx="5616623" cy="25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C4E294-D7A3-24CB-76D0-9CCD22182A65}"/>
              </a:ext>
            </a:extLst>
          </p:cNvPr>
          <p:cNvSpPr txBox="1"/>
          <p:nvPr/>
        </p:nvSpPr>
        <p:spPr>
          <a:xfrm>
            <a:off x="213090" y="1660738"/>
            <a:ext cx="371083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Mercalli Intensity Scale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34DB3-1860-52FD-D606-85EF336DEA79}"/>
              </a:ext>
            </a:extLst>
          </p:cNvPr>
          <p:cNvSpPr txBox="1"/>
          <p:nvPr/>
        </p:nvSpPr>
        <p:spPr>
          <a:xfrm>
            <a:off x="6660232" y="116632"/>
            <a:ext cx="1770355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Isoseismal map</a:t>
            </a:r>
          </a:p>
        </p:txBody>
      </p:sp>
    </p:spTree>
    <p:extLst>
      <p:ext uri="{BB962C8B-B14F-4D97-AF65-F5344CB8AC3E}">
        <p14:creationId xmlns:p14="http://schemas.microsoft.com/office/powerpoint/2010/main" val="295556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D38C4-EE31-CCC1-6E56-22FFC110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8728"/>
            <a:ext cx="4608512" cy="3520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2D2CE-2829-E4D6-60DA-A71B69CB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4409841" cy="4094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0298B-E3FD-F32A-F98B-DF99DCB5BD90}"/>
              </a:ext>
            </a:extLst>
          </p:cNvPr>
          <p:cNvSpPr txBox="1"/>
          <p:nvPr/>
        </p:nvSpPr>
        <p:spPr>
          <a:xfrm>
            <a:off x="179512" y="188640"/>
            <a:ext cx="424847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Isoseismal map of Kangra Earthquake (4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April 1905, M~7.8)</a:t>
            </a:r>
          </a:p>
        </p:txBody>
      </p:sp>
    </p:spTree>
    <p:extLst>
      <p:ext uri="{BB962C8B-B14F-4D97-AF65-F5344CB8AC3E}">
        <p14:creationId xmlns:p14="http://schemas.microsoft.com/office/powerpoint/2010/main" val="41084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ismic hazard map of India and neighbouring regions ...">
            <a:extLst>
              <a:ext uri="{FF2B5EF4-FFF2-40B4-BE49-F238E27FC236}">
                <a16:creationId xmlns:a16="http://schemas.microsoft.com/office/drawing/2014/main" id="{55C47C36-15C4-4144-0507-334E4A8C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50908"/>
            <a:ext cx="6336704" cy="616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D41ED29-06A4-649B-9509-4F8A51A31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2376264" cy="5760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Seismicity Map</a:t>
            </a:r>
          </a:p>
        </p:txBody>
      </p:sp>
    </p:spTree>
    <p:extLst>
      <p:ext uri="{BB962C8B-B14F-4D97-AF65-F5344CB8AC3E}">
        <p14:creationId xmlns:p14="http://schemas.microsoft.com/office/powerpoint/2010/main" val="92001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sed seismic zones of India">
            <a:extLst>
              <a:ext uri="{FF2B5EF4-FFF2-40B4-BE49-F238E27FC236}">
                <a16:creationId xmlns:a16="http://schemas.microsoft.com/office/drawing/2014/main" id="{7C8CBFDE-3135-CC2D-4DF1-927822BB2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5760640" cy="610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4ADD2E1-D23F-3524-1DC8-415873AE8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3384376" cy="5760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Earthquake Zone Map</a:t>
            </a:r>
          </a:p>
        </p:txBody>
      </p:sp>
    </p:spTree>
    <p:extLst>
      <p:ext uri="{BB962C8B-B14F-4D97-AF65-F5344CB8AC3E}">
        <p14:creationId xmlns:p14="http://schemas.microsoft.com/office/powerpoint/2010/main" val="258724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86B6C2-18A2-9E7D-A5FB-84FE93158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844"/>
            <a:ext cx="4464496" cy="3757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538EA-333B-4F97-3868-A857A02C1E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37112"/>
            <a:ext cx="4434463" cy="230425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8D2E546-2FCF-68E8-94BB-F1888D463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1512168" cy="4320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Aftershocks</a:t>
            </a:r>
          </a:p>
        </p:txBody>
      </p:sp>
      <p:pic>
        <p:nvPicPr>
          <p:cNvPr id="1026" name="Picture 2" descr="Foreshocks, aftershocks - what's the difference? | U.S. ...">
            <a:extLst>
              <a:ext uri="{FF2B5EF4-FFF2-40B4-BE49-F238E27FC236}">
                <a16:creationId xmlns:a16="http://schemas.microsoft.com/office/drawing/2014/main" id="{7714B21B-FA91-F4E0-CDB9-06A3A2983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95486"/>
            <a:ext cx="4127376" cy="38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930620C-0608-2035-2E4E-9209F9C7222F}"/>
              </a:ext>
            </a:extLst>
          </p:cNvPr>
          <p:cNvSpPr txBox="1">
            <a:spLocks noChangeArrowheads="1"/>
          </p:cNvSpPr>
          <p:nvPr/>
        </p:nvSpPr>
        <p:spPr>
          <a:xfrm>
            <a:off x="4932040" y="116632"/>
            <a:ext cx="1440160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Foreshocks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777B57-7A62-B4FD-A19C-36BB66D2B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19830"/>
            <a:ext cx="4032448" cy="21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BA87FF7-4A30-8FE6-B358-279D163A37CC}"/>
              </a:ext>
            </a:extLst>
          </p:cNvPr>
          <p:cNvSpPr txBox="1">
            <a:spLocks noChangeArrowheads="1"/>
          </p:cNvSpPr>
          <p:nvPr/>
        </p:nvSpPr>
        <p:spPr>
          <a:xfrm>
            <a:off x="4860032" y="4419830"/>
            <a:ext cx="244827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Earthquake Swarms</a:t>
            </a:r>
          </a:p>
        </p:txBody>
      </p:sp>
    </p:spTree>
    <p:extLst>
      <p:ext uri="{BB962C8B-B14F-4D97-AF65-F5344CB8AC3E}">
        <p14:creationId xmlns:p14="http://schemas.microsoft.com/office/powerpoint/2010/main" val="317804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992240" cy="216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0" y="1769450"/>
            <a:ext cx="4848938" cy="497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7697"/>
            <a:ext cx="5000352" cy="229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032C678-D604-7F38-53DC-293849DBD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3960440" cy="5760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Critical &amp; Crossover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FCF134-9122-43C8-5DF6-B8209178A0E4}"/>
                  </a:ext>
                </a:extLst>
              </p:cNvPr>
              <p:cNvSpPr txBox="1"/>
              <p:nvPr/>
            </p:nvSpPr>
            <p:spPr>
              <a:xfrm>
                <a:off x="5055952" y="5733256"/>
                <a:ext cx="3888432" cy="96007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 Distance: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N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5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IN" sz="2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IN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5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5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sz="2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en-IN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FCF134-9122-43C8-5DF6-B8209178A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952" y="5733256"/>
                <a:ext cx="3888432" cy="960071"/>
              </a:xfrm>
              <a:prstGeom prst="rect">
                <a:avLst/>
              </a:prstGeom>
              <a:blipFill>
                <a:blip r:embed="rId5"/>
                <a:stretch>
                  <a:fillRect l="-140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010BA1-FA2E-ADD4-054B-968477EE2F1E}"/>
                  </a:ext>
                </a:extLst>
              </p:cNvPr>
              <p:cNvSpPr txBox="1"/>
              <p:nvPr/>
            </p:nvSpPr>
            <p:spPr>
              <a:xfrm>
                <a:off x="3964136" y="4725144"/>
                <a:ext cx="5000352" cy="8905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Crossover Distance: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IN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5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25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IN" sz="2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IN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010BA1-FA2E-ADD4-054B-968477EE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36" y="4725144"/>
                <a:ext cx="5000352" cy="890500"/>
              </a:xfrm>
              <a:prstGeom prst="rect">
                <a:avLst/>
              </a:prstGeom>
              <a:blipFill>
                <a:blip r:embed="rId6"/>
                <a:stretch>
                  <a:fillRect l="-109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BC7EC6B-4462-6014-B268-61287A18BD5D}"/>
              </a:ext>
            </a:extLst>
          </p:cNvPr>
          <p:cNvSpPr/>
          <p:nvPr/>
        </p:nvSpPr>
        <p:spPr>
          <a:xfrm>
            <a:off x="683568" y="6165304"/>
            <a:ext cx="720080" cy="5280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CB62C-B08B-4E3A-61E5-75C65EE831E2}"/>
              </a:ext>
            </a:extLst>
          </p:cNvPr>
          <p:cNvSpPr/>
          <p:nvPr/>
        </p:nvSpPr>
        <p:spPr>
          <a:xfrm>
            <a:off x="1708447" y="6165303"/>
            <a:ext cx="871131" cy="5280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196</Words>
  <Application>Microsoft Office PowerPoint</Application>
  <PresentationFormat>On-screen Show (4:3)</PresentationFormat>
  <Paragraphs>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Theme</vt:lpstr>
      <vt:lpstr>ES2105 Earth Science Lab 1</vt:lpstr>
      <vt:lpstr>Seismogram</vt:lpstr>
      <vt:lpstr>Earthquake Magnitude</vt:lpstr>
      <vt:lpstr>Earthquake Intensity</vt:lpstr>
      <vt:lpstr>PowerPoint Presentation</vt:lpstr>
      <vt:lpstr>Seismicity Map</vt:lpstr>
      <vt:lpstr>Earthquake Zone Map</vt:lpstr>
      <vt:lpstr>Aftershocks</vt:lpstr>
      <vt:lpstr>Critical &amp; Crossover Distance</vt:lpstr>
      <vt:lpstr>Origin Time Calculation</vt:lpstr>
      <vt:lpstr>Earthquake location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</dc:title>
  <dc:creator>Ravikant</dc:creator>
  <cp:lastModifiedBy>kajaljborah@outlook.com</cp:lastModifiedBy>
  <cp:revision>120</cp:revision>
  <dcterms:created xsi:type="dcterms:W3CDTF">2014-10-10T05:18:13Z</dcterms:created>
  <dcterms:modified xsi:type="dcterms:W3CDTF">2024-08-29T05:21:19Z</dcterms:modified>
</cp:coreProperties>
</file>