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791963-8114-4323-B101-07BFC394963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0C106EC-0125-4189-9A63-D673601C50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03-05-2021 19:23:24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F15AEBC9-C252-4297-BB71-645990D5E7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E74E890-4C53-4BC9-A919-ED08EC13C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77" y="0"/>
            <a:ext cx="750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EBA4F13-D983-4E6E-831D-EBCAD849B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61" y="0"/>
            <a:ext cx="74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6880D97-3E63-4477-8FF7-9870834091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1538287"/>
            <a:ext cx="3076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E5BF1E6-F413-407E-ACEC-23BD61C90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833562"/>
            <a:ext cx="4248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F01F09F6-BD0D-4254-8F7C-A0E2CF899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671637"/>
            <a:ext cx="2705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8320BF51-17E6-466A-B73E-17BA5296ED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80" y="0"/>
            <a:ext cx="1028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E740B76C-2AE0-4ED3-A469-6FA4EDA36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833562"/>
            <a:ext cx="6229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3CF989F9-C1BB-4EA3-8279-5E8B2FDA0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63" y="0"/>
            <a:ext cx="1023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2021-05-03T13:53:29Z</dcterms:created>
  <dcterms:modified xsi:type="dcterms:W3CDTF">2021-05-03T13:53:29Z</dcterms:modified>
</cp:coreProperties>
</file>