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C1D"/>
    <a:srgbClr val="0388E0"/>
    <a:srgbClr val="FFC200"/>
    <a:srgbClr val="FFF2CC"/>
    <a:srgbClr val="C7EFEB"/>
    <a:srgbClr val="D1E6F9"/>
    <a:srgbClr val="DEECF8"/>
    <a:srgbClr val="B5D7EF"/>
    <a:srgbClr val="EBCEEC"/>
    <a:srgbClr val="FFD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4"/>
    <p:restoredTop sz="96327"/>
  </p:normalViewPr>
  <p:slideViewPr>
    <p:cSldViewPr snapToGrid="0" snapToObjects="1">
      <p:cViewPr>
        <p:scale>
          <a:sx n="118" d="100"/>
          <a:sy n="118" d="100"/>
        </p:scale>
        <p:origin x="64" y="-5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843145" y="2571249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971294" y="251853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992285" y="3079389"/>
            <a:ext cx="1958008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626030" y="3958662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681450" y="449208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6171775" y="446432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5276409" y="5148193"/>
            <a:ext cx="2243289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917556" y="5148193"/>
            <a:ext cx="225065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5275902" y="5936640"/>
            <a:ext cx="224328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275900" y="6698844"/>
            <a:ext cx="4087766" cy="947863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917556" y="5936640"/>
            <a:ext cx="2250651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3038085" y="8096242"/>
            <a:ext cx="5165215" cy="116148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681450" y="572365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6171775" y="573446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6171775" y="648586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6058178" y="7456814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920167" y="6506413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905896" y="3638357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478218" y="460229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175591" y="460229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3044878" y="9598057"/>
            <a:ext cx="5165207" cy="110058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640469" y="925772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987484" y="11164341"/>
            <a:ext cx="1047242" cy="92090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3031539" y="11037968"/>
            <a:ext cx="5178545" cy="9209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3044878" y="13373690"/>
            <a:ext cx="5158421" cy="55897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3038085" y="12366001"/>
            <a:ext cx="5171999" cy="64182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1163866" y="7748458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1163863" y="2464922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921570" y="278213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002258" y="1609008"/>
            <a:ext cx="1958008" cy="558971"/>
          </a:xfrm>
          <a:prstGeom prst="rect">
            <a:avLst/>
          </a:prstGeom>
          <a:solidFill>
            <a:srgbClr val="B4D7EE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921570" y="221542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1074221" y="125769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1074221" y="253284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1074221" y="7798658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1163866" y="14148216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038085" y="14451861"/>
            <a:ext cx="5171997" cy="558971"/>
          </a:xfrm>
          <a:prstGeom prst="rect">
            <a:avLst/>
          </a:prstGeom>
          <a:solidFill>
            <a:srgbClr val="B4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1074221" y="1416514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043743" y="415583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1163863" y="1257689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956223" y="6731894"/>
            <a:ext cx="2317702" cy="503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956223" y="7280545"/>
            <a:ext cx="231770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3146093" y="10072357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738057" y="10072287"/>
            <a:ext cx="2361039" cy="499558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3120706" y="8610886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697519" y="8601370"/>
            <a:ext cx="2401577" cy="509885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3165873" y="11353805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760147" y="11351003"/>
            <a:ext cx="2338949" cy="515061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5624306" y="10711266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5596089" y="1195887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24AB8-1AEC-0B4E-9CB1-79D29B4301AE}"/>
              </a:ext>
            </a:extLst>
          </p:cNvPr>
          <p:cNvCxnSpPr>
            <a:cxnSpLocks/>
          </p:cNvCxnSpPr>
          <p:nvPr/>
        </p:nvCxnSpPr>
        <p:spPr>
          <a:xfrm>
            <a:off x="5580062" y="13007819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566593" y="13978051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2003074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951488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399616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249168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947972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52228" y="4058265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833676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550342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531503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958584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385472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385472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1605873" y="10919218"/>
            <a:ext cx="3994790" cy="706829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421721" y="1182843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1605874" y="11969292"/>
            <a:ext cx="399478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1605874" y="13994393"/>
            <a:ext cx="3994788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1605874" y="12815197"/>
            <a:ext cx="3994789" cy="86418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183074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828248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4055506" y="15250040"/>
            <a:ext cx="5171997" cy="558971"/>
          </a:xfrm>
          <a:prstGeom prst="rect">
            <a:avLst/>
          </a:prstGeom>
          <a:solidFill>
            <a:srgbClr val="F87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476064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735612" y="11059424"/>
            <a:ext cx="3209599" cy="782667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735612" y="9963471"/>
            <a:ext cx="3209599" cy="73647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729508" y="12201572"/>
            <a:ext cx="3209599" cy="710844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in progress, use script instead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1607129" y="9963472"/>
            <a:ext cx="3994789" cy="638427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877557" y="3653852"/>
            <a:ext cx="1017559" cy="40441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653853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649860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827289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550342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643977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542088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841289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6054544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6054544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6048661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6048662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>
            <a:off x="2877555" y="4617236"/>
            <a:ext cx="18854" cy="10326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7" y="4506943"/>
            <a:ext cx="2" cy="3267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392647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63416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7342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604523" y="8968100"/>
            <a:ext cx="758920" cy="99537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68101"/>
            <a:ext cx="1798434" cy="99537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595927" y="9478091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8002822" y="9492644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792932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785969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788562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78112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793331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stCxn id="19" idx="2"/>
          </p:cNvCxnSpPr>
          <p:nvPr/>
        </p:nvCxnSpPr>
        <p:spPr>
          <a:xfrm>
            <a:off x="1601804" y="7289072"/>
            <a:ext cx="0" cy="5029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stCxn id="82" idx="2"/>
          </p:cNvCxnSpPr>
          <p:nvPr/>
        </p:nvCxnSpPr>
        <p:spPr>
          <a:xfrm flipH="1">
            <a:off x="4193734" y="7295040"/>
            <a:ext cx="6879" cy="4969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18423" y="7289072"/>
            <a:ext cx="0" cy="4969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9335871" y="7280818"/>
            <a:ext cx="0" cy="5052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stCxn id="199" idx="2"/>
            <a:endCxn id="99" idx="0"/>
          </p:cNvCxnSpPr>
          <p:nvPr/>
        </p:nvCxnSpPr>
        <p:spPr>
          <a:xfrm>
            <a:off x="5451250" y="8303256"/>
            <a:ext cx="1460" cy="2601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810434" y="13200919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729508" y="13271897"/>
            <a:ext cx="3209597" cy="66381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ZWEWRF06.xml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stCxn id="20" idx="2"/>
            <a:endCxn id="42" idx="0"/>
          </p:cNvCxnSpPr>
          <p:nvPr/>
        </p:nvCxnSpPr>
        <p:spPr>
          <a:xfrm flipH="1">
            <a:off x="3603269" y="10601899"/>
            <a:ext cx="1255" cy="3173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>
            <a:off x="3603268" y="11626046"/>
            <a:ext cx="0" cy="3432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3603268" y="12524519"/>
            <a:ext cx="0" cy="2906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>
            <a:off x="3603268" y="13679381"/>
            <a:ext cx="0" cy="315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stCxn id="74" idx="2"/>
            <a:endCxn id="69" idx="0"/>
          </p:cNvCxnSpPr>
          <p:nvPr/>
        </p:nvCxnSpPr>
        <p:spPr>
          <a:xfrm>
            <a:off x="8340411" y="10699941"/>
            <a:ext cx="0" cy="3594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stCxn id="69" idx="2"/>
            <a:endCxn id="77" idx="0"/>
          </p:cNvCxnSpPr>
          <p:nvPr/>
        </p:nvCxnSpPr>
        <p:spPr>
          <a:xfrm flipH="1">
            <a:off x="8334307" y="11842090"/>
            <a:ext cx="6104" cy="3594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stCxn id="77" idx="2"/>
            <a:endCxn id="56" idx="0"/>
          </p:cNvCxnSpPr>
          <p:nvPr/>
        </p:nvCxnSpPr>
        <p:spPr>
          <a:xfrm flipH="1">
            <a:off x="8334307" y="12912417"/>
            <a:ext cx="1" cy="3594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stCxn id="46" idx="2"/>
            <a:endCxn id="67" idx="0"/>
          </p:cNvCxnSpPr>
          <p:nvPr/>
        </p:nvCxnSpPr>
        <p:spPr>
          <a:xfrm rot="16200000" flipH="1">
            <a:off x="4824664" y="13433199"/>
            <a:ext cx="595444" cy="3038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A3AAFDE-2934-AC45-858A-2A68CE562EE0}"/>
              </a:ext>
            </a:extLst>
          </p:cNvPr>
          <p:cNvCxnSpPr>
            <a:stCxn id="56" idx="2"/>
          </p:cNvCxnSpPr>
          <p:nvPr/>
        </p:nvCxnSpPr>
        <p:spPr>
          <a:xfrm flipH="1">
            <a:off x="8334306" y="13935707"/>
            <a:ext cx="1" cy="131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274769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464498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387218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26471" y="15242605"/>
            <a:ext cx="3329034" cy="5664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5513EA-C2E7-F842-88B8-79D7D4791BDF}"/>
              </a:ext>
            </a:extLst>
          </p:cNvPr>
          <p:cNvCxnSpPr>
            <a:stCxn id="77" idx="1"/>
            <a:endCxn id="49" idx="3"/>
          </p:cNvCxnSpPr>
          <p:nvPr/>
        </p:nvCxnSpPr>
        <p:spPr>
          <a:xfrm flipH="1">
            <a:off x="5600663" y="12556995"/>
            <a:ext cx="1128845" cy="690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3670</TotalTime>
  <Words>598</Words>
  <Application>Microsoft Macintosh PowerPoint</Application>
  <PresentationFormat>Custom</PresentationFormat>
  <Paragraphs>99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132</cp:revision>
  <dcterms:created xsi:type="dcterms:W3CDTF">2020-01-21T03:40:39Z</dcterms:created>
  <dcterms:modified xsi:type="dcterms:W3CDTF">2020-05-28T17:40:25Z</dcterms:modified>
</cp:coreProperties>
</file>