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7" r:id="rId2"/>
    <p:sldId id="258" r:id="rId3"/>
    <p:sldId id="260" r:id="rId4"/>
    <p:sldId id="259" r:id="rId5"/>
  </p:sldIdLst>
  <p:sldSz cx="10080625" cy="16163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88E0"/>
    <a:srgbClr val="F87C1D"/>
    <a:srgbClr val="FFC200"/>
    <a:srgbClr val="FFF2CC"/>
    <a:srgbClr val="C7EFEB"/>
    <a:srgbClr val="D1E6F9"/>
    <a:srgbClr val="DEECF8"/>
    <a:srgbClr val="B5D7EF"/>
    <a:srgbClr val="EBCEEC"/>
    <a:srgbClr val="FFD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8"/>
    <p:restoredTop sz="96327"/>
  </p:normalViewPr>
  <p:slideViewPr>
    <p:cSldViewPr snapToGrid="0" snapToObjects="1">
      <p:cViewPr>
        <p:scale>
          <a:sx n="75" d="100"/>
          <a:sy n="75" d="100"/>
        </p:scale>
        <p:origin x="21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645347"/>
            <a:ext cx="8568531" cy="5627441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8489803"/>
            <a:ext cx="7560469" cy="3902539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6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860579"/>
            <a:ext cx="2173635" cy="136981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860579"/>
            <a:ext cx="6394896" cy="136981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1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1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4029761"/>
            <a:ext cx="8694539" cy="6723743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10817113"/>
            <a:ext cx="8694539" cy="3535857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5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4302897"/>
            <a:ext cx="4284266" cy="1025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4302897"/>
            <a:ext cx="4284266" cy="1025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7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860583"/>
            <a:ext cx="8694539" cy="3124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3962408"/>
            <a:ext cx="4264576" cy="1941915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5904323"/>
            <a:ext cx="4264576" cy="8684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3962408"/>
            <a:ext cx="4285579" cy="1941915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5904323"/>
            <a:ext cx="4285579" cy="8684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1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8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4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1077595"/>
            <a:ext cx="3251264" cy="3771583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2327310"/>
            <a:ext cx="5103316" cy="11486863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4849178"/>
            <a:ext cx="3251264" cy="8983701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6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1077595"/>
            <a:ext cx="3251264" cy="3771583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2327310"/>
            <a:ext cx="5103316" cy="11486863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4849178"/>
            <a:ext cx="3251264" cy="8983701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4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860583"/>
            <a:ext cx="8694539" cy="312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4302897"/>
            <a:ext cx="8694539" cy="10255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14981568"/>
            <a:ext cx="2268141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90A56-7146-D847-92E1-256101539D4D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14981568"/>
            <a:ext cx="3402211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14981568"/>
            <a:ext cx="2268141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3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008035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4303395" y="2571249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4431542" y="2518529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3452535" y="3079387"/>
            <a:ext cx="1958008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system requirements are met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3086280" y="3958662"/>
            <a:ext cx="2559738" cy="809368"/>
          </a:xfrm>
          <a:prstGeom prst="diamond">
            <a:avLst/>
          </a:prstGeom>
          <a:solidFill>
            <a:srgbClr val="FBD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933C4D-C0CC-0446-BE43-C41F5DE056AA}"/>
              </a:ext>
            </a:extLst>
          </p:cNvPr>
          <p:cNvCxnSpPr/>
          <p:nvPr/>
        </p:nvCxnSpPr>
        <p:spPr>
          <a:xfrm>
            <a:off x="3141700" y="4492086"/>
            <a:ext cx="0" cy="6351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11E806-C07A-6949-8A3A-9C87A40EE2A1}"/>
              </a:ext>
            </a:extLst>
          </p:cNvPr>
          <p:cNvCxnSpPr/>
          <p:nvPr/>
        </p:nvCxnSpPr>
        <p:spPr>
          <a:xfrm>
            <a:off x="5632025" y="4464325"/>
            <a:ext cx="0" cy="6351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4736657" y="5148191"/>
            <a:ext cx="2243289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convenience build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2377804" y="5148191"/>
            <a:ext cx="2250655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Zowe SMP/E 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4736150" y="5936638"/>
            <a:ext cx="2243285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Verify, transfer, and expand the PAX file on z/OS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F356A4-F204-B24A-AC96-D723BE38D7A5}"/>
              </a:ext>
            </a:extLst>
          </p:cNvPr>
          <p:cNvSpPr/>
          <p:nvPr/>
        </p:nvSpPr>
        <p:spPr>
          <a:xfrm>
            <a:off x="4736150" y="6698842"/>
            <a:ext cx="4087766" cy="947863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2377804" y="5936638"/>
            <a:ext cx="2250651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2498333" y="8096242"/>
            <a:ext cx="5165215" cy="1161482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z/OS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7C38BA-2A23-5742-8415-0A5B3E6F60D4}"/>
              </a:ext>
            </a:extLst>
          </p:cNvPr>
          <p:cNvCxnSpPr>
            <a:cxnSpLocks/>
          </p:cNvCxnSpPr>
          <p:nvPr/>
        </p:nvCxnSpPr>
        <p:spPr>
          <a:xfrm>
            <a:off x="3141700" y="5723653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FA7125-12CE-154C-81B5-1873D8D4A67E}"/>
              </a:ext>
            </a:extLst>
          </p:cNvPr>
          <p:cNvCxnSpPr>
            <a:cxnSpLocks/>
          </p:cNvCxnSpPr>
          <p:nvPr/>
        </p:nvCxnSpPr>
        <p:spPr>
          <a:xfrm>
            <a:off x="5632025" y="5734464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720A06-FDF6-E643-910A-498C33882DCF}"/>
              </a:ext>
            </a:extLst>
          </p:cNvPr>
          <p:cNvCxnSpPr>
            <a:cxnSpLocks/>
          </p:cNvCxnSpPr>
          <p:nvPr/>
        </p:nvCxnSpPr>
        <p:spPr>
          <a:xfrm>
            <a:off x="5632025" y="6485858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30532D-51D3-9442-BA51-7D5C5313663B}"/>
              </a:ext>
            </a:extLst>
          </p:cNvPr>
          <p:cNvCxnSpPr>
            <a:cxnSpLocks/>
          </p:cNvCxnSpPr>
          <p:nvPr/>
        </p:nvCxnSpPr>
        <p:spPr>
          <a:xfrm>
            <a:off x="5518428" y="7456814"/>
            <a:ext cx="0" cy="6022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B1666-A39E-DB4F-8013-37F50F902A0C}"/>
              </a:ext>
            </a:extLst>
          </p:cNvPr>
          <p:cNvCxnSpPr>
            <a:cxnSpLocks/>
          </p:cNvCxnSpPr>
          <p:nvPr/>
        </p:nvCxnSpPr>
        <p:spPr>
          <a:xfrm>
            <a:off x="3380417" y="6506413"/>
            <a:ext cx="0" cy="15230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4366146" y="3638357"/>
            <a:ext cx="0" cy="2629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1938468" y="4602288"/>
            <a:ext cx="13656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5635839" y="4602288"/>
            <a:ext cx="1682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BA88F-041C-6D4F-A122-4A1BEE26DF71}"/>
              </a:ext>
            </a:extLst>
          </p:cNvPr>
          <p:cNvSpPr/>
          <p:nvPr/>
        </p:nvSpPr>
        <p:spPr>
          <a:xfrm>
            <a:off x="2505126" y="9598055"/>
            <a:ext cx="5165207" cy="1100583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Zowe certificates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29C900-E8E1-7B4B-810B-D57A3AEC3C3B}"/>
              </a:ext>
            </a:extLst>
          </p:cNvPr>
          <p:cNvCxnSpPr>
            <a:cxnSpLocks/>
          </p:cNvCxnSpPr>
          <p:nvPr/>
        </p:nvCxnSpPr>
        <p:spPr>
          <a:xfrm>
            <a:off x="5100719" y="9257724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AF4CDAB-F979-E143-9711-D9E6931E78F5}"/>
              </a:ext>
            </a:extLst>
          </p:cNvPr>
          <p:cNvSpPr/>
          <p:nvPr/>
        </p:nvSpPr>
        <p:spPr>
          <a:xfrm>
            <a:off x="7447734" y="11164341"/>
            <a:ext cx="1047242" cy="920904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41ABC9-99D2-994E-B685-7D82041E280C}"/>
              </a:ext>
            </a:extLst>
          </p:cNvPr>
          <p:cNvSpPr/>
          <p:nvPr/>
        </p:nvSpPr>
        <p:spPr>
          <a:xfrm>
            <a:off x="2491787" y="11037966"/>
            <a:ext cx="5178545" cy="92090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onfigure the Zowe instance directory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5DCA99-4FB0-8E44-9832-2707E19F2A44}"/>
              </a:ext>
            </a:extLst>
          </p:cNvPr>
          <p:cNvSpPr/>
          <p:nvPr/>
        </p:nvSpPr>
        <p:spPr>
          <a:xfrm>
            <a:off x="2505126" y="13373688"/>
            <a:ext cx="5158421" cy="558971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(ZWESVSTC)</a:t>
            </a:r>
          </a:p>
          <a:p>
            <a:pPr algn="ctr"/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</a:t>
            </a:r>
            <a:r>
              <a:rPr lang="zh-CN" alt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-install-</a:t>
            </a:r>
            <a:r>
              <a:rPr lang="en-US" altLang="zh-CN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proc.sh</a:t>
            </a:r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3E3949-016F-F944-9F12-918975BD5D7A}"/>
              </a:ext>
            </a:extLst>
          </p:cNvPr>
          <p:cNvSpPr/>
          <p:nvPr/>
        </p:nvSpPr>
        <p:spPr>
          <a:xfrm>
            <a:off x="2498333" y="12365999"/>
            <a:ext cx="5171999" cy="641821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(ZWESISTC)</a:t>
            </a:r>
          </a:p>
          <a:p>
            <a:pPr algn="ctr"/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install-</a:t>
            </a:r>
            <a:r>
              <a:rPr lang="en-US" altLang="zh-CN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xmem</a:t>
            </a:r>
            <a:r>
              <a:rPr lang="en-US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en-US" altLang="zh-CN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8E6DB5-35D5-7E45-8F84-A2E9A141F584}"/>
              </a:ext>
            </a:extLst>
          </p:cNvPr>
          <p:cNvCxnSpPr>
            <a:cxnSpLocks/>
          </p:cNvCxnSpPr>
          <p:nvPr/>
        </p:nvCxnSpPr>
        <p:spPr>
          <a:xfrm>
            <a:off x="624114" y="7748458"/>
            <a:ext cx="80722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F86BB3D-0E87-2746-97D0-656CDDDD3895}"/>
              </a:ext>
            </a:extLst>
          </p:cNvPr>
          <p:cNvCxnSpPr>
            <a:cxnSpLocks/>
          </p:cNvCxnSpPr>
          <p:nvPr/>
        </p:nvCxnSpPr>
        <p:spPr>
          <a:xfrm>
            <a:off x="624113" y="2464922"/>
            <a:ext cx="798247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3BD089-6A01-564F-AB0E-68487DCA5FF5}"/>
              </a:ext>
            </a:extLst>
          </p:cNvPr>
          <p:cNvCxnSpPr>
            <a:cxnSpLocks/>
          </p:cNvCxnSpPr>
          <p:nvPr/>
        </p:nvCxnSpPr>
        <p:spPr>
          <a:xfrm>
            <a:off x="4381820" y="2782130"/>
            <a:ext cx="0" cy="2588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3462508" y="1609006"/>
            <a:ext cx="1958008" cy="558971"/>
          </a:xfrm>
          <a:prstGeom prst="rect">
            <a:avLst/>
          </a:prstGeom>
          <a:solidFill>
            <a:srgbClr val="B4D7EE"/>
          </a:solidFill>
          <a:ln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97970D-9366-794C-A436-2B53BF522F18}"/>
              </a:ext>
            </a:extLst>
          </p:cNvPr>
          <p:cNvCxnSpPr>
            <a:cxnSpLocks/>
          </p:cNvCxnSpPr>
          <p:nvPr/>
        </p:nvCxnSpPr>
        <p:spPr>
          <a:xfrm>
            <a:off x="4381820" y="2215419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31FAEAF-90F9-1B41-A341-C94FAA5C9D75}"/>
              </a:ext>
            </a:extLst>
          </p:cNvPr>
          <p:cNvSpPr txBox="1"/>
          <p:nvPr/>
        </p:nvSpPr>
        <p:spPr>
          <a:xfrm>
            <a:off x="534469" y="1257691"/>
            <a:ext cx="2322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44C1C0-9E43-8F4F-89F4-AB51432BFBE6}"/>
              </a:ext>
            </a:extLst>
          </p:cNvPr>
          <p:cNvSpPr txBox="1"/>
          <p:nvPr/>
        </p:nvSpPr>
        <p:spPr>
          <a:xfrm>
            <a:off x="534469" y="2532841"/>
            <a:ext cx="256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1945F7-16FA-4B4B-95E8-56F90A8038A5}"/>
              </a:ext>
            </a:extLst>
          </p:cNvPr>
          <p:cNvSpPr txBox="1"/>
          <p:nvPr/>
        </p:nvSpPr>
        <p:spPr>
          <a:xfrm>
            <a:off x="534469" y="7798656"/>
            <a:ext cx="188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8862446-FD02-634A-B538-2CE6A62F15B5}"/>
              </a:ext>
            </a:extLst>
          </p:cNvPr>
          <p:cNvCxnSpPr>
            <a:cxnSpLocks/>
          </p:cNvCxnSpPr>
          <p:nvPr/>
        </p:nvCxnSpPr>
        <p:spPr>
          <a:xfrm>
            <a:off x="624114" y="14148216"/>
            <a:ext cx="80722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2498333" y="14451859"/>
            <a:ext cx="5171997" cy="558971"/>
          </a:xfrm>
          <a:prstGeom prst="rect">
            <a:avLst/>
          </a:prstGeom>
          <a:solidFill>
            <a:srgbClr val="B4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C2C662-8125-0E43-AD52-BDB1749D1FAC}"/>
              </a:ext>
            </a:extLst>
          </p:cNvPr>
          <p:cNvSpPr txBox="1"/>
          <p:nvPr/>
        </p:nvSpPr>
        <p:spPr>
          <a:xfrm>
            <a:off x="534469" y="14165143"/>
            <a:ext cx="256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4: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3503991" y="4155835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9EC7DCA-EDFB-CA4D-91AB-7AAC72E33404}"/>
              </a:ext>
            </a:extLst>
          </p:cNvPr>
          <p:cNvCxnSpPr>
            <a:cxnSpLocks/>
          </p:cNvCxnSpPr>
          <p:nvPr/>
        </p:nvCxnSpPr>
        <p:spPr>
          <a:xfrm>
            <a:off x="624113" y="1257689"/>
            <a:ext cx="798247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E337C55-5CEA-7D45-A843-ED3785889B04}"/>
              </a:ext>
            </a:extLst>
          </p:cNvPr>
          <p:cNvSpPr/>
          <p:nvPr/>
        </p:nvSpPr>
        <p:spPr>
          <a:xfrm>
            <a:off x="6416473" y="6731894"/>
            <a:ext cx="2317702" cy="503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zowe-install.sh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D00F0E-D4CD-F545-8E1F-63A049D7B467}"/>
              </a:ext>
            </a:extLst>
          </p:cNvPr>
          <p:cNvSpPr/>
          <p:nvPr/>
        </p:nvSpPr>
        <p:spPr>
          <a:xfrm>
            <a:off x="6416473" y="7280543"/>
            <a:ext cx="231770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</a:t>
            </a:r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OSMF Workflow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669B208-6833-D847-9550-91D3FC0D2ACA}"/>
              </a:ext>
            </a:extLst>
          </p:cNvPr>
          <p:cNvSpPr/>
          <p:nvPr/>
        </p:nvSpPr>
        <p:spPr>
          <a:xfrm>
            <a:off x="2606341" y="10072357"/>
            <a:ext cx="2474599" cy="503314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-setup-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certificates.sh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EED663-37F9-F245-802C-26BFB766AD91}"/>
              </a:ext>
            </a:extLst>
          </p:cNvPr>
          <p:cNvSpPr/>
          <p:nvPr/>
        </p:nvSpPr>
        <p:spPr>
          <a:xfrm>
            <a:off x="5198305" y="10072287"/>
            <a:ext cx="2361039" cy="499558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D4F608-E798-6F4B-8A90-39D3F7736AB6}"/>
              </a:ext>
            </a:extLst>
          </p:cNvPr>
          <p:cNvSpPr/>
          <p:nvPr/>
        </p:nvSpPr>
        <p:spPr>
          <a:xfrm>
            <a:off x="2580954" y="8610886"/>
            <a:ext cx="2474599" cy="503314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JCL</a:t>
            </a:r>
          </a:p>
          <a:p>
            <a:pPr algn="ctr"/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(JCL: ZWESECUR)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0FAF8F-3D46-0F4E-9992-07F484E98B22}"/>
              </a:ext>
            </a:extLst>
          </p:cNvPr>
          <p:cNvSpPr/>
          <p:nvPr/>
        </p:nvSpPr>
        <p:spPr>
          <a:xfrm>
            <a:off x="5157767" y="8601368"/>
            <a:ext cx="2401577" cy="509885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E3CF47B-5654-8745-9DF1-4AB8E56948E3}"/>
              </a:ext>
            </a:extLst>
          </p:cNvPr>
          <p:cNvSpPr/>
          <p:nvPr/>
        </p:nvSpPr>
        <p:spPr>
          <a:xfrm>
            <a:off x="2626121" y="11353805"/>
            <a:ext cx="2474599" cy="503314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-configure-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instance.sh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BA429A-185B-6542-80B5-60AC80328BC4}"/>
              </a:ext>
            </a:extLst>
          </p:cNvPr>
          <p:cNvSpPr/>
          <p:nvPr/>
        </p:nvSpPr>
        <p:spPr>
          <a:xfrm>
            <a:off x="5220395" y="11351001"/>
            <a:ext cx="2338949" cy="515061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0584741-C0CA-8844-A96F-8DFB5F6261FA}"/>
              </a:ext>
            </a:extLst>
          </p:cNvPr>
          <p:cNvCxnSpPr>
            <a:cxnSpLocks/>
          </p:cNvCxnSpPr>
          <p:nvPr/>
        </p:nvCxnSpPr>
        <p:spPr>
          <a:xfrm>
            <a:off x="5084556" y="10711266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28AE51-8321-614B-9F78-E711328B7082}"/>
              </a:ext>
            </a:extLst>
          </p:cNvPr>
          <p:cNvCxnSpPr>
            <a:cxnSpLocks/>
          </p:cNvCxnSpPr>
          <p:nvPr/>
        </p:nvCxnSpPr>
        <p:spPr>
          <a:xfrm>
            <a:off x="5056339" y="11958870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0624AB8-1AEC-0B4E-9CB1-79D29B4301AE}"/>
              </a:ext>
            </a:extLst>
          </p:cNvPr>
          <p:cNvCxnSpPr>
            <a:cxnSpLocks/>
          </p:cNvCxnSpPr>
          <p:nvPr/>
        </p:nvCxnSpPr>
        <p:spPr>
          <a:xfrm>
            <a:off x="5040312" y="13007819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184696-6146-BE47-B491-F25D60E7D167}"/>
              </a:ext>
            </a:extLst>
          </p:cNvPr>
          <p:cNvCxnSpPr>
            <a:cxnSpLocks/>
          </p:cNvCxnSpPr>
          <p:nvPr/>
        </p:nvCxnSpPr>
        <p:spPr>
          <a:xfrm>
            <a:off x="5026843" y="13978051"/>
            <a:ext cx="0" cy="4640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0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4389120" y="1528261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4517267" y="1475541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3538260" y="2036399"/>
            <a:ext cx="1958008" cy="558971"/>
          </a:xfrm>
          <a:prstGeom prst="rect">
            <a:avLst/>
          </a:prstGeom>
          <a:solidFill>
            <a:srgbClr val="C7E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system requirements are met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3172005" y="2915674"/>
            <a:ext cx="2559738" cy="809368"/>
          </a:xfrm>
          <a:prstGeom prst="diamond">
            <a:avLst/>
          </a:prstGeom>
          <a:solidFill>
            <a:srgbClr val="FBD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933C4D-C0CC-0446-BE43-C41F5DE056AA}"/>
              </a:ext>
            </a:extLst>
          </p:cNvPr>
          <p:cNvCxnSpPr/>
          <p:nvPr/>
        </p:nvCxnSpPr>
        <p:spPr>
          <a:xfrm>
            <a:off x="3227425" y="3449098"/>
            <a:ext cx="0" cy="6351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11E806-C07A-6949-8A3A-9C87A40EE2A1}"/>
              </a:ext>
            </a:extLst>
          </p:cNvPr>
          <p:cNvCxnSpPr/>
          <p:nvPr/>
        </p:nvCxnSpPr>
        <p:spPr>
          <a:xfrm>
            <a:off x="5717750" y="3421337"/>
            <a:ext cx="0" cy="6351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4822382" y="4105203"/>
            <a:ext cx="2243289" cy="558971"/>
          </a:xfrm>
          <a:prstGeom prst="rect">
            <a:avLst/>
          </a:prstGeom>
          <a:solidFill>
            <a:srgbClr val="C7E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convenience build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2463529" y="4105203"/>
            <a:ext cx="2250655" cy="558971"/>
          </a:xfrm>
          <a:prstGeom prst="rect">
            <a:avLst/>
          </a:prstGeom>
          <a:solidFill>
            <a:srgbClr val="C7E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Zowe SMP/E 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4821875" y="4893650"/>
            <a:ext cx="2243285" cy="558971"/>
          </a:xfrm>
          <a:prstGeom prst="rect">
            <a:avLst/>
          </a:prstGeom>
          <a:solidFill>
            <a:srgbClr val="C7E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Verify, transfer, and expand the PAX file on z/OS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F356A4-F204-B24A-AC96-D723BE38D7A5}"/>
              </a:ext>
            </a:extLst>
          </p:cNvPr>
          <p:cNvSpPr/>
          <p:nvPr/>
        </p:nvSpPr>
        <p:spPr>
          <a:xfrm>
            <a:off x="4821875" y="5655854"/>
            <a:ext cx="1680319" cy="947863"/>
          </a:xfrm>
          <a:prstGeom prst="rect">
            <a:avLst/>
          </a:prstGeom>
          <a:solidFill>
            <a:srgbClr val="C7E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2463529" y="4893650"/>
            <a:ext cx="2250651" cy="558971"/>
          </a:xfrm>
          <a:prstGeom prst="rect">
            <a:avLst/>
          </a:prstGeom>
          <a:solidFill>
            <a:srgbClr val="C7E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7C38BA-2A23-5742-8415-0A5B3E6F60D4}"/>
              </a:ext>
            </a:extLst>
          </p:cNvPr>
          <p:cNvCxnSpPr>
            <a:cxnSpLocks/>
          </p:cNvCxnSpPr>
          <p:nvPr/>
        </p:nvCxnSpPr>
        <p:spPr>
          <a:xfrm>
            <a:off x="3227425" y="4680665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FA7125-12CE-154C-81B5-1873D8D4A67E}"/>
              </a:ext>
            </a:extLst>
          </p:cNvPr>
          <p:cNvCxnSpPr>
            <a:cxnSpLocks/>
          </p:cNvCxnSpPr>
          <p:nvPr/>
        </p:nvCxnSpPr>
        <p:spPr>
          <a:xfrm>
            <a:off x="5717750" y="4691476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720A06-FDF6-E643-910A-498C33882DCF}"/>
              </a:ext>
            </a:extLst>
          </p:cNvPr>
          <p:cNvCxnSpPr>
            <a:cxnSpLocks/>
          </p:cNvCxnSpPr>
          <p:nvPr/>
        </p:nvCxnSpPr>
        <p:spPr>
          <a:xfrm>
            <a:off x="5717750" y="5442870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30532D-51D3-9442-BA51-7D5C5313663B}"/>
              </a:ext>
            </a:extLst>
          </p:cNvPr>
          <p:cNvCxnSpPr>
            <a:cxnSpLocks/>
          </p:cNvCxnSpPr>
          <p:nvPr/>
        </p:nvCxnSpPr>
        <p:spPr>
          <a:xfrm>
            <a:off x="5731743" y="6603717"/>
            <a:ext cx="0" cy="4028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B1666-A39E-DB4F-8013-37F50F902A0C}"/>
              </a:ext>
            </a:extLst>
          </p:cNvPr>
          <p:cNvCxnSpPr>
            <a:cxnSpLocks/>
          </p:cNvCxnSpPr>
          <p:nvPr/>
        </p:nvCxnSpPr>
        <p:spPr>
          <a:xfrm>
            <a:off x="3466142" y="5463425"/>
            <a:ext cx="0" cy="15230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4451871" y="2595369"/>
            <a:ext cx="0" cy="2629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2024193" y="3559300"/>
            <a:ext cx="13656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5721564" y="3559300"/>
            <a:ext cx="1682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BA88F-041C-6D4F-A122-4A1BEE26DF71}"/>
              </a:ext>
            </a:extLst>
          </p:cNvPr>
          <p:cNvSpPr/>
          <p:nvPr/>
        </p:nvSpPr>
        <p:spPr>
          <a:xfrm>
            <a:off x="2590851" y="8555067"/>
            <a:ext cx="5165207" cy="416828"/>
          </a:xfrm>
          <a:prstGeom prst="rect">
            <a:avLst/>
          </a:prstGeom>
          <a:solidFill>
            <a:srgbClr val="0388E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Zowe </a:t>
            </a:r>
            <a:r>
              <a:rPr lang="en-US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 keystore directory</a:t>
            </a: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29C900-E8E1-7B4B-810B-D57A3AEC3C3B}"/>
              </a:ext>
            </a:extLst>
          </p:cNvPr>
          <p:cNvCxnSpPr>
            <a:cxnSpLocks/>
          </p:cNvCxnSpPr>
          <p:nvPr/>
        </p:nvCxnSpPr>
        <p:spPr>
          <a:xfrm>
            <a:off x="5178353" y="8157587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AF4CDAB-F979-E143-9711-D9E6931E78F5}"/>
              </a:ext>
            </a:extLst>
          </p:cNvPr>
          <p:cNvSpPr/>
          <p:nvPr/>
        </p:nvSpPr>
        <p:spPr>
          <a:xfrm>
            <a:off x="7645068" y="9848952"/>
            <a:ext cx="1047242" cy="367598"/>
          </a:xfrm>
          <a:prstGeom prst="rect">
            <a:avLst/>
          </a:prstGeom>
          <a:solidFill>
            <a:srgbClr val="0388E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41ABC9-99D2-994E-B685-7D82041E280C}"/>
              </a:ext>
            </a:extLst>
          </p:cNvPr>
          <p:cNvSpPr/>
          <p:nvPr/>
        </p:nvSpPr>
        <p:spPr>
          <a:xfrm>
            <a:off x="2577512" y="9933064"/>
            <a:ext cx="5178545" cy="340330"/>
          </a:xfrm>
          <a:prstGeom prst="rect">
            <a:avLst/>
          </a:prstGeom>
          <a:solidFill>
            <a:srgbClr val="0388E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onfigure the Zowe instance directory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5DCA99-4FB0-8E44-9832-2707E19F2A44}"/>
              </a:ext>
            </a:extLst>
          </p:cNvPr>
          <p:cNvSpPr/>
          <p:nvPr/>
        </p:nvSpPr>
        <p:spPr>
          <a:xfrm>
            <a:off x="2577513" y="12832047"/>
            <a:ext cx="2563764" cy="660202"/>
          </a:xfrm>
          <a:prstGeom prst="rect">
            <a:avLst/>
          </a:prstGeom>
          <a:solidFill>
            <a:srgbClr val="0388E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ZWESVSTC</a:t>
            </a:r>
          </a:p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-install-</a:t>
            </a:r>
            <a:r>
              <a:rPr lang="en-US" altLang="zh-CN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proc.sh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3E3949-016F-F944-9F12-918975BD5D7A}"/>
              </a:ext>
            </a:extLst>
          </p:cNvPr>
          <p:cNvSpPr/>
          <p:nvPr/>
        </p:nvSpPr>
        <p:spPr>
          <a:xfrm>
            <a:off x="2555278" y="11281182"/>
            <a:ext cx="5171999" cy="515061"/>
          </a:xfrm>
          <a:prstGeom prst="rect">
            <a:avLst/>
          </a:prstGeom>
          <a:solidFill>
            <a:srgbClr val="0388E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Zowe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(ZWESISTC)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8E6DB5-35D5-7E45-8F84-A2E9A141F584}"/>
              </a:ext>
            </a:extLst>
          </p:cNvPr>
          <p:cNvCxnSpPr>
            <a:cxnSpLocks/>
          </p:cNvCxnSpPr>
          <p:nvPr/>
        </p:nvCxnSpPr>
        <p:spPr>
          <a:xfrm>
            <a:off x="709839" y="6705470"/>
            <a:ext cx="80722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F86BB3D-0E87-2746-97D0-656CDDDD3895}"/>
              </a:ext>
            </a:extLst>
          </p:cNvPr>
          <p:cNvCxnSpPr>
            <a:cxnSpLocks/>
          </p:cNvCxnSpPr>
          <p:nvPr/>
        </p:nvCxnSpPr>
        <p:spPr>
          <a:xfrm>
            <a:off x="709838" y="1421934"/>
            <a:ext cx="798247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3BD089-6A01-564F-AB0E-68487DCA5FF5}"/>
              </a:ext>
            </a:extLst>
          </p:cNvPr>
          <p:cNvCxnSpPr>
            <a:cxnSpLocks/>
          </p:cNvCxnSpPr>
          <p:nvPr/>
        </p:nvCxnSpPr>
        <p:spPr>
          <a:xfrm>
            <a:off x="4467545" y="1739142"/>
            <a:ext cx="0" cy="2588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3548233" y="566018"/>
            <a:ext cx="1958008" cy="558971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97970D-9366-794C-A436-2B53BF522F18}"/>
              </a:ext>
            </a:extLst>
          </p:cNvPr>
          <p:cNvCxnSpPr>
            <a:cxnSpLocks/>
          </p:cNvCxnSpPr>
          <p:nvPr/>
        </p:nvCxnSpPr>
        <p:spPr>
          <a:xfrm>
            <a:off x="4467545" y="1172431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31FAEAF-90F9-1B41-A341-C94FAA5C9D75}"/>
              </a:ext>
            </a:extLst>
          </p:cNvPr>
          <p:cNvSpPr txBox="1"/>
          <p:nvPr/>
        </p:nvSpPr>
        <p:spPr>
          <a:xfrm>
            <a:off x="620194" y="214703"/>
            <a:ext cx="2322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44C1C0-9E43-8F4F-89F4-AB51432BFBE6}"/>
              </a:ext>
            </a:extLst>
          </p:cNvPr>
          <p:cNvSpPr txBox="1"/>
          <p:nvPr/>
        </p:nvSpPr>
        <p:spPr>
          <a:xfrm>
            <a:off x="620194" y="1489853"/>
            <a:ext cx="256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1945F7-16FA-4B4B-95E8-56F90A8038A5}"/>
              </a:ext>
            </a:extLst>
          </p:cNvPr>
          <p:cNvSpPr txBox="1"/>
          <p:nvPr/>
        </p:nvSpPr>
        <p:spPr>
          <a:xfrm>
            <a:off x="620194" y="6755668"/>
            <a:ext cx="188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8862446-FD02-634A-B538-2CE6A62F15B5}"/>
              </a:ext>
            </a:extLst>
          </p:cNvPr>
          <p:cNvCxnSpPr>
            <a:cxnSpLocks/>
          </p:cNvCxnSpPr>
          <p:nvPr/>
        </p:nvCxnSpPr>
        <p:spPr>
          <a:xfrm>
            <a:off x="709839" y="14076785"/>
            <a:ext cx="80722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2584058" y="14380428"/>
            <a:ext cx="5171997" cy="558971"/>
          </a:xfrm>
          <a:prstGeom prst="rect">
            <a:avLst/>
          </a:prstGeom>
          <a:solidFill>
            <a:srgbClr val="F87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C2C662-8125-0E43-AD52-BDB1749D1FAC}"/>
              </a:ext>
            </a:extLst>
          </p:cNvPr>
          <p:cNvSpPr txBox="1"/>
          <p:nvPr/>
        </p:nvSpPr>
        <p:spPr>
          <a:xfrm>
            <a:off x="620194" y="14093712"/>
            <a:ext cx="256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4: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3589716" y="3112847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9EC7DCA-EDFB-CA4D-91AB-7AAC72E33404}"/>
              </a:ext>
            </a:extLst>
          </p:cNvPr>
          <p:cNvCxnSpPr>
            <a:cxnSpLocks/>
          </p:cNvCxnSpPr>
          <p:nvPr/>
        </p:nvCxnSpPr>
        <p:spPr>
          <a:xfrm>
            <a:off x="709838" y="214701"/>
            <a:ext cx="798247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E337C55-5CEA-7D45-A843-ED3785889B04}"/>
              </a:ext>
            </a:extLst>
          </p:cNvPr>
          <p:cNvSpPr/>
          <p:nvPr/>
        </p:nvSpPr>
        <p:spPr>
          <a:xfrm>
            <a:off x="6547486" y="5714645"/>
            <a:ext cx="2282595" cy="383147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zowe-install.sh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D00F0E-D4CD-F545-8E1F-63A049D7B467}"/>
              </a:ext>
            </a:extLst>
          </p:cNvPr>
          <p:cNvSpPr/>
          <p:nvPr/>
        </p:nvSpPr>
        <p:spPr>
          <a:xfrm>
            <a:off x="6547487" y="6210157"/>
            <a:ext cx="2282596" cy="362514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(ZWEWRF04.xml)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669B208-6833-D847-9550-91D3FC0D2ACA}"/>
              </a:ext>
            </a:extLst>
          </p:cNvPr>
          <p:cNvSpPr/>
          <p:nvPr/>
        </p:nvSpPr>
        <p:spPr>
          <a:xfrm>
            <a:off x="2666679" y="9029369"/>
            <a:ext cx="2474599" cy="503314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-setup-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certificates.sh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EED663-37F9-F245-802C-26BFB766AD91}"/>
              </a:ext>
            </a:extLst>
          </p:cNvPr>
          <p:cNvSpPr/>
          <p:nvPr/>
        </p:nvSpPr>
        <p:spPr>
          <a:xfrm>
            <a:off x="5243492" y="9029299"/>
            <a:ext cx="2361039" cy="499558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  <a:p>
            <a:pPr algn="ctr"/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ZWEWRF02.xml)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D4F608-E798-6F4B-8A90-39D3F7736AB6}"/>
              </a:ext>
            </a:extLst>
          </p:cNvPr>
          <p:cNvSpPr/>
          <p:nvPr/>
        </p:nvSpPr>
        <p:spPr>
          <a:xfrm>
            <a:off x="2666679" y="7577282"/>
            <a:ext cx="2474599" cy="503314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JCL</a:t>
            </a:r>
          </a:p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(JCL: ZWESECUR)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0FAF8F-3D46-0F4E-9992-07F484E98B22}"/>
              </a:ext>
            </a:extLst>
          </p:cNvPr>
          <p:cNvSpPr/>
          <p:nvPr/>
        </p:nvSpPr>
        <p:spPr>
          <a:xfrm>
            <a:off x="5243492" y="7581145"/>
            <a:ext cx="2401577" cy="499452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ZWESECUR.xml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E3CF47B-5654-8745-9DF1-4AB8E56948E3}"/>
              </a:ext>
            </a:extLst>
          </p:cNvPr>
          <p:cNvSpPr/>
          <p:nvPr/>
        </p:nvSpPr>
        <p:spPr>
          <a:xfrm>
            <a:off x="2666679" y="10310817"/>
            <a:ext cx="2474599" cy="503314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-configure-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instance.sh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BA429A-185B-6542-80B5-60AC80328BC4}"/>
              </a:ext>
            </a:extLst>
          </p:cNvPr>
          <p:cNvSpPr/>
          <p:nvPr/>
        </p:nvSpPr>
        <p:spPr>
          <a:xfrm>
            <a:off x="5243492" y="10308013"/>
            <a:ext cx="2338949" cy="515061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  <a:p>
            <a:pPr algn="ctr"/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(ZWEWRF03.xml)</a:t>
            </a:r>
            <a:endParaRPr lang="en-US" sz="1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184696-6146-BE47-B491-F25D60E7D167}"/>
              </a:ext>
            </a:extLst>
          </p:cNvPr>
          <p:cNvCxnSpPr>
            <a:cxnSpLocks/>
          </p:cNvCxnSpPr>
          <p:nvPr/>
        </p:nvCxnSpPr>
        <p:spPr>
          <a:xfrm>
            <a:off x="3845375" y="13492249"/>
            <a:ext cx="0" cy="87846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B5C5192-B210-3249-8EA3-9F149B4FBCF3}"/>
              </a:ext>
            </a:extLst>
          </p:cNvPr>
          <p:cNvSpPr/>
          <p:nvPr/>
        </p:nvSpPr>
        <p:spPr>
          <a:xfrm>
            <a:off x="2666678" y="11877465"/>
            <a:ext cx="2474599" cy="503314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install-</a:t>
            </a:r>
            <a:r>
              <a:rPr lang="en-US" altLang="zh-CN" sz="1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xmem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en-US" altLang="zh-CN" sz="1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922BD3-71C4-1748-BAB2-E9C71B515A17}"/>
              </a:ext>
            </a:extLst>
          </p:cNvPr>
          <p:cNvSpPr/>
          <p:nvPr/>
        </p:nvSpPr>
        <p:spPr>
          <a:xfrm>
            <a:off x="5243492" y="11877465"/>
            <a:ext cx="2338949" cy="515061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(ZWEWRF06.xml)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75BF25-E70D-F644-A79E-13153F6FEF39}"/>
              </a:ext>
            </a:extLst>
          </p:cNvPr>
          <p:cNvCxnSpPr>
            <a:cxnSpLocks/>
          </p:cNvCxnSpPr>
          <p:nvPr/>
        </p:nvCxnSpPr>
        <p:spPr>
          <a:xfrm>
            <a:off x="3851654" y="12446892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78AD25D-8021-454E-85C2-FF2E27E5F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675" y="8319725"/>
            <a:ext cx="1730457" cy="20661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92247F-C4B9-8C49-B9BF-300C9FDF8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9941" y="3278810"/>
            <a:ext cx="6231969" cy="456180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2584057" y="7053255"/>
            <a:ext cx="5171995" cy="470915"/>
          </a:xfrm>
          <a:prstGeom prst="rect">
            <a:avLst/>
          </a:prstGeom>
          <a:solidFill>
            <a:srgbClr val="0388E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z/OS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EBE9B8-1B4F-B24C-881B-F778E318DBB2}"/>
              </a:ext>
            </a:extLst>
          </p:cNvPr>
          <p:cNvCxnSpPr>
            <a:cxnSpLocks/>
          </p:cNvCxnSpPr>
          <p:nvPr/>
        </p:nvCxnSpPr>
        <p:spPr>
          <a:xfrm>
            <a:off x="5182400" y="9569584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D885A18-2DAB-144F-87DE-CACFD585CB60}"/>
              </a:ext>
            </a:extLst>
          </p:cNvPr>
          <p:cNvCxnSpPr>
            <a:cxnSpLocks/>
          </p:cNvCxnSpPr>
          <p:nvPr/>
        </p:nvCxnSpPr>
        <p:spPr>
          <a:xfrm>
            <a:off x="5182400" y="10917702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A2497A4-9286-A447-BD3C-5DDEB335F2AE}"/>
              </a:ext>
            </a:extLst>
          </p:cNvPr>
          <p:cNvCxnSpPr>
            <a:cxnSpLocks/>
          </p:cNvCxnSpPr>
          <p:nvPr/>
        </p:nvCxnSpPr>
        <p:spPr>
          <a:xfrm>
            <a:off x="6563057" y="12392526"/>
            <a:ext cx="0" cy="19879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18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4389120" y="1528261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4517267" y="1475541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3538260" y="2036399"/>
            <a:ext cx="1958008" cy="558971"/>
          </a:xfrm>
          <a:prstGeom prst="rect">
            <a:avLst/>
          </a:prstGeom>
          <a:solidFill>
            <a:srgbClr val="C7E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system requirements are met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3172005" y="2915674"/>
            <a:ext cx="2559738" cy="809368"/>
          </a:xfrm>
          <a:prstGeom prst="diamond">
            <a:avLst/>
          </a:prstGeom>
          <a:solidFill>
            <a:srgbClr val="FBD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933C4D-C0CC-0446-BE43-C41F5DE056AA}"/>
              </a:ext>
            </a:extLst>
          </p:cNvPr>
          <p:cNvCxnSpPr/>
          <p:nvPr/>
        </p:nvCxnSpPr>
        <p:spPr>
          <a:xfrm>
            <a:off x="3227425" y="3449098"/>
            <a:ext cx="0" cy="6351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11E806-C07A-6949-8A3A-9C87A40EE2A1}"/>
              </a:ext>
            </a:extLst>
          </p:cNvPr>
          <p:cNvCxnSpPr/>
          <p:nvPr/>
        </p:nvCxnSpPr>
        <p:spPr>
          <a:xfrm>
            <a:off x="5717750" y="3421337"/>
            <a:ext cx="0" cy="6351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4822382" y="4105203"/>
            <a:ext cx="2243289" cy="558971"/>
          </a:xfrm>
          <a:prstGeom prst="rect">
            <a:avLst/>
          </a:prstGeom>
          <a:solidFill>
            <a:srgbClr val="C7E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convenience build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2463529" y="4105203"/>
            <a:ext cx="2250655" cy="558971"/>
          </a:xfrm>
          <a:prstGeom prst="rect">
            <a:avLst/>
          </a:prstGeom>
          <a:solidFill>
            <a:srgbClr val="C7E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Zowe SMP/E 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4821875" y="4893650"/>
            <a:ext cx="2243285" cy="558971"/>
          </a:xfrm>
          <a:prstGeom prst="rect">
            <a:avLst/>
          </a:prstGeom>
          <a:solidFill>
            <a:srgbClr val="C7E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Verify, transfer, and expand the PAX file on z/OS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F356A4-F204-B24A-AC96-D723BE38D7A5}"/>
              </a:ext>
            </a:extLst>
          </p:cNvPr>
          <p:cNvSpPr/>
          <p:nvPr/>
        </p:nvSpPr>
        <p:spPr>
          <a:xfrm>
            <a:off x="4821875" y="5655854"/>
            <a:ext cx="1680319" cy="947863"/>
          </a:xfrm>
          <a:prstGeom prst="rect">
            <a:avLst/>
          </a:prstGeom>
          <a:solidFill>
            <a:srgbClr val="C7E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2463529" y="4893650"/>
            <a:ext cx="2250651" cy="558971"/>
          </a:xfrm>
          <a:prstGeom prst="rect">
            <a:avLst/>
          </a:prstGeom>
          <a:solidFill>
            <a:srgbClr val="C7E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7C38BA-2A23-5742-8415-0A5B3E6F60D4}"/>
              </a:ext>
            </a:extLst>
          </p:cNvPr>
          <p:cNvCxnSpPr>
            <a:cxnSpLocks/>
          </p:cNvCxnSpPr>
          <p:nvPr/>
        </p:nvCxnSpPr>
        <p:spPr>
          <a:xfrm>
            <a:off x="3227425" y="4680665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FA7125-12CE-154C-81B5-1873D8D4A67E}"/>
              </a:ext>
            </a:extLst>
          </p:cNvPr>
          <p:cNvCxnSpPr>
            <a:cxnSpLocks/>
          </p:cNvCxnSpPr>
          <p:nvPr/>
        </p:nvCxnSpPr>
        <p:spPr>
          <a:xfrm>
            <a:off x="5717750" y="4691476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720A06-FDF6-E643-910A-498C33882DCF}"/>
              </a:ext>
            </a:extLst>
          </p:cNvPr>
          <p:cNvCxnSpPr>
            <a:cxnSpLocks/>
          </p:cNvCxnSpPr>
          <p:nvPr/>
        </p:nvCxnSpPr>
        <p:spPr>
          <a:xfrm>
            <a:off x="5717750" y="5442870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30532D-51D3-9442-BA51-7D5C5313663B}"/>
              </a:ext>
            </a:extLst>
          </p:cNvPr>
          <p:cNvCxnSpPr>
            <a:cxnSpLocks/>
          </p:cNvCxnSpPr>
          <p:nvPr/>
        </p:nvCxnSpPr>
        <p:spPr>
          <a:xfrm>
            <a:off x="5731743" y="6603717"/>
            <a:ext cx="0" cy="4028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B1666-A39E-DB4F-8013-37F50F902A0C}"/>
              </a:ext>
            </a:extLst>
          </p:cNvPr>
          <p:cNvCxnSpPr>
            <a:cxnSpLocks/>
          </p:cNvCxnSpPr>
          <p:nvPr/>
        </p:nvCxnSpPr>
        <p:spPr>
          <a:xfrm>
            <a:off x="3466142" y="5463425"/>
            <a:ext cx="0" cy="15230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4451871" y="2595369"/>
            <a:ext cx="0" cy="2629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2024193" y="3559300"/>
            <a:ext cx="13656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5721564" y="3559300"/>
            <a:ext cx="1682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BA88F-041C-6D4F-A122-4A1BEE26DF71}"/>
              </a:ext>
            </a:extLst>
          </p:cNvPr>
          <p:cNvSpPr/>
          <p:nvPr/>
        </p:nvSpPr>
        <p:spPr>
          <a:xfrm>
            <a:off x="2590851" y="8555067"/>
            <a:ext cx="5165207" cy="416828"/>
          </a:xfrm>
          <a:prstGeom prst="rect">
            <a:avLst/>
          </a:prstGeom>
          <a:solidFill>
            <a:srgbClr val="0388E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Zowe </a:t>
            </a:r>
            <a:r>
              <a:rPr lang="en-US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 keystore directory</a:t>
            </a: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29C900-E8E1-7B4B-810B-D57A3AEC3C3B}"/>
              </a:ext>
            </a:extLst>
          </p:cNvPr>
          <p:cNvCxnSpPr>
            <a:cxnSpLocks/>
          </p:cNvCxnSpPr>
          <p:nvPr/>
        </p:nvCxnSpPr>
        <p:spPr>
          <a:xfrm>
            <a:off x="5178353" y="8157587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AF4CDAB-F979-E143-9711-D9E6931E78F5}"/>
              </a:ext>
            </a:extLst>
          </p:cNvPr>
          <p:cNvSpPr/>
          <p:nvPr/>
        </p:nvSpPr>
        <p:spPr>
          <a:xfrm>
            <a:off x="7645068" y="9848952"/>
            <a:ext cx="1047242" cy="367598"/>
          </a:xfrm>
          <a:prstGeom prst="rect">
            <a:avLst/>
          </a:prstGeom>
          <a:solidFill>
            <a:srgbClr val="0388E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41ABC9-99D2-994E-B685-7D82041E280C}"/>
              </a:ext>
            </a:extLst>
          </p:cNvPr>
          <p:cNvSpPr/>
          <p:nvPr/>
        </p:nvSpPr>
        <p:spPr>
          <a:xfrm>
            <a:off x="2577512" y="9933064"/>
            <a:ext cx="5178545" cy="340330"/>
          </a:xfrm>
          <a:prstGeom prst="rect">
            <a:avLst/>
          </a:prstGeom>
          <a:solidFill>
            <a:srgbClr val="0388E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onfigure the Zowe instance directory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5DCA99-4FB0-8E44-9832-2707E19F2A44}"/>
              </a:ext>
            </a:extLst>
          </p:cNvPr>
          <p:cNvSpPr/>
          <p:nvPr/>
        </p:nvSpPr>
        <p:spPr>
          <a:xfrm>
            <a:off x="2577512" y="12832047"/>
            <a:ext cx="5171997" cy="463384"/>
          </a:xfrm>
          <a:prstGeom prst="rect">
            <a:avLst/>
          </a:prstGeom>
          <a:solidFill>
            <a:srgbClr val="0388E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(ZWESVSTC)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3E3949-016F-F944-9F12-918975BD5D7A}"/>
              </a:ext>
            </a:extLst>
          </p:cNvPr>
          <p:cNvSpPr/>
          <p:nvPr/>
        </p:nvSpPr>
        <p:spPr>
          <a:xfrm>
            <a:off x="2555278" y="11281182"/>
            <a:ext cx="5171999" cy="515061"/>
          </a:xfrm>
          <a:prstGeom prst="rect">
            <a:avLst/>
          </a:prstGeom>
          <a:solidFill>
            <a:srgbClr val="0388E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Zowe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(ZWESISTC)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8E6DB5-35D5-7E45-8F84-A2E9A141F584}"/>
              </a:ext>
            </a:extLst>
          </p:cNvPr>
          <p:cNvCxnSpPr>
            <a:cxnSpLocks/>
          </p:cNvCxnSpPr>
          <p:nvPr/>
        </p:nvCxnSpPr>
        <p:spPr>
          <a:xfrm>
            <a:off x="709839" y="6705470"/>
            <a:ext cx="80722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F86BB3D-0E87-2746-97D0-656CDDDD3895}"/>
              </a:ext>
            </a:extLst>
          </p:cNvPr>
          <p:cNvCxnSpPr>
            <a:cxnSpLocks/>
          </p:cNvCxnSpPr>
          <p:nvPr/>
        </p:nvCxnSpPr>
        <p:spPr>
          <a:xfrm>
            <a:off x="709838" y="1421934"/>
            <a:ext cx="798247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3BD089-6A01-564F-AB0E-68487DCA5FF5}"/>
              </a:ext>
            </a:extLst>
          </p:cNvPr>
          <p:cNvCxnSpPr>
            <a:cxnSpLocks/>
          </p:cNvCxnSpPr>
          <p:nvPr/>
        </p:nvCxnSpPr>
        <p:spPr>
          <a:xfrm>
            <a:off x="4467545" y="1739142"/>
            <a:ext cx="0" cy="2588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3548233" y="566018"/>
            <a:ext cx="1958008" cy="558971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97970D-9366-794C-A436-2B53BF522F18}"/>
              </a:ext>
            </a:extLst>
          </p:cNvPr>
          <p:cNvCxnSpPr>
            <a:cxnSpLocks/>
          </p:cNvCxnSpPr>
          <p:nvPr/>
        </p:nvCxnSpPr>
        <p:spPr>
          <a:xfrm>
            <a:off x="4467545" y="1172431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31FAEAF-90F9-1B41-A341-C94FAA5C9D75}"/>
              </a:ext>
            </a:extLst>
          </p:cNvPr>
          <p:cNvSpPr txBox="1"/>
          <p:nvPr/>
        </p:nvSpPr>
        <p:spPr>
          <a:xfrm>
            <a:off x="620194" y="214703"/>
            <a:ext cx="2322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44C1C0-9E43-8F4F-89F4-AB51432BFBE6}"/>
              </a:ext>
            </a:extLst>
          </p:cNvPr>
          <p:cNvSpPr txBox="1"/>
          <p:nvPr/>
        </p:nvSpPr>
        <p:spPr>
          <a:xfrm>
            <a:off x="620194" y="1489853"/>
            <a:ext cx="256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1945F7-16FA-4B4B-95E8-56F90A8038A5}"/>
              </a:ext>
            </a:extLst>
          </p:cNvPr>
          <p:cNvSpPr txBox="1"/>
          <p:nvPr/>
        </p:nvSpPr>
        <p:spPr>
          <a:xfrm>
            <a:off x="620194" y="6755668"/>
            <a:ext cx="193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8862446-FD02-634A-B538-2CE6A62F15B5}"/>
              </a:ext>
            </a:extLst>
          </p:cNvPr>
          <p:cNvCxnSpPr>
            <a:cxnSpLocks/>
          </p:cNvCxnSpPr>
          <p:nvPr/>
        </p:nvCxnSpPr>
        <p:spPr>
          <a:xfrm>
            <a:off x="709839" y="14076785"/>
            <a:ext cx="80722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2584058" y="14380428"/>
            <a:ext cx="5171997" cy="558971"/>
          </a:xfrm>
          <a:prstGeom prst="rect">
            <a:avLst/>
          </a:prstGeom>
          <a:solidFill>
            <a:srgbClr val="F87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C2C662-8125-0E43-AD52-BDB1749D1FAC}"/>
              </a:ext>
            </a:extLst>
          </p:cNvPr>
          <p:cNvSpPr txBox="1"/>
          <p:nvPr/>
        </p:nvSpPr>
        <p:spPr>
          <a:xfrm>
            <a:off x="620194" y="14093712"/>
            <a:ext cx="256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4: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3589716" y="3112847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9EC7DCA-EDFB-CA4D-91AB-7AAC72E33404}"/>
              </a:ext>
            </a:extLst>
          </p:cNvPr>
          <p:cNvCxnSpPr>
            <a:cxnSpLocks/>
          </p:cNvCxnSpPr>
          <p:nvPr/>
        </p:nvCxnSpPr>
        <p:spPr>
          <a:xfrm>
            <a:off x="709838" y="214701"/>
            <a:ext cx="798247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E337C55-5CEA-7D45-A843-ED3785889B04}"/>
              </a:ext>
            </a:extLst>
          </p:cNvPr>
          <p:cNvSpPr/>
          <p:nvPr/>
        </p:nvSpPr>
        <p:spPr>
          <a:xfrm>
            <a:off x="6547486" y="5714645"/>
            <a:ext cx="2282595" cy="383147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zowe-install.sh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D00F0E-D4CD-F545-8E1F-63A049D7B467}"/>
              </a:ext>
            </a:extLst>
          </p:cNvPr>
          <p:cNvSpPr/>
          <p:nvPr/>
        </p:nvSpPr>
        <p:spPr>
          <a:xfrm>
            <a:off x="6547487" y="6210157"/>
            <a:ext cx="2282596" cy="362514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(ZWEWRF04.xml)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669B208-6833-D847-9550-91D3FC0D2ACA}"/>
              </a:ext>
            </a:extLst>
          </p:cNvPr>
          <p:cNvSpPr/>
          <p:nvPr/>
        </p:nvSpPr>
        <p:spPr>
          <a:xfrm>
            <a:off x="2666679" y="9029369"/>
            <a:ext cx="2474599" cy="503314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-setup-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certificates.sh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EED663-37F9-F245-802C-26BFB766AD91}"/>
              </a:ext>
            </a:extLst>
          </p:cNvPr>
          <p:cNvSpPr/>
          <p:nvPr/>
        </p:nvSpPr>
        <p:spPr>
          <a:xfrm>
            <a:off x="5243492" y="9029299"/>
            <a:ext cx="2361039" cy="499558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  <a:p>
            <a:pPr algn="ctr"/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ZWEWRF02.xml)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D4F608-E798-6F4B-8A90-39D3F7736AB6}"/>
              </a:ext>
            </a:extLst>
          </p:cNvPr>
          <p:cNvSpPr/>
          <p:nvPr/>
        </p:nvSpPr>
        <p:spPr>
          <a:xfrm>
            <a:off x="2666679" y="7577282"/>
            <a:ext cx="2474599" cy="503314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JCL</a:t>
            </a:r>
          </a:p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(JCL: ZWESECUR)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0FAF8F-3D46-0F4E-9992-07F484E98B22}"/>
              </a:ext>
            </a:extLst>
          </p:cNvPr>
          <p:cNvSpPr/>
          <p:nvPr/>
        </p:nvSpPr>
        <p:spPr>
          <a:xfrm>
            <a:off x="5243492" y="7581145"/>
            <a:ext cx="2401577" cy="499452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ZWESECUR.xml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E3CF47B-5654-8745-9DF1-4AB8E56948E3}"/>
              </a:ext>
            </a:extLst>
          </p:cNvPr>
          <p:cNvSpPr/>
          <p:nvPr/>
        </p:nvSpPr>
        <p:spPr>
          <a:xfrm>
            <a:off x="2666679" y="10310817"/>
            <a:ext cx="2474599" cy="503314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-configure-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instance.sh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BA429A-185B-6542-80B5-60AC80328BC4}"/>
              </a:ext>
            </a:extLst>
          </p:cNvPr>
          <p:cNvSpPr/>
          <p:nvPr/>
        </p:nvSpPr>
        <p:spPr>
          <a:xfrm>
            <a:off x="5243492" y="10308013"/>
            <a:ext cx="2338949" cy="515061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  <a:p>
            <a:pPr algn="ctr"/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(ZWEWRF03.xml)</a:t>
            </a:r>
            <a:endParaRPr lang="en-US" sz="1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184696-6146-BE47-B491-F25D60E7D167}"/>
              </a:ext>
            </a:extLst>
          </p:cNvPr>
          <p:cNvCxnSpPr>
            <a:cxnSpLocks/>
          </p:cNvCxnSpPr>
          <p:nvPr/>
        </p:nvCxnSpPr>
        <p:spPr>
          <a:xfrm>
            <a:off x="5178353" y="13906621"/>
            <a:ext cx="0" cy="4640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B5C5192-B210-3249-8EA3-9F149B4FBCF3}"/>
              </a:ext>
            </a:extLst>
          </p:cNvPr>
          <p:cNvSpPr/>
          <p:nvPr/>
        </p:nvSpPr>
        <p:spPr>
          <a:xfrm>
            <a:off x="2666678" y="11877465"/>
            <a:ext cx="2474599" cy="503314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install-</a:t>
            </a:r>
            <a:r>
              <a:rPr lang="en-US" altLang="zh-CN" sz="1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xmem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en-US" altLang="zh-CN" sz="1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922BD3-71C4-1748-BAB2-E9C71B515A17}"/>
              </a:ext>
            </a:extLst>
          </p:cNvPr>
          <p:cNvSpPr/>
          <p:nvPr/>
        </p:nvSpPr>
        <p:spPr>
          <a:xfrm>
            <a:off x="5243492" y="11877465"/>
            <a:ext cx="2338949" cy="515061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(ZWEWRF06.xml)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75BF25-E70D-F644-A79E-13153F6FEF39}"/>
              </a:ext>
            </a:extLst>
          </p:cNvPr>
          <p:cNvCxnSpPr>
            <a:cxnSpLocks/>
          </p:cNvCxnSpPr>
          <p:nvPr/>
        </p:nvCxnSpPr>
        <p:spPr>
          <a:xfrm>
            <a:off x="5215420" y="12491717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78AD25D-8021-454E-85C2-FF2E27E5F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675" y="8319725"/>
            <a:ext cx="1730457" cy="20661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92247F-C4B9-8C49-B9BF-300C9FDF8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9941" y="3278810"/>
            <a:ext cx="6231969" cy="456180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2584057" y="7053255"/>
            <a:ext cx="5171995" cy="470915"/>
          </a:xfrm>
          <a:prstGeom prst="rect">
            <a:avLst/>
          </a:prstGeom>
          <a:solidFill>
            <a:srgbClr val="0388E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z/OS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EBE9B8-1B4F-B24C-881B-F778E318DBB2}"/>
              </a:ext>
            </a:extLst>
          </p:cNvPr>
          <p:cNvCxnSpPr>
            <a:cxnSpLocks/>
          </p:cNvCxnSpPr>
          <p:nvPr/>
        </p:nvCxnSpPr>
        <p:spPr>
          <a:xfrm>
            <a:off x="5182400" y="9569584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D885A18-2DAB-144F-87DE-CACFD585CB60}"/>
              </a:ext>
            </a:extLst>
          </p:cNvPr>
          <p:cNvCxnSpPr>
            <a:cxnSpLocks/>
          </p:cNvCxnSpPr>
          <p:nvPr/>
        </p:nvCxnSpPr>
        <p:spPr>
          <a:xfrm>
            <a:off x="5182400" y="10917702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FB34803-42E3-8947-B628-4E37BB0990E8}"/>
              </a:ext>
            </a:extLst>
          </p:cNvPr>
          <p:cNvSpPr/>
          <p:nvPr/>
        </p:nvSpPr>
        <p:spPr>
          <a:xfrm>
            <a:off x="2660857" y="13347416"/>
            <a:ext cx="2474599" cy="503314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-install-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proc.sh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B072038-A318-E043-A37D-9D204D310955}"/>
              </a:ext>
            </a:extLst>
          </p:cNvPr>
          <p:cNvSpPr/>
          <p:nvPr/>
        </p:nvSpPr>
        <p:spPr>
          <a:xfrm>
            <a:off x="5237671" y="13347416"/>
            <a:ext cx="2338949" cy="515061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(ZWEWRF0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.xml)</a:t>
            </a:r>
          </a:p>
        </p:txBody>
      </p:sp>
    </p:spTree>
    <p:extLst>
      <p:ext uri="{BB962C8B-B14F-4D97-AF65-F5344CB8AC3E}">
        <p14:creationId xmlns:p14="http://schemas.microsoft.com/office/powerpoint/2010/main" val="86931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4389120" y="1528261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4517267" y="1475541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3538260" y="2036399"/>
            <a:ext cx="1958008" cy="558971"/>
          </a:xfrm>
          <a:prstGeom prst="rect">
            <a:avLst/>
          </a:prstGeom>
          <a:solidFill>
            <a:srgbClr val="C7E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system requirements are met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3172005" y="2915674"/>
            <a:ext cx="2559738" cy="809368"/>
          </a:xfrm>
          <a:prstGeom prst="diamond">
            <a:avLst/>
          </a:prstGeom>
          <a:solidFill>
            <a:srgbClr val="FBD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933C4D-C0CC-0446-BE43-C41F5DE056AA}"/>
              </a:ext>
            </a:extLst>
          </p:cNvPr>
          <p:cNvCxnSpPr/>
          <p:nvPr/>
        </p:nvCxnSpPr>
        <p:spPr>
          <a:xfrm>
            <a:off x="3227425" y="3449098"/>
            <a:ext cx="0" cy="6351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11E806-C07A-6949-8A3A-9C87A40EE2A1}"/>
              </a:ext>
            </a:extLst>
          </p:cNvPr>
          <p:cNvCxnSpPr/>
          <p:nvPr/>
        </p:nvCxnSpPr>
        <p:spPr>
          <a:xfrm>
            <a:off x="5717750" y="3421337"/>
            <a:ext cx="0" cy="6351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4822382" y="4105203"/>
            <a:ext cx="2243289" cy="558971"/>
          </a:xfrm>
          <a:prstGeom prst="rect">
            <a:avLst/>
          </a:prstGeom>
          <a:solidFill>
            <a:srgbClr val="C7E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convenience build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2463529" y="4105203"/>
            <a:ext cx="2250655" cy="558971"/>
          </a:xfrm>
          <a:prstGeom prst="rect">
            <a:avLst/>
          </a:prstGeom>
          <a:solidFill>
            <a:srgbClr val="C7E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Zowe SMP/E 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4821875" y="4893650"/>
            <a:ext cx="2243285" cy="558971"/>
          </a:xfrm>
          <a:prstGeom prst="rect">
            <a:avLst/>
          </a:prstGeom>
          <a:solidFill>
            <a:srgbClr val="C7E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Verify, transfer, and expand the PAX file on z/OS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F356A4-F204-B24A-AC96-D723BE38D7A5}"/>
              </a:ext>
            </a:extLst>
          </p:cNvPr>
          <p:cNvSpPr/>
          <p:nvPr/>
        </p:nvSpPr>
        <p:spPr>
          <a:xfrm>
            <a:off x="4821875" y="5655854"/>
            <a:ext cx="4087766" cy="947863"/>
          </a:xfrm>
          <a:prstGeom prst="rect">
            <a:avLst/>
          </a:prstGeom>
          <a:solidFill>
            <a:srgbClr val="C7E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2463529" y="4893650"/>
            <a:ext cx="2250651" cy="558971"/>
          </a:xfrm>
          <a:prstGeom prst="rect">
            <a:avLst/>
          </a:prstGeom>
          <a:solidFill>
            <a:srgbClr val="C7EFE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709838" y="7403439"/>
            <a:ext cx="2828419" cy="790210"/>
          </a:xfrm>
          <a:prstGeom prst="rect">
            <a:avLst/>
          </a:prstGeom>
          <a:solidFill>
            <a:srgbClr val="0388E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z/OS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7C38BA-2A23-5742-8415-0A5B3E6F60D4}"/>
              </a:ext>
            </a:extLst>
          </p:cNvPr>
          <p:cNvCxnSpPr>
            <a:cxnSpLocks/>
          </p:cNvCxnSpPr>
          <p:nvPr/>
        </p:nvCxnSpPr>
        <p:spPr>
          <a:xfrm>
            <a:off x="3227425" y="4680665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FA7125-12CE-154C-81B5-1873D8D4A67E}"/>
              </a:ext>
            </a:extLst>
          </p:cNvPr>
          <p:cNvCxnSpPr>
            <a:cxnSpLocks/>
          </p:cNvCxnSpPr>
          <p:nvPr/>
        </p:nvCxnSpPr>
        <p:spPr>
          <a:xfrm>
            <a:off x="5717750" y="4691476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720A06-FDF6-E643-910A-498C33882DCF}"/>
              </a:ext>
            </a:extLst>
          </p:cNvPr>
          <p:cNvCxnSpPr>
            <a:cxnSpLocks/>
          </p:cNvCxnSpPr>
          <p:nvPr/>
        </p:nvCxnSpPr>
        <p:spPr>
          <a:xfrm>
            <a:off x="5717750" y="5442870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30532D-51D3-9442-BA51-7D5C5313663B}"/>
              </a:ext>
            </a:extLst>
          </p:cNvPr>
          <p:cNvCxnSpPr>
            <a:cxnSpLocks/>
          </p:cNvCxnSpPr>
          <p:nvPr/>
        </p:nvCxnSpPr>
        <p:spPr>
          <a:xfrm>
            <a:off x="5604153" y="6413826"/>
            <a:ext cx="0" cy="6022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B1666-A39E-DB4F-8013-37F50F902A0C}"/>
              </a:ext>
            </a:extLst>
          </p:cNvPr>
          <p:cNvCxnSpPr>
            <a:cxnSpLocks/>
          </p:cNvCxnSpPr>
          <p:nvPr/>
        </p:nvCxnSpPr>
        <p:spPr>
          <a:xfrm>
            <a:off x="3466142" y="5463425"/>
            <a:ext cx="0" cy="15230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4451871" y="2595369"/>
            <a:ext cx="0" cy="2629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2024193" y="3559300"/>
            <a:ext cx="13656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5721564" y="3559300"/>
            <a:ext cx="1682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BA88F-041C-6D4F-A122-4A1BEE26DF71}"/>
              </a:ext>
            </a:extLst>
          </p:cNvPr>
          <p:cNvSpPr/>
          <p:nvPr/>
        </p:nvSpPr>
        <p:spPr>
          <a:xfrm>
            <a:off x="709838" y="8597280"/>
            <a:ext cx="2828419" cy="740205"/>
          </a:xfrm>
          <a:prstGeom prst="rect">
            <a:avLst/>
          </a:prstGeom>
          <a:solidFill>
            <a:srgbClr val="0388E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Zowe certificates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29C900-E8E1-7B4B-810B-D57A3AEC3C3B}"/>
              </a:ext>
            </a:extLst>
          </p:cNvPr>
          <p:cNvCxnSpPr>
            <a:cxnSpLocks/>
          </p:cNvCxnSpPr>
          <p:nvPr/>
        </p:nvCxnSpPr>
        <p:spPr>
          <a:xfrm>
            <a:off x="5178353" y="8157587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AF4CDAB-F979-E143-9711-D9E6931E78F5}"/>
              </a:ext>
            </a:extLst>
          </p:cNvPr>
          <p:cNvSpPr/>
          <p:nvPr/>
        </p:nvSpPr>
        <p:spPr>
          <a:xfrm>
            <a:off x="2577512" y="10202132"/>
            <a:ext cx="1047242" cy="367598"/>
          </a:xfrm>
          <a:prstGeom prst="rect">
            <a:avLst/>
          </a:prstGeom>
          <a:solidFill>
            <a:srgbClr val="0388E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41ABC9-99D2-994E-B685-7D82041E280C}"/>
              </a:ext>
            </a:extLst>
          </p:cNvPr>
          <p:cNvSpPr/>
          <p:nvPr/>
        </p:nvSpPr>
        <p:spPr>
          <a:xfrm>
            <a:off x="709839" y="9690471"/>
            <a:ext cx="2828418" cy="603417"/>
          </a:xfrm>
          <a:prstGeom prst="rect">
            <a:avLst/>
          </a:prstGeom>
          <a:solidFill>
            <a:srgbClr val="0388E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onfigure the Zowe instance directory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5DCA99-4FB0-8E44-9832-2707E19F2A44}"/>
              </a:ext>
            </a:extLst>
          </p:cNvPr>
          <p:cNvSpPr/>
          <p:nvPr/>
        </p:nvSpPr>
        <p:spPr>
          <a:xfrm>
            <a:off x="709839" y="12486487"/>
            <a:ext cx="2828418" cy="463384"/>
          </a:xfrm>
          <a:prstGeom prst="rect">
            <a:avLst/>
          </a:prstGeom>
          <a:solidFill>
            <a:srgbClr val="0388E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(ZWESVSTC)</a:t>
            </a:r>
          </a:p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</a:t>
            </a:r>
            <a:r>
              <a:rPr lang="zh-CN" altLang="en-US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zowe-install-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</a:t>
            </a:r>
            <a:r>
              <a:rPr lang="en-US" altLang="zh-CN" sz="11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3E3949-016F-F944-9F12-918975BD5D7A}"/>
              </a:ext>
            </a:extLst>
          </p:cNvPr>
          <p:cNvSpPr/>
          <p:nvPr/>
        </p:nvSpPr>
        <p:spPr>
          <a:xfrm>
            <a:off x="709839" y="11132657"/>
            <a:ext cx="2828418" cy="515061"/>
          </a:xfrm>
          <a:prstGeom prst="rect">
            <a:avLst/>
          </a:prstGeom>
          <a:solidFill>
            <a:srgbClr val="0388E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(ZWESISTC)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8E6DB5-35D5-7E45-8F84-A2E9A141F584}"/>
              </a:ext>
            </a:extLst>
          </p:cNvPr>
          <p:cNvCxnSpPr>
            <a:cxnSpLocks/>
          </p:cNvCxnSpPr>
          <p:nvPr/>
        </p:nvCxnSpPr>
        <p:spPr>
          <a:xfrm>
            <a:off x="709839" y="6705470"/>
            <a:ext cx="80722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F86BB3D-0E87-2746-97D0-656CDDDD3895}"/>
              </a:ext>
            </a:extLst>
          </p:cNvPr>
          <p:cNvCxnSpPr>
            <a:cxnSpLocks/>
          </p:cNvCxnSpPr>
          <p:nvPr/>
        </p:nvCxnSpPr>
        <p:spPr>
          <a:xfrm>
            <a:off x="709838" y="1421934"/>
            <a:ext cx="798247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3BD089-6A01-564F-AB0E-68487DCA5FF5}"/>
              </a:ext>
            </a:extLst>
          </p:cNvPr>
          <p:cNvCxnSpPr>
            <a:cxnSpLocks/>
          </p:cNvCxnSpPr>
          <p:nvPr/>
        </p:nvCxnSpPr>
        <p:spPr>
          <a:xfrm>
            <a:off x="4467545" y="1739142"/>
            <a:ext cx="0" cy="2588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3548233" y="566018"/>
            <a:ext cx="1958008" cy="558971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97970D-9366-794C-A436-2B53BF522F18}"/>
              </a:ext>
            </a:extLst>
          </p:cNvPr>
          <p:cNvCxnSpPr>
            <a:cxnSpLocks/>
          </p:cNvCxnSpPr>
          <p:nvPr/>
        </p:nvCxnSpPr>
        <p:spPr>
          <a:xfrm>
            <a:off x="4467545" y="1172431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31FAEAF-90F9-1B41-A341-C94FAA5C9D75}"/>
              </a:ext>
            </a:extLst>
          </p:cNvPr>
          <p:cNvSpPr txBox="1"/>
          <p:nvPr/>
        </p:nvSpPr>
        <p:spPr>
          <a:xfrm>
            <a:off x="620194" y="214703"/>
            <a:ext cx="2322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44C1C0-9E43-8F4F-89F4-AB51432BFBE6}"/>
              </a:ext>
            </a:extLst>
          </p:cNvPr>
          <p:cNvSpPr txBox="1"/>
          <p:nvPr/>
        </p:nvSpPr>
        <p:spPr>
          <a:xfrm>
            <a:off x="620194" y="1489853"/>
            <a:ext cx="256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1945F7-16FA-4B4B-95E8-56F90A8038A5}"/>
              </a:ext>
            </a:extLst>
          </p:cNvPr>
          <p:cNvSpPr txBox="1"/>
          <p:nvPr/>
        </p:nvSpPr>
        <p:spPr>
          <a:xfrm>
            <a:off x="620194" y="6755668"/>
            <a:ext cx="3531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8862446-FD02-634A-B538-2CE6A62F15B5}"/>
              </a:ext>
            </a:extLst>
          </p:cNvPr>
          <p:cNvCxnSpPr>
            <a:cxnSpLocks/>
          </p:cNvCxnSpPr>
          <p:nvPr/>
        </p:nvCxnSpPr>
        <p:spPr>
          <a:xfrm>
            <a:off x="709839" y="14076785"/>
            <a:ext cx="80722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2584058" y="14380428"/>
            <a:ext cx="5171997" cy="558971"/>
          </a:xfrm>
          <a:prstGeom prst="rect">
            <a:avLst/>
          </a:prstGeom>
          <a:solidFill>
            <a:srgbClr val="F87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C2C662-8125-0E43-AD52-BDB1749D1FAC}"/>
              </a:ext>
            </a:extLst>
          </p:cNvPr>
          <p:cNvSpPr txBox="1"/>
          <p:nvPr/>
        </p:nvSpPr>
        <p:spPr>
          <a:xfrm>
            <a:off x="620194" y="14093712"/>
            <a:ext cx="256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4: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3589716" y="3112847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9EC7DCA-EDFB-CA4D-91AB-7AAC72E33404}"/>
              </a:ext>
            </a:extLst>
          </p:cNvPr>
          <p:cNvCxnSpPr>
            <a:cxnSpLocks/>
          </p:cNvCxnSpPr>
          <p:nvPr/>
        </p:nvCxnSpPr>
        <p:spPr>
          <a:xfrm>
            <a:off x="709838" y="214701"/>
            <a:ext cx="798247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E337C55-5CEA-7D45-A843-ED3785889B04}"/>
              </a:ext>
            </a:extLst>
          </p:cNvPr>
          <p:cNvSpPr/>
          <p:nvPr/>
        </p:nvSpPr>
        <p:spPr>
          <a:xfrm>
            <a:off x="6502198" y="5688906"/>
            <a:ext cx="2317702" cy="503314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</a:t>
            </a:r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zowe-install</a:t>
            </a:r>
            <a:r>
              <a:rPr lang="en-US" sz="11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D00F0E-D4CD-F545-8E1F-63A049D7B467}"/>
              </a:ext>
            </a:extLst>
          </p:cNvPr>
          <p:cNvSpPr/>
          <p:nvPr/>
        </p:nvSpPr>
        <p:spPr>
          <a:xfrm>
            <a:off x="6502198" y="6237555"/>
            <a:ext cx="2317702" cy="307777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</a:t>
            </a:r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669B208-6833-D847-9550-91D3FC0D2ACA}"/>
              </a:ext>
            </a:extLst>
          </p:cNvPr>
          <p:cNvSpPr/>
          <p:nvPr/>
        </p:nvSpPr>
        <p:spPr>
          <a:xfrm>
            <a:off x="3821642" y="8568252"/>
            <a:ext cx="2474599" cy="503314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-setup-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certificates.sh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EED663-37F9-F245-802C-26BFB766AD91}"/>
              </a:ext>
            </a:extLst>
          </p:cNvPr>
          <p:cNvSpPr/>
          <p:nvPr/>
        </p:nvSpPr>
        <p:spPr>
          <a:xfrm>
            <a:off x="6685973" y="8568252"/>
            <a:ext cx="2361039" cy="499558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  <a:p>
            <a:pPr algn="ctr"/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ZWEWRF02.xml)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D4F608-E798-6F4B-8A90-39D3F7736AB6}"/>
              </a:ext>
            </a:extLst>
          </p:cNvPr>
          <p:cNvSpPr/>
          <p:nvPr/>
        </p:nvSpPr>
        <p:spPr>
          <a:xfrm>
            <a:off x="3821642" y="7535417"/>
            <a:ext cx="2474599" cy="503314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JCL</a:t>
            </a:r>
          </a:p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(JCL: ZWESECUR)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0FAF8F-3D46-0F4E-9992-07F484E98B22}"/>
              </a:ext>
            </a:extLst>
          </p:cNvPr>
          <p:cNvSpPr/>
          <p:nvPr/>
        </p:nvSpPr>
        <p:spPr>
          <a:xfrm>
            <a:off x="6685973" y="7535208"/>
            <a:ext cx="2401577" cy="509885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ZWESECUR.xml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E3CF47B-5654-8745-9DF1-4AB8E56948E3}"/>
              </a:ext>
            </a:extLst>
          </p:cNvPr>
          <p:cNvSpPr/>
          <p:nvPr/>
        </p:nvSpPr>
        <p:spPr>
          <a:xfrm>
            <a:off x="3768286" y="9721770"/>
            <a:ext cx="2474599" cy="503314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-configure-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instance.sh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BA429A-185B-6542-80B5-60AC80328BC4}"/>
              </a:ext>
            </a:extLst>
          </p:cNvPr>
          <p:cNvSpPr/>
          <p:nvPr/>
        </p:nvSpPr>
        <p:spPr>
          <a:xfrm>
            <a:off x="6684793" y="9687071"/>
            <a:ext cx="2338949" cy="515061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  <a:p>
            <a:pPr algn="ctr"/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(ZWEWRF03.xml)</a:t>
            </a:r>
            <a:endParaRPr lang="en-US" sz="1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0584741-C0CA-8844-A96F-8DFB5F6261FA}"/>
              </a:ext>
            </a:extLst>
          </p:cNvPr>
          <p:cNvCxnSpPr>
            <a:cxnSpLocks/>
          </p:cNvCxnSpPr>
          <p:nvPr/>
        </p:nvCxnSpPr>
        <p:spPr>
          <a:xfrm>
            <a:off x="1781274" y="10395378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28AE51-8321-614B-9F78-E711328B7082}"/>
              </a:ext>
            </a:extLst>
          </p:cNvPr>
          <p:cNvCxnSpPr>
            <a:cxnSpLocks/>
          </p:cNvCxnSpPr>
          <p:nvPr/>
        </p:nvCxnSpPr>
        <p:spPr>
          <a:xfrm>
            <a:off x="2199168" y="11877465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184696-6146-BE47-B491-F25D60E7D167}"/>
              </a:ext>
            </a:extLst>
          </p:cNvPr>
          <p:cNvCxnSpPr>
            <a:cxnSpLocks/>
          </p:cNvCxnSpPr>
          <p:nvPr/>
        </p:nvCxnSpPr>
        <p:spPr>
          <a:xfrm>
            <a:off x="5112568" y="13906620"/>
            <a:ext cx="0" cy="4640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B5C5192-B210-3249-8EA3-9F149B4FBCF3}"/>
              </a:ext>
            </a:extLst>
          </p:cNvPr>
          <p:cNvSpPr/>
          <p:nvPr/>
        </p:nvSpPr>
        <p:spPr>
          <a:xfrm>
            <a:off x="3768286" y="11140775"/>
            <a:ext cx="2474599" cy="503314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install-</a:t>
            </a:r>
            <a:r>
              <a:rPr lang="en-US" altLang="zh-CN" sz="1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xmem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en-US" altLang="zh-CN" sz="1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922BD3-71C4-1748-BAB2-E9C71B515A17}"/>
              </a:ext>
            </a:extLst>
          </p:cNvPr>
          <p:cNvSpPr/>
          <p:nvPr/>
        </p:nvSpPr>
        <p:spPr>
          <a:xfrm>
            <a:off x="6684792" y="11140775"/>
            <a:ext cx="2338949" cy="515061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(ZWEWRF06.xml)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75BF25-E70D-F644-A79E-13153F6FEF39}"/>
              </a:ext>
            </a:extLst>
          </p:cNvPr>
          <p:cNvCxnSpPr>
            <a:cxnSpLocks/>
          </p:cNvCxnSpPr>
          <p:nvPr/>
        </p:nvCxnSpPr>
        <p:spPr>
          <a:xfrm>
            <a:off x="5106369" y="12435390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78AD25D-8021-454E-85C2-FF2E27E5F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675" y="8319725"/>
            <a:ext cx="1730457" cy="20661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92247F-C4B9-8C49-B9BF-300C9FDF8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9941" y="3278810"/>
            <a:ext cx="6231969" cy="456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5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3140</TotalTime>
  <Words>1173</Words>
  <Application>Microsoft Macintosh PowerPoint</Application>
  <PresentationFormat>Custom</PresentationFormat>
  <Paragraphs>183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 Nan Li</dc:creator>
  <cp:lastModifiedBy>Nan Nan Li</cp:lastModifiedBy>
  <cp:revision>110</cp:revision>
  <dcterms:created xsi:type="dcterms:W3CDTF">2020-01-21T03:40:39Z</dcterms:created>
  <dcterms:modified xsi:type="dcterms:W3CDTF">2020-05-26T06:42:10Z</dcterms:modified>
</cp:coreProperties>
</file>