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727" autoAdjust="0"/>
    <p:restoredTop sz="94660"/>
  </p:normalViewPr>
  <p:slideViewPr>
    <p:cSldViewPr snapToGrid="0">
      <p:cViewPr>
        <p:scale>
          <a:sx n="100" d="100"/>
          <a:sy n="100" d="100"/>
        </p:scale>
        <p:origin x="-1596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52A-1267-4389-BCEF-B2A800CE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90941-CDF0-4545-AC15-6E677FAC7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3767-0A81-4E3B-BCE3-F62FA908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C15B-28CF-40A6-A474-6C79BE0E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F223-D8C0-4ABF-98DC-89C678AF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DA8-BAB3-4A76-910D-F3DF7760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04EF9-896B-4D4F-A4FB-2ABD8AF5C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8B1E1-A696-4EDD-805E-DD3FA831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16B12-2BD9-4EB0-A4AC-E60D0FFD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622B-0310-40C4-93AE-4C5A605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47A06-3044-4C03-92EB-398F3E73F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B81F0-0B87-4239-A96B-6B65785A3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66BA-5CEF-4769-B0D9-AE8B1294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FB20-EA02-4F46-BBFB-AEEF792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953F-A179-4A66-AA0F-7403DE4D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5BB1-B936-4BED-B0AA-2442CA75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1D36-F069-4730-8550-E83C82E2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92A1-6376-410B-A46E-5CBC5C26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D52D-2A05-47C7-A34B-E564CCB8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AC08-4FEA-4290-A91D-C8AB46ED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B362-E8EA-4DD6-B591-3307F9BE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3C8E1-B857-4A8C-87AA-B3E5C749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8299-FDBB-4639-9582-682B72D5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1C58-95B0-44D4-9F65-FFE17A3D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5E79-36D7-433E-B24A-46D28D77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2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2950-B8EB-4503-BD95-0957D48A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66B7-2EDD-4196-A81D-14BE45C36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058F4-57FE-4D0F-A476-40F04FC6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9BE29-FBD0-45D1-84E0-CCB38DA3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EA587-A942-45E7-8739-4C7741CE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77A87-E3BA-4496-9AA4-956B4F83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EADF-D686-45B7-B12E-238A2994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904A5-FCCC-4815-BEC0-0B7D1816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55486-59D0-4D22-95FD-A9E9FFBCA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B7867-A685-4F8F-A6FE-0ABC5213C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D1174-2302-422B-A38F-FD7014185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F1A90-4318-4ECE-A8D4-81AB30FC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95FE8-0AD8-4037-A94D-B56D0A6E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22EE7-A8B8-4010-A3E5-62193A72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5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4B73-7704-4580-A58A-6E1D2B3E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7D5BA-F0B0-4E67-90A8-67790BCE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6F87E-8F11-42AC-95D2-549CA199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B5E8-16CA-4C3A-AD24-F7DC135A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047E5-68EE-4771-8DB9-C41FF5D6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55BDE-8DD6-432A-BA2D-025727D5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194FE-18EF-40BC-B6C2-921A3548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B8EF-4503-4F32-B1F1-B3F536D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2069-68BB-4F89-B877-9CBE1508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6BF56-5B34-4AD1-93E2-ADEBB0CF4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2CD9B-0939-4330-A015-DFDAFBC3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8D931-05CD-46FD-A922-E74A6C00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5990-685A-466B-A055-7195B439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078D-59DD-4A8B-A8E1-A3EA33DC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134F7-2A31-4B48-AA49-113378A4D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34F38-9E68-460E-8DEC-5ECD05C3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5AE93-C528-4491-B4E4-9670224E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824C3-D1FC-41EE-B7B0-B00A18DA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DDE9E-52DC-4401-8A9E-AA35A213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4223D-775C-4140-AC0E-CE5D3E53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15F2A-B9AD-4877-8120-60FC95D9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12EB5-4B89-46AF-AD91-F4EB7D85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E16D-B463-4ADE-9C11-78E10BE7B9B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AAAD-C833-4215-B64F-3064820A1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D8A6-62D7-4CD2-A1F8-4CB0A7FFF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E2A43-03A5-4302-8A33-5DF742ACA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6790-F388-4DEE-9550-F295873C7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42922-0C0D-4DE1-843D-EF9194A1A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F16AF-ED2A-4727-ACFD-1CD89B0D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879"/>
            <a:ext cx="12192000" cy="60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5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Mih</dc:creator>
  <cp:lastModifiedBy>Rebecca Mih</cp:lastModifiedBy>
  <cp:revision>2</cp:revision>
  <dcterms:created xsi:type="dcterms:W3CDTF">2019-04-02T21:26:34Z</dcterms:created>
  <dcterms:modified xsi:type="dcterms:W3CDTF">2019-04-02T22:57:44Z</dcterms:modified>
</cp:coreProperties>
</file>