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5974-CCB9-4ED1-ACDB-C64D7578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E1BE9-C3B0-4574-9FAD-8DCA80F07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586B-E457-4959-8F2E-FEF18AF3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0632-4FEE-4E11-A647-E12F9236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255B-398E-4B52-BCD8-C2C15DE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0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C152-C02A-4BF9-91AD-75E9A2C5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23BED-53DB-4198-AD03-A81F2B023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3B32-4A5A-4F78-8A09-41A5A25B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FB76-B1E6-469E-8954-8C8E5BE4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8AD0-D477-41C9-87F3-82CCFC26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5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D58BE-EDD4-4181-8B5B-01880079B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9680-4045-4985-B00A-7C3B266A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DB5E-2BC4-46BA-A218-841E6D59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64E4-1439-4DA2-B820-444BEFB8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4B20-8FBA-4AD0-9251-5A534D6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68D0-EA51-40D8-8810-CFC95C85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196E-6690-4E71-89F4-5507628F9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DEFFC-24B5-4720-8277-3391402D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DA7A-CAE4-452C-A558-EA91A417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E523-BB55-4408-B954-27CB602F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4409-A37C-4713-8029-516BF3FC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D9C6-2328-4D74-B226-BC0CA895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90BA-6251-49DE-91A1-0CBFE52F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9263-2884-427F-8A59-AAA5AE55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9A55-575C-42CF-A2C3-C70F9E06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CF79-02D0-46E5-A411-989DE181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1A15-CC1F-42EA-B34D-6C1213FD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CAC8E-1B40-4AE0-8096-95620CF0D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E08E3-2F03-4209-A7FD-B308687D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6202-8919-4C84-8F80-26C357BC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F7B4-963D-45C1-8A2B-C5F3433D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71F9-E423-4544-B4D7-5D245977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BB1B-4B3B-4C8F-98FE-C483C6FF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415C8-B372-4B23-BB06-1AD8CD30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B6FC8-24AA-409C-9C9B-B36F365AB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8A680-E0B3-4160-80CA-35F48D383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67E1F-519C-4496-B07E-76886E71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CC7E8-2C85-4842-80E0-D3CC764A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CE43F-D74B-4166-9D5E-FBA19CA9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A473-8CD4-4FB4-ADBC-7FE96BAE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575DB-B914-4848-A6F3-FD4609AC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38F19-48A4-444C-BEBB-FCE37083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C8413-8541-41AD-AD28-B1B5C12B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BCD42-7A8A-478A-8326-D79B6C97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94639-5309-4296-A73F-FC95BA76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D2FA9-7911-47C8-8DAD-FE510D91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1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5433-9E30-4193-92F6-22AE81B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E6EB-61FB-4D9F-9581-C358B3D6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C82CB-88D9-44A2-BD69-2EA5A47E1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C8179-899B-40F9-A40D-8A38F653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E6B03-BB85-47F5-8634-41D820A8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533E-D5BB-4EAF-B32F-7ED175BF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5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C431-1A54-4C86-9F14-604EC0C1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45C4E-3527-4477-99C1-3B5380AA2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698B5-63CA-4D54-B559-E48FA4A0E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27A80-C2FD-424D-BB7F-742B8E1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09CF2-A1C2-44E1-A460-0FE15C9C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6DF1-7696-40A2-9446-C0DC52D1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C4916-4FCA-45A6-ADA8-FDE4C9CC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A76DA-939E-44EF-BF71-9BF3B944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0F2C-EBC8-4439-9FAE-9BB18C8C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615D-D74E-446D-B3F7-F72091F7662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43A8-F29A-4CBB-87D0-71F77BDA4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FD28-46D3-4E60-B03F-6C650C7A7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73A5-983C-4C53-9A34-8E3E70AA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F5FB-3CD4-45DE-BC24-2CDDBE6BF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“Installing” or using Charts.js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17A1B-A51C-4D94-9A48-BFBA93790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8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62432-CD12-46F3-83EC-99862EFE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27" y="905389"/>
            <a:ext cx="8186671" cy="5216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4A03E0-44CA-41BA-8067-51CDFEFD0E66}"/>
              </a:ext>
            </a:extLst>
          </p:cNvPr>
          <p:cNvSpPr txBox="1"/>
          <p:nvPr/>
        </p:nvSpPr>
        <p:spPr>
          <a:xfrm>
            <a:off x="819807" y="369364"/>
            <a:ext cx="961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an </a:t>
            </a:r>
            <a:r>
              <a:rPr lang="en-US" dirty="0" err="1"/>
              <a:t>npm</a:t>
            </a:r>
            <a:r>
              <a:rPr lang="en-US" dirty="0"/>
              <a:t> or Bower server account,  then installation is easy.  It’s like pip install for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B4D50-6702-4830-9B59-59398360D5AA}"/>
              </a:ext>
            </a:extLst>
          </p:cNvPr>
          <p:cNvSpPr txBox="1"/>
          <p:nvPr/>
        </p:nvSpPr>
        <p:spPr>
          <a:xfrm>
            <a:off x="8544910" y="1639614"/>
            <a:ext cx="3001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don’t have an account</a:t>
            </a:r>
          </a:p>
          <a:p>
            <a:r>
              <a:rPr lang="en-US" dirty="0"/>
              <a:t>Then typing this into your</a:t>
            </a:r>
          </a:p>
          <a:p>
            <a:r>
              <a:rPr lang="en-US" dirty="0"/>
              <a:t>Command line will do nothing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EA081-6652-4E13-B1D8-DABFC39481C9}"/>
              </a:ext>
            </a:extLst>
          </p:cNvPr>
          <p:cNvSpPr txBox="1"/>
          <p:nvPr/>
        </p:nvSpPr>
        <p:spPr>
          <a:xfrm>
            <a:off x="8544910" y="4513482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CDNJS or </a:t>
            </a:r>
            <a:r>
              <a:rPr lang="en-US" dirty="0" err="1"/>
              <a:t>JsDelivr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48D053-61CB-4701-9BA1-AA4B219F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99" y="883426"/>
            <a:ext cx="8225270" cy="5403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A286CA-82F9-4AD9-8C53-B945F5C64592}"/>
              </a:ext>
            </a:extLst>
          </p:cNvPr>
          <p:cNvSpPr/>
          <p:nvPr/>
        </p:nvSpPr>
        <p:spPr>
          <a:xfrm>
            <a:off x="6783677" y="4180114"/>
            <a:ext cx="2914890" cy="362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635F5-EEEF-4C00-A22B-CCCCE33D227F}"/>
              </a:ext>
            </a:extLst>
          </p:cNvPr>
          <p:cNvSpPr txBox="1"/>
          <p:nvPr/>
        </p:nvSpPr>
        <p:spPr>
          <a:xfrm>
            <a:off x="6858000" y="4783667"/>
            <a:ext cx="468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Chart.min.js if it isn’t selected already</a:t>
            </a:r>
          </a:p>
          <a:p>
            <a:r>
              <a:rPr lang="en-US" dirty="0"/>
              <a:t>Then click the orange box (“Show and Configure</a:t>
            </a:r>
          </a:p>
          <a:p>
            <a:r>
              <a:rPr lang="en-US" dirty="0"/>
              <a:t>All links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42219E-3561-4CD5-8B83-65F0EF05F8F9}"/>
              </a:ext>
            </a:extLst>
          </p:cNvPr>
          <p:cNvCxnSpPr>
            <a:cxnSpLocks/>
          </p:cNvCxnSpPr>
          <p:nvPr/>
        </p:nvCxnSpPr>
        <p:spPr>
          <a:xfrm flipV="1">
            <a:off x="7543801" y="4491567"/>
            <a:ext cx="0" cy="35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404F0-3C80-49F7-8551-8F727FC59943}"/>
              </a:ext>
            </a:extLst>
          </p:cNvPr>
          <p:cNvCxnSpPr>
            <a:cxnSpLocks/>
          </p:cNvCxnSpPr>
          <p:nvPr/>
        </p:nvCxnSpPr>
        <p:spPr>
          <a:xfrm flipH="1" flipV="1">
            <a:off x="6379633" y="3987467"/>
            <a:ext cx="529167" cy="96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3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0B298-7E79-4D50-8BB3-0EA4DB65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9" y="583061"/>
            <a:ext cx="9795667" cy="5518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698D39-74F3-4F7B-8E25-751905BB4BA7}"/>
              </a:ext>
            </a:extLst>
          </p:cNvPr>
          <p:cNvSpPr/>
          <p:nvPr/>
        </p:nvSpPr>
        <p:spPr>
          <a:xfrm>
            <a:off x="3162301" y="4775200"/>
            <a:ext cx="6858000" cy="28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B0279-A6A3-4368-9224-343EB90CB010}"/>
              </a:ext>
            </a:extLst>
          </p:cNvPr>
          <p:cNvSpPr/>
          <p:nvPr/>
        </p:nvSpPr>
        <p:spPr>
          <a:xfrm>
            <a:off x="10083800" y="4741333"/>
            <a:ext cx="4191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42933-BD21-4FA7-B62D-CEF0AA0E9386}"/>
              </a:ext>
            </a:extLst>
          </p:cNvPr>
          <p:cNvSpPr/>
          <p:nvPr/>
        </p:nvSpPr>
        <p:spPr>
          <a:xfrm>
            <a:off x="2553072" y="4775200"/>
            <a:ext cx="74041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2A5A0-FD36-478D-8129-861CA0E9ADBA}"/>
              </a:ext>
            </a:extLst>
          </p:cNvPr>
          <p:cNvSpPr txBox="1"/>
          <p:nvPr/>
        </p:nvSpPr>
        <p:spPr>
          <a:xfrm>
            <a:off x="876300" y="4563533"/>
            <a:ext cx="37376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the</a:t>
            </a:r>
          </a:p>
          <a:p>
            <a:r>
              <a:rPr lang="en-US" dirty="0"/>
              <a:t>Most recent</a:t>
            </a:r>
          </a:p>
          <a:p>
            <a:r>
              <a:rPr lang="en-US" dirty="0"/>
              <a:t>https reference </a:t>
            </a:r>
          </a:p>
          <a:p>
            <a:r>
              <a:rPr lang="en-US" dirty="0"/>
              <a:t>To the clipboard </a:t>
            </a:r>
          </a:p>
          <a:p>
            <a:r>
              <a:rPr lang="en-US" dirty="0"/>
              <a:t>By clicking on the small clipboard icon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971E1D-9042-46C3-810C-C11CE59C9B1B}"/>
              </a:ext>
            </a:extLst>
          </p:cNvPr>
          <p:cNvCxnSpPr/>
          <p:nvPr/>
        </p:nvCxnSpPr>
        <p:spPr>
          <a:xfrm flipV="1">
            <a:off x="4694767" y="5160433"/>
            <a:ext cx="5389033" cy="68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EAAC6-CCA2-42A4-87F1-F18C5206EA40}"/>
              </a:ext>
            </a:extLst>
          </p:cNvPr>
          <p:cNvSpPr txBox="1"/>
          <p:nvPr/>
        </p:nvSpPr>
        <p:spPr>
          <a:xfrm>
            <a:off x="635000" y="431800"/>
            <a:ext cx="10968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your index.html file, to the bottom of the file,  or wherever it is you have your scripts to call different libraries</a:t>
            </a:r>
          </a:p>
          <a:p>
            <a:r>
              <a:rPr lang="en-US" dirty="0"/>
              <a:t>Create a script tag and then paste in the website you just clipped (see line 60)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E91AE-D86A-49C6-8782-1E0E1562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32" y="1278467"/>
            <a:ext cx="7180716" cy="54440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D46D98-DCF2-46D7-AFFF-BE5FE523E99A}"/>
              </a:ext>
            </a:extLst>
          </p:cNvPr>
          <p:cNvSpPr/>
          <p:nvPr/>
        </p:nvSpPr>
        <p:spPr>
          <a:xfrm>
            <a:off x="4660899" y="4279900"/>
            <a:ext cx="7227949" cy="14393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EFC99-B1C2-486A-8294-50E78B366D8A}"/>
              </a:ext>
            </a:extLst>
          </p:cNvPr>
          <p:cNvSpPr/>
          <p:nvPr/>
        </p:nvSpPr>
        <p:spPr>
          <a:xfrm>
            <a:off x="4627032" y="3337983"/>
            <a:ext cx="7357535" cy="5482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8B6CB-3818-457C-B9A5-38E945BA22B9}"/>
              </a:ext>
            </a:extLst>
          </p:cNvPr>
          <p:cNvSpPr txBox="1"/>
          <p:nvPr/>
        </p:nvSpPr>
        <p:spPr>
          <a:xfrm>
            <a:off x="448733" y="1807634"/>
            <a:ext cx="430630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testing, you can temporarily drop in </a:t>
            </a:r>
          </a:p>
          <a:p>
            <a:r>
              <a:rPr lang="en-US" dirty="0"/>
              <a:t>sample code from the chart.js website</a:t>
            </a:r>
          </a:p>
          <a:p>
            <a:r>
              <a:rPr lang="en-US" dirty="0"/>
              <a:t>Into the index.html,  just to check there are </a:t>
            </a:r>
          </a:p>
          <a:p>
            <a:r>
              <a:rPr lang="en-US" dirty="0"/>
              <a:t>No errors.</a:t>
            </a:r>
          </a:p>
          <a:p>
            <a:endParaRPr lang="en-US" dirty="0"/>
          </a:p>
          <a:p>
            <a:r>
              <a:rPr lang="en-US" dirty="0"/>
              <a:t>Line 53-56 is the container (&lt;div /div&gt;</a:t>
            </a:r>
          </a:p>
          <a:p>
            <a:r>
              <a:rPr lang="en-US" dirty="0"/>
              <a:t>And the  code needed for chart.js</a:t>
            </a:r>
          </a:p>
          <a:p>
            <a:r>
              <a:rPr lang="en-US" dirty="0"/>
              <a:t>(line 55).  Line 55 came from the</a:t>
            </a:r>
          </a:p>
          <a:p>
            <a:r>
              <a:rPr lang="en-US" dirty="0"/>
              <a:t>Sample code on the chart.js website</a:t>
            </a:r>
          </a:p>
          <a:p>
            <a:endParaRPr lang="en-US" dirty="0"/>
          </a:p>
          <a:p>
            <a:r>
              <a:rPr lang="en-US" dirty="0"/>
              <a:t>Here you don’t see the rest of the code </a:t>
            </a:r>
          </a:p>
          <a:p>
            <a:r>
              <a:rPr lang="en-US" dirty="0"/>
              <a:t>Because it was moved to app.js after testing</a:t>
            </a:r>
          </a:p>
          <a:p>
            <a:r>
              <a:rPr lang="en-US" dirty="0"/>
              <a:t>The code inside the index.html showed</a:t>
            </a:r>
          </a:p>
          <a:p>
            <a:r>
              <a:rPr lang="en-US" dirty="0"/>
              <a:t>It worked.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E0C16-BE86-4A46-B382-2465A21A19D6}"/>
              </a:ext>
            </a:extLst>
          </p:cNvPr>
          <p:cNvSpPr txBox="1"/>
          <p:nvPr/>
        </p:nvSpPr>
        <p:spPr>
          <a:xfrm>
            <a:off x="461433" y="198967"/>
            <a:ext cx="11128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index.html (open in default browser).  The chart.js sample code was put in the bottom of the index.html</a:t>
            </a:r>
          </a:p>
          <a:p>
            <a:r>
              <a:rPr lang="en-US" dirty="0"/>
              <a:t>And also the bottom of the app.js,  so there is shows below the other graphics (for now),  </a:t>
            </a:r>
          </a:p>
          <a:p>
            <a:r>
              <a:rPr lang="en-US" dirty="0"/>
              <a:t>Initially there was 1 error in Console.  Because couldn’t find the app.js file,  because we ran the code from index.html</a:t>
            </a:r>
          </a:p>
          <a:p>
            <a:r>
              <a:rPr lang="en-US" dirty="0"/>
              <a:t>So, you need to run the code, by moving to the directory with app.py,  then at the command line: python app.py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D3106-D7CC-4884-85F6-406AC147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1" y="1631977"/>
            <a:ext cx="9836181" cy="51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2D794-C43E-472C-B6FD-6758012332D5}"/>
              </a:ext>
            </a:extLst>
          </p:cNvPr>
          <p:cNvSpPr txBox="1"/>
          <p:nvPr/>
        </p:nvSpPr>
        <p:spPr>
          <a:xfrm>
            <a:off x="486479" y="337833"/>
            <a:ext cx="844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app.js,  you can add the sample code for the bar chart at the bottom of the file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DDB7E-AF08-42DE-8712-960A5A6C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751" y="1027155"/>
            <a:ext cx="7511559" cy="56101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7B264E-F63C-4C8D-A4AC-D89F656F0AA5}"/>
              </a:ext>
            </a:extLst>
          </p:cNvPr>
          <p:cNvSpPr/>
          <p:nvPr/>
        </p:nvSpPr>
        <p:spPr>
          <a:xfrm>
            <a:off x="5495409" y="3166617"/>
            <a:ext cx="5319736" cy="354498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DF601-504A-44C3-B6C4-C1B5FD2BCDA2}"/>
              </a:ext>
            </a:extLst>
          </p:cNvPr>
          <p:cNvSpPr txBox="1"/>
          <p:nvPr/>
        </p:nvSpPr>
        <p:spPr>
          <a:xfrm>
            <a:off x="278220" y="3323167"/>
            <a:ext cx="30176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Added chart.js sample code</a:t>
            </a:r>
          </a:p>
          <a:p>
            <a:r>
              <a:rPr lang="en-US" dirty="0"/>
              <a:t>From line 200-236</a:t>
            </a:r>
          </a:p>
          <a:p>
            <a:endParaRPr lang="en-US" dirty="0"/>
          </a:p>
          <a:p>
            <a:r>
              <a:rPr lang="en-US" dirty="0"/>
              <a:t>This is where the data will</a:t>
            </a:r>
          </a:p>
          <a:p>
            <a:r>
              <a:rPr lang="en-US" dirty="0"/>
              <a:t>Be passed in</a:t>
            </a:r>
          </a:p>
          <a:p>
            <a:r>
              <a:rPr lang="en-US" dirty="0"/>
              <a:t>(need to modify label, data</a:t>
            </a:r>
          </a:p>
          <a:p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Run the code by using the </a:t>
            </a:r>
          </a:p>
          <a:p>
            <a:r>
              <a:rPr lang="en-US" dirty="0"/>
              <a:t>Command line, python app.py</a:t>
            </a:r>
          </a:p>
          <a:p>
            <a:r>
              <a:rPr lang="en-US" dirty="0"/>
              <a:t>While in the same directory</a:t>
            </a:r>
          </a:p>
        </p:txBody>
      </p:sp>
    </p:spTree>
    <p:extLst>
      <p:ext uri="{BB962C8B-B14F-4D97-AF65-F5344CB8AC3E}">
        <p14:creationId xmlns:p14="http://schemas.microsoft.com/office/powerpoint/2010/main" val="139761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16E4E8-ACD9-4C36-96D6-FEB809C6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5" y="653078"/>
            <a:ext cx="11205529" cy="580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291F39-ACCB-4102-A4F3-7209D41BC5F1}"/>
              </a:ext>
            </a:extLst>
          </p:cNvPr>
          <p:cNvSpPr txBox="1"/>
          <p:nvPr/>
        </p:nvSpPr>
        <p:spPr>
          <a:xfrm>
            <a:off x="900887" y="292788"/>
            <a:ext cx="494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Moved the bar chart to where the gauge </a:t>
            </a:r>
            <a:r>
              <a:rPr lang="en-US" dirty="0" err="1"/>
              <a:t>ued</a:t>
            </a:r>
            <a:r>
              <a:rPr lang="en-US" dirty="0"/>
              <a:t> to be</a:t>
            </a:r>
          </a:p>
        </p:txBody>
      </p:sp>
    </p:spTree>
    <p:extLst>
      <p:ext uri="{BB962C8B-B14F-4D97-AF65-F5344CB8AC3E}">
        <p14:creationId xmlns:p14="http://schemas.microsoft.com/office/powerpoint/2010/main" val="238129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“Installing” or using Charts.js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“Installing” or using Charts.js</dc:title>
  <dc:creator>Rebecca Mih</dc:creator>
  <cp:lastModifiedBy>Rebecca Mih</cp:lastModifiedBy>
  <cp:revision>7</cp:revision>
  <dcterms:created xsi:type="dcterms:W3CDTF">2019-04-29T22:16:45Z</dcterms:created>
  <dcterms:modified xsi:type="dcterms:W3CDTF">2019-04-29T23:01:16Z</dcterms:modified>
</cp:coreProperties>
</file>