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8288000" cy="10287000"/>
  <p:notesSz cx="6858000" cy="9144000"/>
  <p:embeddedFontLst>
    <p:embeddedFont>
      <p:font typeface="Nanum Square" charset="1" panose="020B0600000101010101"/>
      <p:regular r:id="rId45"/>
    </p:embeddedFont>
    <p:embeddedFont>
      <p:font typeface="Nanum Square Bold" charset="1" panose="020B0600000101010101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27747" y="3555813"/>
            <a:ext cx="10913625" cy="1546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892"/>
              </a:lnSpc>
              <a:spcBef>
                <a:spcPct val="0"/>
              </a:spcBef>
            </a:pPr>
            <a:r>
              <a:rPr lang="en-US" sz="9993" spc="-359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React study 1차시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90738" y="7854442"/>
            <a:ext cx="5317153" cy="345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617"/>
              </a:lnSpc>
              <a:spcBef>
                <a:spcPct val="0"/>
              </a:spcBef>
            </a:pPr>
            <a:r>
              <a:rPr lang="en-US" sz="2199" spc="-79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스터디장 손주석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React 기초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비교 연산자 / 조건문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9995" y="3665238"/>
            <a:ext cx="8700250" cy="2461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&lt; / &gt;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&lt;= / &gt;=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== / !=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  <a:spcBef>
                <a:spcPct val="0"/>
              </a:spcBef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if(조건문) {...}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React 기초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논리 연산자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9995" y="3665238"/>
            <a:ext cx="8700250" cy="2461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||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&amp;&amp;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!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  <a:spcBef>
                <a:spcPct val="0"/>
              </a:spcBef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-&gt; </a:t>
            </a: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연산량 최적화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React 기초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반복문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9995" y="3665238"/>
            <a:ext cx="8700250" cy="3518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for(</a:t>
            </a: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let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i = 0; i &lt; n; i++) {...}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let i = 0;</a:t>
            </a: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while(i &lt; n) {...}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do {...} while(i &lt; n)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break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  <a:spcBef>
                <a:spcPct val="0"/>
              </a:spcBef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continue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React 기초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switch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9995" y="3665238"/>
            <a:ext cx="8700250" cy="2461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switch(평가){</a:t>
            </a: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   case A:</a:t>
            </a: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... break;</a:t>
            </a: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   case B:</a:t>
            </a: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... break;</a:t>
            </a: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   default:</a:t>
            </a:r>
          </a:p>
          <a:p>
            <a:pPr algn="l">
              <a:lnSpc>
                <a:spcPts val="2849"/>
              </a:lnSpc>
              <a:spcBef>
                <a:spcPct val="0"/>
              </a:spcBef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...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React 기초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6595601"/>
            <a:ext cx="6147368" cy="1652105"/>
          </a:xfrm>
          <a:custGeom>
            <a:avLst/>
            <a:gdLst/>
            <a:ahLst/>
            <a:cxnLst/>
            <a:rect r="r" b="b" t="t" l="l"/>
            <a:pathLst>
              <a:path h="1652105" w="6147368">
                <a:moveTo>
                  <a:pt x="0" y="0"/>
                </a:moveTo>
                <a:lnTo>
                  <a:pt x="6147368" y="0"/>
                </a:lnTo>
                <a:lnTo>
                  <a:pt x="6147368" y="1652105"/>
                </a:lnTo>
                <a:lnTo>
                  <a:pt x="0" y="1652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3045667"/>
            <a:ext cx="6147368" cy="3073684"/>
          </a:xfrm>
          <a:custGeom>
            <a:avLst/>
            <a:gdLst/>
            <a:ahLst/>
            <a:cxnLst/>
            <a:rect r="r" b="b" t="t" l="l"/>
            <a:pathLst>
              <a:path h="3073684" w="6147368">
                <a:moveTo>
                  <a:pt x="0" y="0"/>
                </a:moveTo>
                <a:lnTo>
                  <a:pt x="6147368" y="0"/>
                </a:lnTo>
                <a:lnTo>
                  <a:pt x="6147368" y="3073684"/>
                </a:lnTo>
                <a:lnTo>
                  <a:pt x="0" y="30736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함수(function)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89995" y="3665238"/>
            <a:ext cx="8700250" cy="3518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함수 선언문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function 함수명(매개변수) {...}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순서와 상관없이 호출 가능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함수 표현식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let 함수명 = function(매개변수) {...}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코드 도달 시 함수 생성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화살표 함수(arrow function)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let 함수명 = (매개변수0 =&gt; {...}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React 기초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6955173"/>
            <a:ext cx="5242958" cy="2628032"/>
          </a:xfrm>
          <a:custGeom>
            <a:avLst/>
            <a:gdLst/>
            <a:ahLst/>
            <a:cxnLst/>
            <a:rect r="r" b="b" t="t" l="l"/>
            <a:pathLst>
              <a:path h="2628032" w="5242958">
                <a:moveTo>
                  <a:pt x="0" y="0"/>
                </a:moveTo>
                <a:lnTo>
                  <a:pt x="5242958" y="0"/>
                </a:lnTo>
                <a:lnTo>
                  <a:pt x="5242958" y="2628033"/>
                </a:lnTo>
                <a:lnTo>
                  <a:pt x="0" y="26280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객체(Object)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9995" y="3665238"/>
            <a:ext cx="7354005" cy="422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Object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접근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객체명.키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객체명.[키]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추가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객체명.키 = 값;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객체명.[키] = 값;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삭제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delete 객체명.키;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665238"/>
            <a:ext cx="8115300" cy="281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단축 property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property 확인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Object.property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property in Object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for(let key in Object) {..}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Object 내 key 순회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React 기초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3731913"/>
            <a:ext cx="8115300" cy="4067794"/>
          </a:xfrm>
          <a:custGeom>
            <a:avLst/>
            <a:gdLst/>
            <a:ahLst/>
            <a:cxnLst/>
            <a:rect r="r" b="b" t="t" l="l"/>
            <a:pathLst>
              <a:path h="4067794" w="8115300">
                <a:moveTo>
                  <a:pt x="0" y="0"/>
                </a:moveTo>
                <a:lnTo>
                  <a:pt x="8115300" y="0"/>
                </a:lnTo>
                <a:lnTo>
                  <a:pt x="8115300" y="4067795"/>
                </a:lnTo>
                <a:lnTo>
                  <a:pt x="0" y="4067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객체(Object)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9995" y="3665238"/>
            <a:ext cx="7354005" cy="210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method</a:t>
            </a: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const Object = { 메서드명 : function() {...} }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this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자기 자신을 가리킴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화살표 함수는 사용 불가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React 기초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3731913"/>
            <a:ext cx="8115300" cy="2542452"/>
          </a:xfrm>
          <a:custGeom>
            <a:avLst/>
            <a:gdLst/>
            <a:ahLst/>
            <a:cxnLst/>
            <a:rect r="r" b="b" t="t" l="l"/>
            <a:pathLst>
              <a:path h="2542452" w="8115300">
                <a:moveTo>
                  <a:pt x="0" y="0"/>
                </a:moveTo>
                <a:lnTo>
                  <a:pt x="8115300" y="0"/>
                </a:lnTo>
                <a:lnTo>
                  <a:pt x="8115300" y="2542452"/>
                </a:lnTo>
                <a:lnTo>
                  <a:pt x="0" y="2542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배열(Array)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9995" y="3665238"/>
            <a:ext cx="7354005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배열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순서가 있는 리스트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배열 원소의 자료형이 동일할 필요 X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length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push()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pop()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shift() : pop()과 달리 앞에 제거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unshift() : push()와 달리 앞에 추가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for(let 원소 of 배열명) {...} : 원소의 자료형이 다를 수 있기 때문!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3906797"/>
            <a:ext cx="17005635" cy="2473406"/>
            <a:chOff x="0" y="0"/>
            <a:chExt cx="4478850" cy="6514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651432"/>
            </a:xfrm>
            <a:custGeom>
              <a:avLst/>
              <a:gdLst/>
              <a:ahLst/>
              <a:cxnLst/>
              <a:rect r="r" b="b" t="t" l="l"/>
              <a:pathLst>
                <a:path h="651432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642327"/>
                  </a:lnTo>
                  <a:cubicBezTo>
                    <a:pt x="4478850" y="647356"/>
                    <a:pt x="4474774" y="651432"/>
                    <a:pt x="4469745" y="651432"/>
                  </a:cubicBezTo>
                  <a:lnTo>
                    <a:pt x="9105" y="651432"/>
                  </a:lnTo>
                  <a:cubicBezTo>
                    <a:pt x="4077" y="651432"/>
                    <a:pt x="0" y="647356"/>
                    <a:pt x="0" y="642327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660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38638" y="4241116"/>
            <a:ext cx="1001072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2. 중급 강좌 리뷰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변수 / 호이스팅 / TDZ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9995" y="3665238"/>
            <a:ext cx="8700250" cy="598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변수</a:t>
            </a: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(var)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재선언 가능(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선언 및 초기화 호이스팅)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선언 + 초기화 / 할당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함수 스코프</a:t>
            </a: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let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재선언 불가 (선언만 호이스팅)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선언 / 초기화 / 할당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블록 스코프</a:t>
            </a: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const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선언 + 초기화 + 할당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블록 스코프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호이스팅(hoisting)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: 선언 / 할당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Temporal Dead Zone</a:t>
            </a:r>
          </a:p>
          <a:p>
            <a:pPr algn="l" marL="0" indent="0" lvl="0">
              <a:lnSpc>
                <a:spcPts val="284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144000" y="3731913"/>
            <a:ext cx="8115300" cy="2637472"/>
          </a:xfrm>
          <a:custGeom>
            <a:avLst/>
            <a:gdLst/>
            <a:ahLst/>
            <a:cxnLst/>
            <a:rect r="r" b="b" t="t" l="l"/>
            <a:pathLst>
              <a:path h="2637472" w="8115300">
                <a:moveTo>
                  <a:pt x="0" y="0"/>
                </a:moveTo>
                <a:lnTo>
                  <a:pt x="8115300" y="0"/>
                </a:lnTo>
                <a:lnTo>
                  <a:pt x="8115300" y="2637473"/>
                </a:lnTo>
                <a:lnTo>
                  <a:pt x="0" y="2637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37289" y="3775513"/>
            <a:ext cx="854190" cy="8541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601460" y="3957616"/>
            <a:ext cx="6714376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  React 기초 강좌 리뷰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437289" y="5609772"/>
            <a:ext cx="854190" cy="85419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601460" y="5753653"/>
            <a:ext cx="6714376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  React 중급 강좌 리뷰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50637" y="1661108"/>
            <a:ext cx="538672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Contents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437289" y="7445036"/>
            <a:ext cx="854190" cy="85419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601460" y="7588917"/>
            <a:ext cx="6714376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03   정리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3731913"/>
            <a:ext cx="8115300" cy="5200650"/>
          </a:xfrm>
          <a:custGeom>
            <a:avLst/>
            <a:gdLst/>
            <a:ahLst/>
            <a:cxnLst/>
            <a:rect r="r" b="b" t="t" l="l"/>
            <a:pathLst>
              <a:path h="5200650" w="8115300">
                <a:moveTo>
                  <a:pt x="0" y="0"/>
                </a:moveTo>
                <a:lnTo>
                  <a:pt x="8115300" y="0"/>
                </a:lnTo>
                <a:lnTo>
                  <a:pt x="8115300" y="5200650"/>
                </a:lnTo>
                <a:lnTo>
                  <a:pt x="0" y="5200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생성자 함수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9995" y="3665238"/>
            <a:ext cx="8700250" cy="422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객체 리터럴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객체 리터럴 다수 -&gt; 생성자 함수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function 함수명(매개변수){</a:t>
            </a: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   this.매개변수 = 매개변수;</a:t>
            </a: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   this.메서드명 = function() {...}</a:t>
            </a: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}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let 객체 = new 함수명(매개변수);</a:t>
            </a:r>
          </a:p>
          <a:p>
            <a:pPr algn="l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객체.메서드명();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3731913"/>
            <a:ext cx="8115300" cy="2951940"/>
          </a:xfrm>
          <a:custGeom>
            <a:avLst/>
            <a:gdLst/>
            <a:ahLst/>
            <a:cxnLst/>
            <a:rect r="r" b="b" t="t" l="l"/>
            <a:pathLst>
              <a:path h="2951940" w="8115300">
                <a:moveTo>
                  <a:pt x="0" y="0"/>
                </a:moveTo>
                <a:lnTo>
                  <a:pt x="8115300" y="0"/>
                </a:lnTo>
                <a:lnTo>
                  <a:pt x="8115300" y="2951941"/>
                </a:lnTo>
                <a:lnTo>
                  <a:pt x="0" y="29519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객체 메서드 / Computed property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9995" y="3665238"/>
            <a:ext cx="8700250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Computed property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const 객체 = { [변수명 or 값] : x }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Object.메서드명()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assign() : 객체 복제(객체는 레퍼런스라서 배정 복사가 안 됨)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keys() : 키 배열 반환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values() : 값 배열 반환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entries() : 키/값 배열 반환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fromEntries() : 키/값 배열을 객체로 반환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심볼(Symbol)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9995" y="3665238"/>
            <a:ext cx="8700250" cy="422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peroperty key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문자형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Symbol형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Symbol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const 변수명 = Symbol();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유일성 보장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객체 메서드에 노출 X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Symbol.for() : 하나의 심볼만 보장 -&gt; 전역 심볼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Object.getOwnOwnPropertySymbols() : 심볼 출력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Reflect.ownKeys() : 모든 키 출력(심볼 포함)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property 충돌 방지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Number / Math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9995" y="3665238"/>
            <a:ext cx="8700250" cy="528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변수명.toString(변환 진수)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10진수를 해당 진수로 변환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Math.PI</a:t>
            </a: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Math.함수명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ceil() / 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floor() / round()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random() : 0~1 랜덤 숫자 반환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max() / min() / abs() / pow(n, m) / pow(n, m) / sqrt()</a:t>
            </a: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함수명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isNaN() : isNaN 함수만 NaN인지 판별 가능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parserInt(변수명, 변환진수) : 문자열 -&gt; 숫자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parserFloat() : 문자열 -&gt; 실수형</a:t>
            </a: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소수점 자릿수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Math.round(변수명 * 10**n) / 10**n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변수명.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toFixed(자릿수) : 문자열 반환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String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9995" y="3665238"/>
            <a:ext cx="8700250" cy="5633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‘, “, `(백틱)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`(백틱)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여러줄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변수 포함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변수.length</a:t>
            </a: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변수[index]</a:t>
            </a: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변수.메서드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toUpperCase() / toLowerCase()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indexOf() - if(변수.indexOf(문자) &gt; -1) {}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slice(n , m) : 파이썬과 같음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substring(n, m) : n과 m사이 문자열 반환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substr() : n부터 시작해서 m개까지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trim() : 앞뒤 공백 제거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repeat()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Array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9995" y="3665238"/>
            <a:ext cx="8700250" cy="5633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배열명.메서드명()push()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pop()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unshift()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shift()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isArray()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splice(n, m, x) : n부터 시작해 m개 지우고 값 반환, x로 채우기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slice(n, m) : n부터 m-1까지 반환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concat(arr2, arr3, ...) : 배열 병합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forEach(요소, 인덱스, 배열)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indexOf() / lastIndexOf()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includes()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find(함수) / findIndex(함수) : 조건을 만족하는 값 or 인덱스 반환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filter(함수) : 조건을 만족하는 값들을 배열로 반환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reverse()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map(함수) : 함수 기능 실행 후 새로운 배열 반환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spc="-68">
                <a:solidFill>
                  <a:srgbClr val="000000"/>
                </a:solidFill>
                <a:latin typeface="Nanum Square"/>
                <a:ea typeface="Nanum Square"/>
                <a:cs typeface="Nanum Square"/>
                <a:sym typeface="Nanum Square"/>
              </a:rPr>
              <a:t>join() : 배열의 내용을 합쳐서 문자열로 반환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144000" y="3731913"/>
            <a:ext cx="8115300" cy="2542452"/>
          </a:xfrm>
          <a:custGeom>
            <a:avLst/>
            <a:gdLst/>
            <a:ahLst/>
            <a:cxnLst/>
            <a:rect r="r" b="b" t="t" l="l"/>
            <a:pathLst>
              <a:path h="2542452" w="8115300">
                <a:moveTo>
                  <a:pt x="0" y="0"/>
                </a:moveTo>
                <a:lnTo>
                  <a:pt x="8115300" y="0"/>
                </a:lnTo>
                <a:lnTo>
                  <a:pt x="8115300" y="2542452"/>
                </a:lnTo>
                <a:lnTo>
                  <a:pt x="0" y="2542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3731913"/>
            <a:ext cx="4155968" cy="1879220"/>
          </a:xfrm>
          <a:custGeom>
            <a:avLst/>
            <a:gdLst/>
            <a:ahLst/>
            <a:cxnLst/>
            <a:rect r="r" b="b" t="t" l="l"/>
            <a:pathLst>
              <a:path h="1879220" w="4155968">
                <a:moveTo>
                  <a:pt x="0" y="0"/>
                </a:moveTo>
                <a:lnTo>
                  <a:pt x="4155968" y="0"/>
                </a:lnTo>
                <a:lnTo>
                  <a:pt x="4155968" y="1879221"/>
                </a:lnTo>
                <a:lnTo>
                  <a:pt x="0" y="18792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5968998"/>
            <a:ext cx="5951299" cy="1043340"/>
          </a:xfrm>
          <a:custGeom>
            <a:avLst/>
            <a:gdLst/>
            <a:ahLst/>
            <a:cxnLst/>
            <a:rect r="r" b="b" t="t" l="l"/>
            <a:pathLst>
              <a:path h="1043340" w="5951299">
                <a:moveTo>
                  <a:pt x="0" y="0"/>
                </a:moveTo>
                <a:lnTo>
                  <a:pt x="5951299" y="0"/>
                </a:lnTo>
                <a:lnTo>
                  <a:pt x="5951299" y="1043341"/>
                </a:lnTo>
                <a:lnTo>
                  <a:pt x="0" y="10433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7374289"/>
            <a:ext cx="5951299" cy="2032869"/>
          </a:xfrm>
          <a:custGeom>
            <a:avLst/>
            <a:gdLst/>
            <a:ahLst/>
            <a:cxnLst/>
            <a:rect r="r" b="b" t="t" l="l"/>
            <a:pathLst>
              <a:path h="2032869" w="5951299">
                <a:moveTo>
                  <a:pt x="0" y="0"/>
                </a:moveTo>
                <a:lnTo>
                  <a:pt x="5951299" y="0"/>
                </a:lnTo>
                <a:lnTo>
                  <a:pt x="5951299" y="2032869"/>
                </a:lnTo>
                <a:lnTo>
                  <a:pt x="0" y="20328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Array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89995" y="3665238"/>
            <a:ext cx="8700250" cy="210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배열명.메소드명()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sort(함수)</a:t>
            </a:r>
          </a:p>
          <a:p>
            <a:pPr algn="l" marL="820419" indent="-273473" lvl="2">
              <a:lnSpc>
                <a:spcPts val="2849"/>
              </a:lnSpc>
              <a:buFont typeface="Arial"/>
              <a:buChar char="⚬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문자를 기준으로 정렬</a:t>
            </a:r>
          </a:p>
          <a:p>
            <a:pPr algn="l" marL="820419" indent="-273473" lvl="2">
              <a:lnSpc>
                <a:spcPts val="2849"/>
              </a:lnSpc>
              <a:buFont typeface="Arial"/>
              <a:buChar char="⚬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숫자 정렬시 함수 이용 =&gt; </a:t>
            </a: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_.sortBy(arr) : Lodash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reduce(함수)</a:t>
            </a:r>
          </a:p>
          <a:p>
            <a:pPr algn="l" marL="820419" indent="-273473" lvl="2">
              <a:lnSpc>
                <a:spcPts val="2849"/>
              </a:lnSpc>
              <a:spcBef>
                <a:spcPct val="0"/>
              </a:spcBef>
              <a:buFont typeface="Arial"/>
              <a:buChar char="⚬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prev, cur을 이용한 누적 계산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구조 분해 할당(Destructuring assignment)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9995" y="3665238"/>
            <a:ext cx="8700250" cy="3518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배열 구조 분해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let [변수1, 변수2, ...] = 배열명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default 값 사용 가능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일부 반환 무시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바꿔치기 : [a, b] = [b, a]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객체 구조 분해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let {변수1, 변수2, ...} = 객체명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변수 이름 변경 가능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default 값 사용 가능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144000" y="3731913"/>
            <a:ext cx="8115300" cy="4067794"/>
          </a:xfrm>
          <a:custGeom>
            <a:avLst/>
            <a:gdLst/>
            <a:ahLst/>
            <a:cxnLst/>
            <a:rect r="r" b="b" t="t" l="l"/>
            <a:pathLst>
              <a:path h="4067794" w="8115300">
                <a:moveTo>
                  <a:pt x="0" y="0"/>
                </a:moveTo>
                <a:lnTo>
                  <a:pt x="8115300" y="0"/>
                </a:lnTo>
                <a:lnTo>
                  <a:pt x="8115300" y="4067795"/>
                </a:lnTo>
                <a:lnTo>
                  <a:pt x="0" y="4067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4497277"/>
            <a:ext cx="5753790" cy="1618253"/>
          </a:xfrm>
          <a:custGeom>
            <a:avLst/>
            <a:gdLst/>
            <a:ahLst/>
            <a:cxnLst/>
            <a:rect r="r" b="b" t="t" l="l"/>
            <a:pathLst>
              <a:path h="1618253" w="5753790">
                <a:moveTo>
                  <a:pt x="0" y="0"/>
                </a:moveTo>
                <a:lnTo>
                  <a:pt x="5753790" y="0"/>
                </a:lnTo>
                <a:lnTo>
                  <a:pt x="5753790" y="1618253"/>
                </a:lnTo>
                <a:lnTo>
                  <a:pt x="0" y="161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6753705"/>
            <a:ext cx="4423937" cy="347376"/>
          </a:xfrm>
          <a:custGeom>
            <a:avLst/>
            <a:gdLst/>
            <a:ahLst/>
            <a:cxnLst/>
            <a:rect r="r" b="b" t="t" l="l"/>
            <a:pathLst>
              <a:path h="347376" w="4423937">
                <a:moveTo>
                  <a:pt x="0" y="0"/>
                </a:moveTo>
                <a:lnTo>
                  <a:pt x="4423937" y="0"/>
                </a:lnTo>
                <a:lnTo>
                  <a:pt x="4423937" y="347376"/>
                </a:lnTo>
                <a:lnTo>
                  <a:pt x="0" y="347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7740648"/>
            <a:ext cx="3461177" cy="1517652"/>
          </a:xfrm>
          <a:custGeom>
            <a:avLst/>
            <a:gdLst/>
            <a:ahLst/>
            <a:cxnLst/>
            <a:rect r="r" b="b" t="t" l="l"/>
            <a:pathLst>
              <a:path h="1517652" w="3461177">
                <a:moveTo>
                  <a:pt x="0" y="0"/>
                </a:moveTo>
                <a:lnTo>
                  <a:pt x="3461177" y="0"/>
                </a:lnTo>
                <a:lnTo>
                  <a:pt x="3461177" y="1517652"/>
                </a:lnTo>
                <a:lnTo>
                  <a:pt x="0" y="1517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90084" y="2940892"/>
            <a:ext cx="7509609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sz="2899" spc="-104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나머지 매개변수 / 전개 구문</a:t>
            </a:r>
          </a:p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(Rest parameters / Spread syntax)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89995" y="4302546"/>
            <a:ext cx="8700250" cy="528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인수 전달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arguments</a:t>
            </a:r>
          </a:p>
          <a:p>
            <a:pPr algn="l" marL="820419" indent="-273473" lvl="2">
              <a:lnSpc>
                <a:spcPts val="2849"/>
              </a:lnSpc>
              <a:buFont typeface="Arial"/>
              <a:buChar char="⚬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함수로 넘어 온 모든 인수에 접근</a:t>
            </a:r>
          </a:p>
          <a:p>
            <a:pPr algn="l" marL="820419" indent="-273473" lvl="2">
              <a:lnSpc>
                <a:spcPts val="2849"/>
              </a:lnSpc>
              <a:buFont typeface="Arial"/>
              <a:buChar char="⚬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함수 내에서 이용 가능한 지역 변수</a:t>
            </a:r>
          </a:p>
          <a:p>
            <a:pPr algn="l" marL="820419" indent="-273473" lvl="2">
              <a:lnSpc>
                <a:spcPts val="2849"/>
              </a:lnSpc>
              <a:buFont typeface="Arial"/>
              <a:buChar char="⚬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length와 index로 이용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나머지 매개 변수(Rest parameters)</a:t>
            </a:r>
          </a:p>
          <a:p>
            <a:pPr algn="l" marL="820419" indent="-273473" lvl="2">
              <a:lnSpc>
                <a:spcPts val="2849"/>
              </a:lnSpc>
              <a:buFont typeface="Arial"/>
              <a:buChar char="⚬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함수명(... 나머지 매개변수) {}</a:t>
            </a:r>
          </a:p>
          <a:p>
            <a:pPr algn="l" marL="820419" indent="-273473" lvl="2">
              <a:lnSpc>
                <a:spcPts val="2849"/>
              </a:lnSpc>
              <a:buFont typeface="Arial"/>
              <a:buChar char="⚬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마지막 매개변수 자리에 사용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전개 구문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배열</a:t>
            </a:r>
          </a:p>
          <a:p>
            <a:pPr algn="l" marL="820419" indent="-273473" lvl="2">
              <a:lnSpc>
                <a:spcPts val="2849"/>
              </a:lnSpc>
              <a:buFont typeface="Arial"/>
              <a:buChar char="⚬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let result = [0, ...arr1, ...arr2, ...]</a:t>
            </a:r>
          </a:p>
          <a:p>
            <a:pPr algn="l" marL="820419" indent="-273473" lvl="2">
              <a:lnSpc>
                <a:spcPts val="2849"/>
              </a:lnSpc>
              <a:buFont typeface="Arial"/>
              <a:buChar char="⚬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배열 병합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복제</a:t>
            </a:r>
          </a:p>
          <a:p>
            <a:pPr algn="l" marL="820419" indent="-273473" lvl="2">
              <a:lnSpc>
                <a:spcPts val="2849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객체 복제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3731913"/>
            <a:ext cx="8115300" cy="3388138"/>
          </a:xfrm>
          <a:custGeom>
            <a:avLst/>
            <a:gdLst/>
            <a:ahLst/>
            <a:cxnLst/>
            <a:rect r="r" b="b" t="t" l="l"/>
            <a:pathLst>
              <a:path h="3388138" w="8115300">
                <a:moveTo>
                  <a:pt x="0" y="0"/>
                </a:moveTo>
                <a:lnTo>
                  <a:pt x="8115300" y="0"/>
                </a:lnTo>
                <a:lnTo>
                  <a:pt x="8115300" y="3388138"/>
                </a:lnTo>
                <a:lnTo>
                  <a:pt x="0" y="3388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클로저(Closure)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9995" y="3665238"/>
            <a:ext cx="8700250" cy="210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어휘적 환경(Lexical Environment)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변수 : 초기화 X(let의 경우)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함수 : 초기화 O</a:t>
            </a:r>
          </a:p>
          <a:p>
            <a:pPr algn="l" marL="820419" indent="-273473" lvl="2">
              <a:lnSpc>
                <a:spcPts val="2849"/>
              </a:lnSpc>
              <a:buFont typeface="Arial"/>
              <a:buChar char="⚬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함수 실행 시 내부 Lexical 환경 생성</a:t>
            </a:r>
          </a:p>
          <a:p>
            <a:pPr algn="l" marL="820419" indent="-273473" lvl="2">
              <a:lnSpc>
                <a:spcPts val="2849"/>
              </a:lnSpc>
              <a:buFont typeface="Arial"/>
              <a:buChar char="⚬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내부에서 참조 불가 시 전역 Lexical 환경 참조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은닉화에 사용 가능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847700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03  프로젝트 목표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89995" y="4528754"/>
            <a:ext cx="4286250" cy="4114800"/>
          </a:xfrm>
          <a:custGeom>
            <a:avLst/>
            <a:gdLst/>
            <a:ahLst/>
            <a:cxnLst/>
            <a:rect r="r" b="b" t="t" l="l"/>
            <a:pathLst>
              <a:path h="4114800" w="4286250">
                <a:moveTo>
                  <a:pt x="0" y="0"/>
                </a:moveTo>
                <a:lnTo>
                  <a:pt x="4286250" y="0"/>
                </a:lnTo>
                <a:lnTo>
                  <a:pt x="42862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626936" y="5340892"/>
            <a:ext cx="3754805" cy="3256241"/>
          </a:xfrm>
          <a:custGeom>
            <a:avLst/>
            <a:gdLst/>
            <a:ahLst/>
            <a:cxnLst/>
            <a:rect r="r" b="b" t="t" l="l"/>
            <a:pathLst>
              <a:path h="3256241" w="3754805">
                <a:moveTo>
                  <a:pt x="0" y="0"/>
                </a:moveTo>
                <a:lnTo>
                  <a:pt x="3754805" y="0"/>
                </a:lnTo>
                <a:lnTo>
                  <a:pt x="3754805" y="3256242"/>
                </a:lnTo>
                <a:lnTo>
                  <a:pt x="0" y="32562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81557" y="6100472"/>
            <a:ext cx="3101932" cy="1737082"/>
          </a:xfrm>
          <a:custGeom>
            <a:avLst/>
            <a:gdLst/>
            <a:ahLst/>
            <a:cxnLst/>
            <a:rect r="r" b="b" t="t" l="l"/>
            <a:pathLst>
              <a:path h="1737082" w="3101932">
                <a:moveTo>
                  <a:pt x="0" y="0"/>
                </a:moveTo>
                <a:lnTo>
                  <a:pt x="3101932" y="0"/>
                </a:lnTo>
                <a:lnTo>
                  <a:pt x="3101932" y="1737082"/>
                </a:lnTo>
                <a:lnTo>
                  <a:pt x="0" y="17370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626936" y="4131433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JavaScript 이해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490245" y="37319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setTimeout / setInterval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9995" y="3665238"/>
            <a:ext cx="8700250" cy="422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setTimeout(fn, 시간, 매개변수)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일정 시간이 지난 후 함수를 실행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시간을 0으로 설정해도 현재 스크립트 실행 종료 후 실행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clearTimeout(tId)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예정된 작업을 취소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setInterval(fn, 시간, 매개변수)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일정 시간 간격으로 함수를 반복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clearInterval(tId)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예정된 작업을 취소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this 값 변경 - call / apply / bind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9995" y="3665238"/>
            <a:ext cx="8700250" cy="3518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call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모든 함수에서 사용 가능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this를 특정 값으로 지정 가능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apply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call과 매개변수 처리 방법만 다름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배열을 매개변수로 사용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bind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함수의 this 값을 고정적으로 변경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830484" y="3731913"/>
            <a:ext cx="5942709" cy="4932449"/>
          </a:xfrm>
          <a:custGeom>
            <a:avLst/>
            <a:gdLst/>
            <a:ahLst/>
            <a:cxnLst/>
            <a:rect r="r" b="b" t="t" l="l"/>
            <a:pathLst>
              <a:path h="4932449" w="5942709">
                <a:moveTo>
                  <a:pt x="0" y="0"/>
                </a:moveTo>
                <a:lnTo>
                  <a:pt x="5942709" y="0"/>
                </a:lnTo>
                <a:lnTo>
                  <a:pt x="5942709" y="4932449"/>
                </a:lnTo>
                <a:lnTo>
                  <a:pt x="0" y="49324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상속 / prototype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9995" y="3665238"/>
            <a:ext cx="8700250" cy="3870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상속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자식 객체.__proto__ = 부모 객체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상속으로 prototype chain이 생성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keys() / values()에는 상속된 proto 비출력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객체 instanceof 클래스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constructor : 생성자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prototype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자식 객체.prototype.요소 = 값 or 함수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property 검사 후 실행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객체명.hasOwnProperty(키)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Class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9995" y="3665238"/>
            <a:ext cx="7354005" cy="457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생성자 함수 -&gt; 클래스 사용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class 클래스명 {</a:t>
            </a: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   constructor(매개변수){</a:t>
            </a: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       this.매개변수 = 매개변수;</a:t>
            </a: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   }</a:t>
            </a: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   메서드명() {...}</a:t>
            </a: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}</a:t>
            </a: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-&gt; prototype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Class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생성자 함수 편의성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new 클래스명(매개변수) -&gt; 오류 방지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99694" y="3665238"/>
            <a:ext cx="7959606" cy="3518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상속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class 클래스 {...}</a:t>
            </a: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class 자식 클래스 extends 부모 클래스{...}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메소드 오버라이딩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부모 클래스의 메서드를 자식 클래스에 재정의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생성자 오버라이딩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constructor() {... -&gt; super() 사용 후 내용 추가}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712113" y="1523721"/>
            <a:ext cx="3445751" cy="2208192"/>
          </a:xfrm>
          <a:custGeom>
            <a:avLst/>
            <a:gdLst/>
            <a:ahLst/>
            <a:cxnLst/>
            <a:rect r="r" b="b" t="t" l="l"/>
            <a:pathLst>
              <a:path h="2208192" w="3445751">
                <a:moveTo>
                  <a:pt x="0" y="0"/>
                </a:moveTo>
                <a:lnTo>
                  <a:pt x="3445751" y="0"/>
                </a:lnTo>
                <a:lnTo>
                  <a:pt x="3445751" y="2208192"/>
                </a:lnTo>
                <a:lnTo>
                  <a:pt x="0" y="2208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988402" y="3478102"/>
            <a:ext cx="5710811" cy="5110936"/>
          </a:xfrm>
          <a:custGeom>
            <a:avLst/>
            <a:gdLst/>
            <a:ahLst/>
            <a:cxnLst/>
            <a:rect r="r" b="b" t="t" l="l"/>
            <a:pathLst>
              <a:path h="5110936" w="5710811">
                <a:moveTo>
                  <a:pt x="0" y="0"/>
                </a:moveTo>
                <a:lnTo>
                  <a:pt x="5710811" y="0"/>
                </a:lnTo>
                <a:lnTo>
                  <a:pt x="5710811" y="5110935"/>
                </a:lnTo>
                <a:lnTo>
                  <a:pt x="0" y="5110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Promise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9995" y="3665238"/>
            <a:ext cx="8700250" cy="3870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promise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Java의 이벤트 콜백 등록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생성 : new Promise((resolve : 성공, reject : 실패) =&gt; {CallBack 함수});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pending : 대기 상태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resolve : value return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reject : error return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then() : 성공 시, 실패 시 실행 함수 등록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then() / catch() / finally()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CallBack hell -&gt; Promise chaining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Promise.all([]) : 동시 실행(하나라도 실패 시 전체 실패)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Promise.race([]) : 하나라도 완료되면 실행 완료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async / await - 비동기 등록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9995" y="3665238"/>
            <a:ext cx="8700250" cy="3870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async / await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promise를 체인으로 호출하는 것을 간소화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async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async function 메소드명() {} : 항상 promise를 반환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메소드().then() : 사용가능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error : try-catch문 사용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await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async 함수 내부에서 사용 가능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awiat 메소드(매개변수)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988402" y="3478102"/>
            <a:ext cx="5710811" cy="5110936"/>
          </a:xfrm>
          <a:custGeom>
            <a:avLst/>
            <a:gdLst/>
            <a:ahLst/>
            <a:cxnLst/>
            <a:rect r="r" b="b" t="t" l="l"/>
            <a:pathLst>
              <a:path h="5110936" w="5710811">
                <a:moveTo>
                  <a:pt x="0" y="0"/>
                </a:moveTo>
                <a:lnTo>
                  <a:pt x="5710811" y="0"/>
                </a:lnTo>
                <a:lnTo>
                  <a:pt x="5710811" y="5110935"/>
                </a:lnTo>
                <a:lnTo>
                  <a:pt x="0" y="5110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React 중급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068391" y="3731913"/>
            <a:ext cx="3287734" cy="5007181"/>
          </a:xfrm>
          <a:custGeom>
            <a:avLst/>
            <a:gdLst/>
            <a:ahLst/>
            <a:cxnLst/>
            <a:rect r="r" b="b" t="t" l="l"/>
            <a:pathLst>
              <a:path h="5007181" w="3287734">
                <a:moveTo>
                  <a:pt x="0" y="0"/>
                </a:moveTo>
                <a:lnTo>
                  <a:pt x="3287734" y="0"/>
                </a:lnTo>
                <a:lnTo>
                  <a:pt x="3287734" y="5007181"/>
                </a:lnTo>
                <a:lnTo>
                  <a:pt x="0" y="5007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Generator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9995" y="3665238"/>
            <a:ext cx="8700250" cy="598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Generator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함수의 실행을 중단 및 재개하는 기능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yield 키워드 사용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next(전달 인수)를 이용해 재실행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{value : 값, done : boolean}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return()을 이용해 종료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try - catch를 이용해 중단 가능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iterable &amp;&amp; iterator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값을 미리 생성 X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비동기 같은 동기식 코드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iterable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Symbol.iterator 메서드 존재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Symbol.iterator 는 iterator 반환</a:t>
            </a: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iterator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next()- 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value, done 반환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작업 종료 -&gt; done : true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847700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3. 정리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89995" y="2839952"/>
            <a:ext cx="7354005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기초 강좌 리뷰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9995" y="3643862"/>
            <a:ext cx="7354005" cy="422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변수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자료형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입출력 - alert, prompt, comfirm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형변환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기본연산자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비교 연산자 / 조건문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논리연산자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반복문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switch문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함수 (함수 선언 / 함수 표현식 / 화살표 함수)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객체 - 메소드, this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배열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3643862"/>
            <a:ext cx="7354005" cy="528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변수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생성자 함수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객체 메소드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심볼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Math 메소드 / String 메소드 / 배열 메소드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구조 분해 할당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나머지 매개변수 / 전개 구문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클로저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시간 설정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this - call / apply / bind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상속 / prototype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클래스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프로미스(동기 / 비동기)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async / await</a:t>
            </a:r>
          </a:p>
          <a:p>
            <a:pPr algn="l" marL="410209" indent="-205105" lvl="1">
              <a:lnSpc>
                <a:spcPts val="2849"/>
              </a:lnSpc>
              <a:buAutoNum type="arabicPeriod" startAt="1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Generator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99604" y="2839952"/>
            <a:ext cx="7354005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중급 강좌 리뷰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3906797"/>
            <a:ext cx="17005635" cy="2473406"/>
            <a:chOff x="0" y="0"/>
            <a:chExt cx="4478850" cy="6514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651432"/>
            </a:xfrm>
            <a:custGeom>
              <a:avLst/>
              <a:gdLst/>
              <a:ahLst/>
              <a:cxnLst/>
              <a:rect r="r" b="b" t="t" l="l"/>
              <a:pathLst>
                <a:path h="651432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642327"/>
                  </a:lnTo>
                  <a:cubicBezTo>
                    <a:pt x="4478850" y="647356"/>
                    <a:pt x="4474774" y="651432"/>
                    <a:pt x="4469745" y="651432"/>
                  </a:cubicBezTo>
                  <a:lnTo>
                    <a:pt x="9105" y="651432"/>
                  </a:lnTo>
                  <a:cubicBezTo>
                    <a:pt x="4077" y="651432"/>
                    <a:pt x="0" y="647356"/>
                    <a:pt x="0" y="642327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660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38638" y="4241116"/>
            <a:ext cx="1001072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질문 및 답변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22608" y="5480098"/>
            <a:ext cx="4642785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궁금한 사항을 질문해 주세요.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38638" y="4241116"/>
            <a:ext cx="1001072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22608" y="5480098"/>
            <a:ext cx="4642785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감사합니다.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3906797"/>
            <a:ext cx="17005635" cy="2473406"/>
            <a:chOff x="0" y="0"/>
            <a:chExt cx="4478850" cy="6514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651432"/>
            </a:xfrm>
            <a:custGeom>
              <a:avLst/>
              <a:gdLst/>
              <a:ahLst/>
              <a:cxnLst/>
              <a:rect r="r" b="b" t="t" l="l"/>
              <a:pathLst>
                <a:path h="651432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642327"/>
                  </a:lnTo>
                  <a:cubicBezTo>
                    <a:pt x="4478850" y="647356"/>
                    <a:pt x="4474774" y="651432"/>
                    <a:pt x="4469745" y="651432"/>
                  </a:cubicBezTo>
                  <a:lnTo>
                    <a:pt x="9105" y="651432"/>
                  </a:lnTo>
                  <a:cubicBezTo>
                    <a:pt x="4077" y="651432"/>
                    <a:pt x="0" y="647356"/>
                    <a:pt x="0" y="642327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660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38638" y="4241116"/>
            <a:ext cx="1001072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619282" indent="-809641" lvl="1">
              <a:lnSpc>
                <a:spcPts val="8925"/>
              </a:lnSpc>
              <a:spcBef>
                <a:spcPct val="0"/>
              </a:spcBef>
              <a:buAutoNum type="arabicPeriod" startAt="1"/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기초 강좌 리뷰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React 기초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3478102"/>
            <a:ext cx="8115300" cy="2637472"/>
          </a:xfrm>
          <a:custGeom>
            <a:avLst/>
            <a:gdLst/>
            <a:ahLst/>
            <a:cxnLst/>
            <a:rect r="r" b="b" t="t" l="l"/>
            <a:pathLst>
              <a:path h="2637472" w="8115300">
                <a:moveTo>
                  <a:pt x="0" y="0"/>
                </a:moveTo>
                <a:lnTo>
                  <a:pt x="8115300" y="0"/>
                </a:lnTo>
                <a:lnTo>
                  <a:pt x="8115300" y="2637472"/>
                </a:lnTo>
                <a:lnTo>
                  <a:pt x="0" y="2637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변수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9995" y="3665238"/>
            <a:ext cx="8700250" cy="175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let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변수 선언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const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 spc="-68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상수 선언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React 기초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3045667"/>
            <a:ext cx="8115300" cy="2637473"/>
          </a:xfrm>
          <a:custGeom>
            <a:avLst/>
            <a:gdLst/>
            <a:ahLst/>
            <a:cxnLst/>
            <a:rect r="r" b="b" t="t" l="l"/>
            <a:pathLst>
              <a:path h="2637473" w="8115300">
                <a:moveTo>
                  <a:pt x="0" y="0"/>
                </a:moveTo>
                <a:lnTo>
                  <a:pt x="8115300" y="0"/>
                </a:lnTo>
                <a:lnTo>
                  <a:pt x="8115300" y="2637472"/>
                </a:lnTo>
                <a:lnTo>
                  <a:pt x="0" y="2637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자료형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9995" y="3665238"/>
            <a:ext cx="8700250" cy="210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정수형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실수형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문자형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Boolean형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  <a:spcBef>
                <a:spcPct val="0"/>
              </a:spcBef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-&gt; 자료형 확인 : typeof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React 기초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3731913"/>
            <a:ext cx="8115300" cy="2637472"/>
          </a:xfrm>
          <a:custGeom>
            <a:avLst/>
            <a:gdLst/>
            <a:ahLst/>
            <a:cxnLst/>
            <a:rect r="r" b="b" t="t" l="l"/>
            <a:pathLst>
              <a:path h="2637472" w="8115300">
                <a:moveTo>
                  <a:pt x="0" y="0"/>
                </a:moveTo>
                <a:lnTo>
                  <a:pt x="8115300" y="0"/>
                </a:lnTo>
                <a:lnTo>
                  <a:pt x="8115300" y="2637473"/>
                </a:lnTo>
                <a:lnTo>
                  <a:pt x="0" y="2637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입출력 : alert / prompt / confirm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9995" y="3665238"/>
            <a:ext cx="8700250" cy="457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alert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내용 출력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확인 버튼만 존재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prompt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내용 입력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prompt(title, default값)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confirm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내용 출력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확인 : true / 취소 : false 버튼 둘 다 존재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  <a:spcBef>
                <a:spcPct val="0"/>
              </a:spcBef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=&gt; 스크립트 일시 정지(동기), 스타일링 불가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React 기초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3731913"/>
            <a:ext cx="8115300" cy="2637472"/>
          </a:xfrm>
          <a:custGeom>
            <a:avLst/>
            <a:gdLst/>
            <a:ahLst/>
            <a:cxnLst/>
            <a:rect r="r" b="b" t="t" l="l"/>
            <a:pathLst>
              <a:path h="2637472" w="8115300">
                <a:moveTo>
                  <a:pt x="0" y="0"/>
                </a:moveTo>
                <a:lnTo>
                  <a:pt x="8115300" y="0"/>
                </a:lnTo>
                <a:lnTo>
                  <a:pt x="8115300" y="2637473"/>
                </a:lnTo>
                <a:lnTo>
                  <a:pt x="0" y="2637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형변환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9995" y="3665238"/>
            <a:ext cx="8700250" cy="281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명시적 형변환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string() : 문자형으로 변환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Number() : null : 0, undefined : NaN / ‘0’ : true, ‘ ‘ : true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Boolean() : false - 0,””,null,undefined,NaN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 b="true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묵시적 형변환(자동 형변환)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문자열 + 정수형 연산</a:t>
            </a:r>
          </a:p>
          <a:p>
            <a:pPr algn="l" marL="410209" indent="-205105" lvl="1">
              <a:lnSpc>
                <a:spcPts val="284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정수형 + 실수형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React 기초 리뷰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90084" y="2940892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기본연산자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9995" y="3665238"/>
            <a:ext cx="8700250" cy="457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+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-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*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/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%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**</a:t>
            </a:r>
          </a:p>
          <a:p>
            <a:pPr algn="l">
              <a:lnSpc>
                <a:spcPts val="2849"/>
              </a:lnSpc>
            </a:pPr>
          </a:p>
          <a:p>
            <a:pPr algn="l">
              <a:lnSpc>
                <a:spcPts val="2849"/>
              </a:lnSpc>
              <a:spcBef>
                <a:spcPct val="0"/>
              </a:spcBef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연산자 우선순위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DAGS_XnPuCA</dc:identifier>
  <dcterms:modified xsi:type="dcterms:W3CDTF">2011-08-01T06:04:30Z</dcterms:modified>
  <cp:revision>1</cp:revision>
  <dc:title>베이지색 흰색 갈색 깔끔한 일러스트의 팀 프로젝트 프레젠테이션</dc:title>
</cp:coreProperties>
</file>