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5" r:id="rId5"/>
  </p:sldMasterIdLst>
  <p:notesMasterIdLst>
    <p:notesMasterId r:id="rId7"/>
  </p:notesMasterIdLst>
  <p:sldIdLst>
    <p:sldId id="256" r:id="rId9"/>
    <p:sldId id="258" r:id="rId10"/>
    <p:sldId id="265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5" r:id="rId24"/>
    <p:sldId id="297" r:id="rId25"/>
    <p:sldId id="298" r:id="rId26"/>
    <p:sldId id="299" r:id="rId27"/>
    <p:sldId id="300" r:id="rId28"/>
    <p:sldId id="301" r:id="rId29"/>
    <p:sldId id="288" r:id="rId30"/>
    <p:sldId id="302" r:id="rId31"/>
    <p:sldId id="303" r:id="rId32"/>
    <p:sldId id="304" r:id="rId33"/>
    <p:sldId id="305" r:id="rId34"/>
    <p:sldId id="306" r:id="rId35"/>
    <p:sldId id="262" r:id="rId36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4" userDrawn="0">
          <p15:clr>
            <a:srgbClr val="A4A3A4"/>
          </p15:clr>
        </p15:guide>
        <p15:guide id="2" pos="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6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slide" Target="slides/slide17.xml"></Relationship><Relationship Id="rId26" Type="http://schemas.openxmlformats.org/officeDocument/2006/relationships/slide" Target="slides/slide18.xml"></Relationship><Relationship Id="rId27" Type="http://schemas.openxmlformats.org/officeDocument/2006/relationships/slide" Target="slides/slide19.xml"></Relationship><Relationship Id="rId28" Type="http://schemas.openxmlformats.org/officeDocument/2006/relationships/slide" Target="slides/slide20.xml"></Relationship><Relationship Id="rId29" Type="http://schemas.openxmlformats.org/officeDocument/2006/relationships/slide" Target="slides/slide21.xml"></Relationship><Relationship Id="rId30" Type="http://schemas.openxmlformats.org/officeDocument/2006/relationships/slide" Target="slides/slide22.xml"></Relationship><Relationship Id="rId31" Type="http://schemas.openxmlformats.org/officeDocument/2006/relationships/slide" Target="slides/slide23.xml"></Relationship><Relationship Id="rId32" Type="http://schemas.openxmlformats.org/officeDocument/2006/relationships/slide" Target="slides/slide24.xml"></Relationship><Relationship Id="rId33" Type="http://schemas.openxmlformats.org/officeDocument/2006/relationships/slide" Target="slides/slide25.xml"></Relationship><Relationship Id="rId34" Type="http://schemas.openxmlformats.org/officeDocument/2006/relationships/slide" Target="slides/slide26.xml"></Relationship><Relationship Id="rId35" Type="http://schemas.openxmlformats.org/officeDocument/2006/relationships/slide" Target="slides/slide27.xml"></Relationship><Relationship Id="rId36" Type="http://schemas.openxmlformats.org/officeDocument/2006/relationships/slide" Target="slides/slide28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0" y="0"/>
            <a:ext cx="2425700" cy="1819275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5" y="492760"/>
            <a:ext cx="6200775" cy="4650740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0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0D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9003270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5514271696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781272446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931273570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1899274814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5223276328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52072756827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2193277996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820127849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003279299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0932801942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89002814827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92032955436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791296239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9452974604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96272983902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1813299153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0782300292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8878228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8898238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1531239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109240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0803241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9819268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637269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407795" y="3185795"/>
            <a:ext cx="2737485" cy="26924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rmAutofit fontScale="100000" lnSpcReduction="10000"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ko-KR" altLang="ko-KR" sz="14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김진근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0005" y="892175"/>
            <a:ext cx="6188075" cy="79946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자바스크립트 </a:t>
            </a: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참고자료</a:t>
            </a:r>
            <a:endParaRPr lang="ko-KR" altLang="en-US" sz="46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20495" y="3714750"/>
            <a:ext cx="1824990" cy="343535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7" descr="C:/Users/roy17/AppData/Roaming/PolarisOffice/ETemp/5380_23635112/fImage59003270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156210"/>
            <a:ext cx="6591935" cy="468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8" descr="C:/Users/roy17/AppData/Roaming/PolarisOffice/ETemp/5380_23635112/fImage3551427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241300"/>
            <a:ext cx="7195820" cy="4420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9" descr="C:/Users/roy17/AppData/Roaming/PolarisOffice/ETemp/5380_23635112/fImage33781272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130810"/>
            <a:ext cx="6630035" cy="4618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0" descr="C:/Users/roy17/AppData/Roaming/PolarisOffice/ETemp/5380_23635112/fImage3093127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278765"/>
            <a:ext cx="7459980" cy="3914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1" descr="C:/Users/roy17/AppData/Roaming/PolarisOffice/ETemp/5380_23635112/fImage2189927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636270"/>
            <a:ext cx="7864475" cy="2817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3" descr="C:/Users/roy17/AppData/Roaming/PolarisOffice/ETemp/5380_23635112/fImage35223276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195580"/>
            <a:ext cx="6530975" cy="468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2" descr="C:/Users/roy17/AppData/Roaming/PolarisOffice/ETemp/5380_23635112/fImage35207275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347345"/>
            <a:ext cx="8619490" cy="4077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4" descr="C:/Users/roy17/AppData/Roaming/PolarisOffice/ETemp/5380_23635112/fImage32193277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905" y="470535"/>
            <a:ext cx="8321675" cy="3947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5" descr="C:/Users/roy17/AppData/Roaming/PolarisOffice/ETemp/5380_23635112/fImage28201278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537845"/>
            <a:ext cx="7450455" cy="3761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6" descr="C:/Users/roy17/AppData/Roaming/PolarisOffice/ETemp/5380_23635112/fImage29003279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791845"/>
            <a:ext cx="7816215" cy="2767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-3175" y="29210"/>
            <a:ext cx="5676900" cy="21209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ko-KR" sz="2220" b="1">
                <a:solidFill>
                  <a:srgbClr val="C00000"/>
                </a:solidFill>
                <a:latin typeface="Arial" charset="0"/>
                <a:ea typeface="Arial" charset="0"/>
              </a:rPr>
              <a:t>L</a:t>
            </a:r>
            <a:r>
              <a:rPr lang="ko-KR" altLang="ko-KR" sz="2220" b="1">
                <a:solidFill>
                  <a:srgbClr val="C00000"/>
                </a:solidFill>
                <a:latin typeface="Arial" charset="0"/>
                <a:ea typeface="Arial" charset="0"/>
              </a:rPr>
              <a:t>et, const, var</a:t>
            </a:r>
            <a:r>
              <a:rPr lang="en-US" altLang="ko-KR" sz="2220" b="1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-2540" y="541655"/>
            <a:ext cx="3043555" cy="3936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Arial" charset="0"/>
                <a:cs typeface="Arial" charset="0"/>
              </a:rPr>
              <a:t>var</a:t>
            </a:r>
            <a:endParaRPr lang="ko-KR" altLang="en-US" sz="18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1.선언 및 초기화 단계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2.할당 단계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var는 한번 선언된 변수를 다시 선언할 수 있다.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Arial" charset="0"/>
                <a:cs typeface="Arial" charset="0"/>
              </a:rPr>
              <a:t>let</a:t>
            </a:r>
            <a:endParaRPr lang="ko-KR" altLang="en-US" sz="18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1.선언 단계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2.초기화 단계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3.할당 단계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(</a:t>
            </a:r>
            <a:r>
              <a:rPr lang="ko-KR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호이스팅 </a:t>
            </a:r>
            <a:r>
              <a:rPr lang="ko-KR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해도 선언은 되지 않았으므로 레퍼런스 에러 발생)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Arial" charset="0"/>
                <a:cs typeface="Arial" charset="0"/>
              </a:rPr>
              <a:t>const</a:t>
            </a:r>
            <a:endParaRPr lang="ko-KR" altLang="en-US" sz="18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1.선언, 초기화, 할당 동시에 이루어짐(재할당 불가능</a:t>
            </a:r>
            <a:r>
              <a:rPr lang="ko-KR" altLang="ko-KR" sz="1400" b="1">
                <a:solidFill>
                  <a:schemeClr val="bg1"/>
                </a:solidFill>
                <a:latin typeface="Arial" charset="0"/>
                <a:cs typeface="Arial" charset="0"/>
              </a:rPr>
              <a:t>)</a:t>
            </a:r>
            <a:endParaRPr lang="ko-KR" altLang="en-US" sz="14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220" y="102235"/>
            <a:ext cx="1824355" cy="13779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20" name="도형 1"/>
          <p:cNvSpPr>
            <a:spLocks/>
          </p:cNvSpPr>
          <p:nvPr/>
        </p:nvSpPr>
        <p:spPr>
          <a:xfrm rot="0">
            <a:off x="3954145" y="605790"/>
            <a:ext cx="3043555" cy="16916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>
                <a:solidFill>
                  <a:schemeClr val="bg1">
                    <a:lumMod val="95000"/>
                    <a:lumOff val="0"/>
                  </a:schemeClr>
                </a:solidFill>
              </a:rPr>
              <a:t>호이스팅은 변수가 선언된 위치에 상관없이 코드가 실행되기 전에 변수 선언이 최상단으로 끌어올려지는 동작을 의미</a:t>
            </a:r>
            <a:endParaRPr lang="ko-KR" altLang="en-US" sz="1400" b="1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7" descr="C:/Users/roy17/AppData/Roaming/PolarisOffice/ETemp/5380_23635112/fImage29093280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236220"/>
            <a:ext cx="7263765" cy="4155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28" descr="C:/Users/roy17/AppData/Roaming/PolarisOffice/ETemp/5380_23635112/fImage38900281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905" y="238760"/>
            <a:ext cx="8329295" cy="4283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0" descr="C:/Users/roy17/AppData/Roaming/PolarisOffice/ETemp/5380_23635112/fImage39203295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235585"/>
            <a:ext cx="8359775" cy="3985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1" descr="C:/Users/roy17/AppData/Roaming/PolarisOffice/ETemp/5380_23635112/fImage29791296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34950"/>
            <a:ext cx="8207375" cy="4397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2" descr="C:/Users/roy17/AppData/Roaming/PolarisOffice/ETemp/5380_23635112/fImage33945297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85" y="238125"/>
            <a:ext cx="8367395" cy="4244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3" descr="C:/Users/roy17/AppData/Roaming/PolarisOffice/ETemp/5380_23635112/fImage39627298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0"/>
            <a:ext cx="7999730" cy="5144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4" descr="C:/Users/roy17/AppData/Roaming/PolarisOffice/ETemp/5380_23635112/fImage31813299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41300"/>
            <a:ext cx="8405495" cy="4054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5" descr="C:/Users/roy17/AppData/Roaming/PolarisOffice/ETemp/5380_23635112/fImage40782300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175" y="237490"/>
            <a:ext cx="8397875" cy="4458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005" y="1565910"/>
            <a:ext cx="3202940" cy="800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</a:t>
            </a:r>
            <a:r>
              <a:rPr lang="en-US" altLang="ko-KR" sz="460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you.</a:t>
            </a:r>
            <a:endParaRPr lang="en-US" altLang="ko-KR" sz="4600" b="1" dirty="0" smtClean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8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3" descr="C:/Users/roy17/AppData/Roaming/PolarisOffice/ETemp/5380_23635112/fImage1887822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1008380"/>
            <a:ext cx="9127490" cy="289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1" descr="C:/Users/roy17/AppData/Roaming/PolarisOffice/ETemp/5380_23635112/fImage2889823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66675"/>
            <a:ext cx="7232650" cy="4520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2" descr="C:/Users/roy17/AppData/Roaming/PolarisOffice/ETemp/5380_23635112/fImage31531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60325"/>
            <a:ext cx="6500495" cy="4930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3" descr="C:/Users/roy17/AppData/Roaming/PolarisOffice/ETemp/5380_23635112/fImage2610924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10" y="0"/>
            <a:ext cx="6036310" cy="5144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4" descr="C:/Users/roy17/AppData/Roaming/PolarisOffice/ETemp/5380_23635112/fImage2080324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2540"/>
            <a:ext cx="7518400" cy="4428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5" descr="C:/Users/roy17/AppData/Roaming/PolarisOffice/ETemp/5380_23635112/fImage3981926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163195"/>
            <a:ext cx="7639050" cy="3983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6083300" y="4836795"/>
            <a:ext cx="30435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“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Name of Presentation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6" descr="C:/Users/roy17/AppData/Roaming/PolarisOffice/ETemp/5380_23635112/fImage2963726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410845"/>
            <a:ext cx="7698105" cy="3796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112</Paragraphs>
  <Words>428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시공 좋아</dc:creator>
  <cp:lastModifiedBy>시공 좋아</cp:lastModifiedBy>
  <dc:title>제목</dc:title>
  <cp:version>10.105.234.53029</cp:version>
  <dcterms:modified xsi:type="dcterms:W3CDTF">2016-10-04T04:51:38Z</dcterms:modified>
</cp:coreProperties>
</file>