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E114F-357F-4B52-A6FD-9683A237C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435" y="375080"/>
            <a:ext cx="8202967" cy="2268559"/>
          </a:xfrm>
        </p:spPr>
        <p:txBody>
          <a:bodyPr>
            <a:noAutofit/>
          </a:bodyPr>
          <a:lstStyle/>
          <a:p>
            <a:r>
              <a:rPr lang="de-DE" sz="4000" dirty="0"/>
              <a:t>TPV: Gruppe A – Oomens, </a:t>
            </a:r>
            <a:r>
              <a:rPr lang="de-DE" sz="4000" dirty="0" err="1"/>
              <a:t>Taefi</a:t>
            </a:r>
            <a:br>
              <a:rPr lang="de-DE" sz="4800" dirty="0"/>
            </a:br>
            <a:br>
              <a:rPr lang="de-DE" sz="4800" dirty="0"/>
            </a:br>
            <a:r>
              <a:rPr lang="de-DE" sz="2800" dirty="0"/>
              <a:t>Projekt: Entwicklung eines eingebetteten Games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1276E9D-B3BB-443C-9D7E-8F28A0F5F95C}"/>
              </a:ext>
            </a:extLst>
          </p:cNvPr>
          <p:cNvSpPr txBox="1"/>
          <p:nvPr/>
        </p:nvSpPr>
        <p:spPr>
          <a:xfrm>
            <a:off x="5437683" y="5539666"/>
            <a:ext cx="326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dirty="0"/>
              <a:t>Anselm Fritzsche – 0800-XXX</a:t>
            </a:r>
          </a:p>
          <a:p>
            <a:pPr algn="r"/>
            <a:r>
              <a:rPr lang="de-DE" dirty="0"/>
              <a:t>Mats Althaus – 2557483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901D5F7-B611-4763-A7CA-33298D011242}"/>
              </a:ext>
            </a:extLst>
          </p:cNvPr>
          <p:cNvSpPr txBox="1"/>
          <p:nvPr/>
        </p:nvSpPr>
        <p:spPr>
          <a:xfrm>
            <a:off x="1065320" y="6488668"/>
            <a:ext cx="3262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13. Januar 2022</a:t>
            </a:r>
          </a:p>
        </p:txBody>
      </p:sp>
    </p:spTree>
    <p:extLst>
      <p:ext uri="{BB962C8B-B14F-4D97-AF65-F5344CB8AC3E}">
        <p14:creationId xmlns:p14="http://schemas.microsoft.com/office/powerpoint/2010/main" val="123686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EEEC13-8D0D-4EA9-BAF8-37686D34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/>
              <a:t>Spielziel &amp; 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AD031D-5C03-49FB-864C-EFA915FA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7796540" cy="1223744"/>
          </a:xfrm>
        </p:spPr>
        <p:txBody>
          <a:bodyPr/>
          <a:lstStyle/>
          <a:p>
            <a:r>
              <a:rPr lang="de-DE" dirty="0"/>
              <a:t>Phase 1: Entwicklung eines Space Invaders – Emulators mithilfe eines Displays und eines Joysticks sowie zwei Tastern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AB7A305-5BFB-439A-B72E-5827B31613AE}"/>
              </a:ext>
            </a:extLst>
          </p:cNvPr>
          <p:cNvSpPr txBox="1">
            <a:spLocks/>
          </p:cNvSpPr>
          <p:nvPr/>
        </p:nvSpPr>
        <p:spPr>
          <a:xfrm>
            <a:off x="2692703" y="3275860"/>
            <a:ext cx="7796540" cy="1330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Phase 2: Implementieren eines zweiten Terminals mit Bedienelementen – Entwicklung von Coop- und PVP-Modi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37A81764-D6E9-44AD-9F62-5DC12FE968FA}"/>
              </a:ext>
            </a:extLst>
          </p:cNvPr>
          <p:cNvSpPr txBox="1">
            <a:spLocks/>
          </p:cNvSpPr>
          <p:nvPr/>
        </p:nvSpPr>
        <p:spPr>
          <a:xfrm>
            <a:off x="2692703" y="4616389"/>
            <a:ext cx="7796540" cy="13302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Phase 3: Entwickeln eines Interfaces mit Geschützturm, Luftballons und Zielen (angelehnt an „Jahrmarkt- bzw. Arcade-Prinzip“)</a:t>
            </a:r>
          </a:p>
        </p:txBody>
      </p:sp>
    </p:spTree>
    <p:extLst>
      <p:ext uri="{BB962C8B-B14F-4D97-AF65-F5344CB8AC3E}">
        <p14:creationId xmlns:p14="http://schemas.microsoft.com/office/powerpoint/2010/main" val="354887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12216-9CCD-48CE-A3CB-C83BA4B9E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6834" y="0"/>
            <a:ext cx="7958331" cy="41725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2400" dirty="0"/>
              <a:t>Projektplan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4">
                <a:extLst>
                  <a:ext uri="{FF2B5EF4-FFF2-40B4-BE49-F238E27FC236}">
                    <a16:creationId xmlns:a16="http://schemas.microsoft.com/office/drawing/2014/main" id="{C93FB32D-E5EF-4D2D-8AAB-5B320FBCDAE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11509787"/>
                  </p:ext>
                </p:extLst>
              </p:nvPr>
            </p:nvGraphicFramePr>
            <p:xfrm>
              <a:off x="1239914" y="417250"/>
              <a:ext cx="9712171" cy="6361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862">
                      <a:extLst>
                        <a:ext uri="{9D8B030D-6E8A-4147-A177-3AD203B41FA5}">
                          <a16:colId xmlns:a16="http://schemas.microsoft.com/office/drawing/2014/main" val="3039923929"/>
                        </a:ext>
                      </a:extLst>
                    </a:gridCol>
                    <a:gridCol w="6511309">
                      <a:extLst>
                        <a:ext uri="{9D8B030D-6E8A-4147-A177-3AD203B41FA5}">
                          <a16:colId xmlns:a16="http://schemas.microsoft.com/office/drawing/2014/main" val="4044693201"/>
                        </a:ext>
                      </a:extLst>
                    </a:gridCol>
                  </a:tblGrid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Datum / Meilenstein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Ziel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9344222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13.01.2022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Ideenfindung, Design und Projektplanung (Termine)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326019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20.01.2022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Projektanalyse, Entwicklung des Konzepts, Schaltskizze, Use Case-Diagramm, Aktivitätsdiagramme, Festlegen des Spielziels, Entwicklung von Konzept &amp; Bedienkonzept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0406308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27.01 2022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Vorstellung des Projekts:</a:t>
                          </a:r>
                          <a:r>
                            <a:rPr lang="de-DE" sz="1200" baseline="0" dirty="0"/>
                            <a:t> </a:t>
                          </a:r>
                          <a:r>
                            <a:rPr lang="de-DE" sz="1200" dirty="0"/>
                            <a:t>Erreichen des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de-DE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</m:oMath>
                          </a14:m>
                          <a:r>
                            <a:rPr lang="de-DE" sz="1200" dirty="0"/>
                            <a:t>Meilensteins (1)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9525509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03.02.2022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5200315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10.02.2022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0006833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17.02.2022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590066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24.02.2022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2104121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03.03.2022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194127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10.03.2022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292801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17.03.2022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4986048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24.03.2022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510611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31.03.2022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2043459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07.04.2022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5436049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14.04.2022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5959789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21.04.2022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4787104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28.04.2022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205571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05.05.2022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Poster mit Bedienungsanleitung </a:t>
                          </a:r>
                          <a:r>
                            <a:rPr lang="de-DE" sz="1200"/>
                            <a:t>(?!), Upload des Codes</a:t>
                          </a:r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03546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4">
                <a:extLst>
                  <a:ext uri="{FF2B5EF4-FFF2-40B4-BE49-F238E27FC236}">
                    <a16:creationId xmlns:a16="http://schemas.microsoft.com/office/drawing/2014/main" id="{C93FB32D-E5EF-4D2D-8AAB-5B320FBCDAE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911509787"/>
                  </p:ext>
                </p:extLst>
              </p:nvPr>
            </p:nvGraphicFramePr>
            <p:xfrm>
              <a:off x="1239914" y="417250"/>
              <a:ext cx="9712171" cy="63615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862">
                      <a:extLst>
                        <a:ext uri="{9D8B030D-6E8A-4147-A177-3AD203B41FA5}">
                          <a16:colId xmlns:a16="http://schemas.microsoft.com/office/drawing/2014/main" val="3039923929"/>
                        </a:ext>
                      </a:extLst>
                    </a:gridCol>
                    <a:gridCol w="6511309">
                      <a:extLst>
                        <a:ext uri="{9D8B030D-6E8A-4147-A177-3AD203B41FA5}">
                          <a16:colId xmlns:a16="http://schemas.microsoft.com/office/drawing/2014/main" val="40446932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Datum / Meilenstein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dirty="0"/>
                            <a:t>Ziel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9344222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13.01.2022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Ideenfindung, Design und Projektplanung (Termine)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43260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20.01.2022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Projektanalyse, Entwicklung des Konzepts, Schaltskizze, Use Case-Diagramm, Aktivitätsdiagramme, Festlegen des Spielziels, Entwicklung von Konzept &amp; Bedienkonzept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0406308"/>
                      </a:ext>
                    </a:extLst>
                  </a:tr>
                  <a:tr h="350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27.01 2022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9205" t="-339655" r="-374" b="-137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9525509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03.02.2022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5200315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10.02.2022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0006833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17.02.2022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8590066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24.02.2022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2104121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03.03.2022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0194127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10.03.2022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4292801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17.03.2022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4986048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24.03.2022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2510611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31.03.2022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12043459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07.04.2022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5436049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14.04.2022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5959789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21.04.2022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4787104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28.04.2022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2205571"/>
                      </a:ext>
                    </a:extLst>
                  </a:tr>
                  <a:tr h="34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05.05.2022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dirty="0"/>
                            <a:t>Poster mit Bedienungsanleitung </a:t>
                          </a:r>
                          <a:r>
                            <a:rPr lang="de-DE" sz="1200"/>
                            <a:t>(?!), Upload des Codes</a:t>
                          </a:r>
                          <a:endParaRPr lang="de-DE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035466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7670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402CDA-4C5F-4B73-897F-7629053E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A2CCA8-E551-4028-813A-B24126A2F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31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B1BD68-E213-40C7-AF69-B638206A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086960-9214-42FD-A336-5E2FDAF4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247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318FF-07DE-4DD0-95EB-B0467FC4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D5F6E3-D02F-4D3C-B83F-CFEF57997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449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157</Words>
  <Application>Microsoft Office PowerPoint</Application>
  <PresentationFormat>Breitbild</PresentationFormat>
  <Paragraphs>32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Cambria Math</vt:lpstr>
      <vt:lpstr>MS Shell Dlg 2</vt:lpstr>
      <vt:lpstr>Wingdings</vt:lpstr>
      <vt:lpstr>Wingdings 3</vt:lpstr>
      <vt:lpstr>Madison</vt:lpstr>
      <vt:lpstr>TPV: Gruppe A – Oomens, Taefi  Projekt: Entwicklung eines eingebetteten Games</vt:lpstr>
      <vt:lpstr>Spielziel &amp; Konzept</vt:lpstr>
      <vt:lpstr>Projektplan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TPV:A – Oomens, Taefi  Projekt: Entwicklung eines embedded Games</dc:title>
  <dc:creator>Mats Althaus</dc:creator>
  <cp:lastModifiedBy>Mats Althaus</cp:lastModifiedBy>
  <cp:revision>5</cp:revision>
  <dcterms:created xsi:type="dcterms:W3CDTF">2022-01-13T14:09:38Z</dcterms:created>
  <dcterms:modified xsi:type="dcterms:W3CDTF">2022-01-18T16:04:44Z</dcterms:modified>
</cp:coreProperties>
</file>