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71" r:id="rId2"/>
    <p:sldId id="308" r:id="rId3"/>
    <p:sldId id="309" r:id="rId4"/>
    <p:sldId id="312" r:id="rId5"/>
    <p:sldId id="310" r:id="rId6"/>
    <p:sldId id="311" r:id="rId7"/>
    <p:sldId id="294" r:id="rId8"/>
  </p:sldIdLst>
  <p:sldSz cx="12192000" cy="6858000"/>
  <p:notesSz cx="6858000" cy="9144000"/>
  <p:embeddedFontLst>
    <p:embeddedFont>
      <p:font typeface="나눔바른고딕" panose="020B0600000101010101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B" initials="Y" lastIdx="3" clrIdx="0">
    <p:extLst>
      <p:ext uri="{19B8F6BF-5375-455C-9EA6-DF929625EA0E}">
        <p15:presenceInfo xmlns:p15="http://schemas.microsoft.com/office/powerpoint/2012/main" userId="Y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7A7"/>
    <a:srgbClr val="595959"/>
    <a:srgbClr val="A6A6A6"/>
    <a:srgbClr val="D9D9D9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A0FE7-72C5-4D1A-8D62-59BDE3E9312A}" v="92" dt="2024-01-29T22:27:07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 autoAdjust="0"/>
    <p:restoredTop sz="96357" autoAdjust="0"/>
  </p:normalViewPr>
  <p:slideViewPr>
    <p:cSldViewPr snapToGrid="0">
      <p:cViewPr varScale="1">
        <p:scale>
          <a:sx n="88" d="100"/>
          <a:sy n="88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u lee" userId="7d57b1e41d63a052" providerId="LiveId" clId="{E84A0FE7-72C5-4D1A-8D62-59BDE3E9312A}"/>
    <pc:docChg chg="undo redo custSel modSld">
      <pc:chgData name="minhu lee" userId="7d57b1e41d63a052" providerId="LiveId" clId="{E84A0FE7-72C5-4D1A-8D62-59BDE3E9312A}" dt="2024-01-29T22:29:15.245" v="2659" actId="20577"/>
      <pc:docMkLst>
        <pc:docMk/>
      </pc:docMkLst>
      <pc:sldChg chg="delSp modSp mod">
        <pc:chgData name="minhu lee" userId="7d57b1e41d63a052" providerId="LiveId" clId="{E84A0FE7-72C5-4D1A-8D62-59BDE3E9312A}" dt="2024-01-29T22:29:15.245" v="2659" actId="20577"/>
        <pc:sldMkLst>
          <pc:docMk/>
          <pc:sldMk cId="2954840960" sldId="294"/>
        </pc:sldMkLst>
        <pc:spChg chg="del">
          <ac:chgData name="minhu lee" userId="7d57b1e41d63a052" providerId="LiveId" clId="{E84A0FE7-72C5-4D1A-8D62-59BDE3E9312A}" dt="2024-01-29T22:29:04.915" v="2636" actId="478"/>
          <ac:spMkLst>
            <pc:docMk/>
            <pc:sldMk cId="2954840960" sldId="294"/>
            <ac:spMk id="12" creationId="{7A1E6B57-42E5-4E22-A5F0-33D666E1AC76}"/>
          </ac:spMkLst>
        </pc:spChg>
        <pc:spChg chg="del">
          <ac:chgData name="minhu lee" userId="7d57b1e41d63a052" providerId="LiveId" clId="{E84A0FE7-72C5-4D1A-8D62-59BDE3E9312A}" dt="2024-01-29T22:29:08.157" v="2637" actId="478"/>
          <ac:spMkLst>
            <pc:docMk/>
            <pc:sldMk cId="2954840960" sldId="294"/>
            <ac:spMk id="14" creationId="{FDCDC57F-F9B6-471A-AFF1-7FE005A67940}"/>
          </ac:spMkLst>
        </pc:spChg>
        <pc:spChg chg="del">
          <ac:chgData name="minhu lee" userId="7d57b1e41d63a052" providerId="LiveId" clId="{E84A0FE7-72C5-4D1A-8D62-59BDE3E9312A}" dt="2024-01-29T22:29:08.157" v="2637" actId="478"/>
          <ac:spMkLst>
            <pc:docMk/>
            <pc:sldMk cId="2954840960" sldId="294"/>
            <ac:spMk id="15" creationId="{0EC850C9-E5CA-4047-B59A-58778C68CEF2}"/>
          </ac:spMkLst>
        </pc:spChg>
        <pc:spChg chg="del">
          <ac:chgData name="minhu lee" userId="7d57b1e41d63a052" providerId="LiveId" clId="{E84A0FE7-72C5-4D1A-8D62-59BDE3E9312A}" dt="2024-01-29T22:29:08.157" v="2637" actId="478"/>
          <ac:spMkLst>
            <pc:docMk/>
            <pc:sldMk cId="2954840960" sldId="294"/>
            <ac:spMk id="16" creationId="{51E846C6-2AB9-42BB-A428-0AC2CD4DA90F}"/>
          </ac:spMkLst>
        </pc:spChg>
        <pc:spChg chg="mod">
          <ac:chgData name="minhu lee" userId="7d57b1e41d63a052" providerId="LiveId" clId="{E84A0FE7-72C5-4D1A-8D62-59BDE3E9312A}" dt="2024-01-29T22:29:15.245" v="2659" actId="20577"/>
          <ac:spMkLst>
            <pc:docMk/>
            <pc:sldMk cId="2954840960" sldId="294"/>
            <ac:spMk id="22" creationId="{F04D223F-E89F-4455-BE24-5C72BD77B593}"/>
          </ac:spMkLst>
        </pc:spChg>
        <pc:spChg chg="del">
          <ac:chgData name="minhu lee" userId="7d57b1e41d63a052" providerId="LiveId" clId="{E84A0FE7-72C5-4D1A-8D62-59BDE3E9312A}" dt="2024-01-29T22:29:08.157" v="2637" actId="478"/>
          <ac:spMkLst>
            <pc:docMk/>
            <pc:sldMk cId="2954840960" sldId="294"/>
            <ac:spMk id="38" creationId="{20A58133-E7D7-4ABE-9A48-6AD54A421B26}"/>
          </ac:spMkLst>
        </pc:spChg>
        <pc:spChg chg="del">
          <ac:chgData name="minhu lee" userId="7d57b1e41d63a052" providerId="LiveId" clId="{E84A0FE7-72C5-4D1A-8D62-59BDE3E9312A}" dt="2024-01-29T22:29:08.157" v="2637" actId="478"/>
          <ac:spMkLst>
            <pc:docMk/>
            <pc:sldMk cId="2954840960" sldId="294"/>
            <ac:spMk id="39" creationId="{27287D6E-30BE-4DB8-B2AD-C065EB2B78F9}"/>
          </ac:spMkLst>
        </pc:spChg>
        <pc:spChg chg="del">
          <ac:chgData name="minhu lee" userId="7d57b1e41d63a052" providerId="LiveId" clId="{E84A0FE7-72C5-4D1A-8D62-59BDE3E9312A}" dt="2024-01-29T22:29:08.157" v="2637" actId="478"/>
          <ac:spMkLst>
            <pc:docMk/>
            <pc:sldMk cId="2954840960" sldId="294"/>
            <ac:spMk id="40" creationId="{9D60B4A1-AE0F-4F83-8621-4B5965F7BE56}"/>
          </ac:spMkLst>
        </pc:spChg>
        <pc:spChg chg="del">
          <ac:chgData name="minhu lee" userId="7d57b1e41d63a052" providerId="LiveId" clId="{E84A0FE7-72C5-4D1A-8D62-59BDE3E9312A}" dt="2024-01-29T22:29:08.157" v="2637" actId="478"/>
          <ac:spMkLst>
            <pc:docMk/>
            <pc:sldMk cId="2954840960" sldId="294"/>
            <ac:spMk id="43" creationId="{0F6540D4-4886-4227-A101-241AD3387BD6}"/>
          </ac:spMkLst>
        </pc:spChg>
        <pc:spChg chg="del">
          <ac:chgData name="minhu lee" userId="7d57b1e41d63a052" providerId="LiveId" clId="{E84A0FE7-72C5-4D1A-8D62-59BDE3E9312A}" dt="2024-01-29T22:29:08.157" v="2637" actId="478"/>
          <ac:spMkLst>
            <pc:docMk/>
            <pc:sldMk cId="2954840960" sldId="294"/>
            <ac:spMk id="46" creationId="{35DE14C9-8446-4E39-B257-483EAEAE4E69}"/>
          </ac:spMkLst>
        </pc:spChg>
        <pc:spChg chg="del">
          <ac:chgData name="minhu lee" userId="7d57b1e41d63a052" providerId="LiveId" clId="{E84A0FE7-72C5-4D1A-8D62-59BDE3E9312A}" dt="2024-01-29T22:29:08.157" v="2637" actId="478"/>
          <ac:spMkLst>
            <pc:docMk/>
            <pc:sldMk cId="2954840960" sldId="294"/>
            <ac:spMk id="47" creationId="{3828468B-6C65-4E2B-B1CE-56EC259E938B}"/>
          </ac:spMkLst>
        </pc:spChg>
        <pc:picChg chg="del">
          <ac:chgData name="minhu lee" userId="7d57b1e41d63a052" providerId="LiveId" clId="{E84A0FE7-72C5-4D1A-8D62-59BDE3E9312A}" dt="2024-01-29T22:29:08.157" v="2637" actId="478"/>
          <ac:picMkLst>
            <pc:docMk/>
            <pc:sldMk cId="2954840960" sldId="294"/>
            <ac:picMk id="13" creationId="{AB17C9FF-E140-4485-832F-444FB164A272}"/>
          </ac:picMkLst>
        </pc:picChg>
      </pc:sldChg>
      <pc:sldChg chg="modSp mod">
        <pc:chgData name="minhu lee" userId="7d57b1e41d63a052" providerId="LiveId" clId="{E84A0FE7-72C5-4D1A-8D62-59BDE3E9312A}" dt="2024-01-29T21:33:38.082" v="976" actId="20577"/>
        <pc:sldMkLst>
          <pc:docMk/>
          <pc:sldMk cId="2236740374" sldId="308"/>
        </pc:sldMkLst>
        <pc:spChg chg="mod">
          <ac:chgData name="minhu lee" userId="7d57b1e41d63a052" providerId="LiveId" clId="{E84A0FE7-72C5-4D1A-8D62-59BDE3E9312A}" dt="2024-01-29T21:33:38.082" v="976" actId="20577"/>
          <ac:spMkLst>
            <pc:docMk/>
            <pc:sldMk cId="2236740374" sldId="308"/>
            <ac:spMk id="41" creationId="{175200B2-AD6B-49BB-A463-8E945E953505}"/>
          </ac:spMkLst>
        </pc:spChg>
      </pc:sldChg>
      <pc:sldChg chg="modSp mod">
        <pc:chgData name="minhu lee" userId="7d57b1e41d63a052" providerId="LiveId" clId="{E84A0FE7-72C5-4D1A-8D62-59BDE3E9312A}" dt="2024-01-29T21:19:14.232" v="1" actId="1076"/>
        <pc:sldMkLst>
          <pc:docMk/>
          <pc:sldMk cId="3825041593" sldId="309"/>
        </pc:sldMkLst>
        <pc:spChg chg="mod">
          <ac:chgData name="minhu lee" userId="7d57b1e41d63a052" providerId="LiveId" clId="{E84A0FE7-72C5-4D1A-8D62-59BDE3E9312A}" dt="2024-01-29T21:19:14.232" v="1" actId="1076"/>
          <ac:spMkLst>
            <pc:docMk/>
            <pc:sldMk cId="3825041593" sldId="309"/>
            <ac:spMk id="75" creationId="{54BBDB13-31B8-466E-A088-90E8AD0F34DE}"/>
          </ac:spMkLst>
        </pc:spChg>
      </pc:sldChg>
      <pc:sldChg chg="addSp delSp modSp mod">
        <pc:chgData name="minhu lee" userId="7d57b1e41d63a052" providerId="LiveId" clId="{E84A0FE7-72C5-4D1A-8D62-59BDE3E9312A}" dt="2024-01-29T22:07:44.393" v="1461" actId="1076"/>
        <pc:sldMkLst>
          <pc:docMk/>
          <pc:sldMk cId="3378230085" sldId="310"/>
        </pc:sldMkLst>
        <pc:spChg chg="del">
          <ac:chgData name="minhu lee" userId="7d57b1e41d63a052" providerId="LiveId" clId="{E84A0FE7-72C5-4D1A-8D62-59BDE3E9312A}" dt="2024-01-29T21:20:32.033" v="40" actId="478"/>
          <ac:spMkLst>
            <pc:docMk/>
            <pc:sldMk cId="3378230085" sldId="310"/>
            <ac:spMk id="4" creationId="{7C36BC6C-4B73-18C3-4189-5C870DC03E0F}"/>
          </ac:spMkLst>
        </pc:spChg>
        <pc:spChg chg="mod">
          <ac:chgData name="minhu lee" userId="7d57b1e41d63a052" providerId="LiveId" clId="{E84A0FE7-72C5-4D1A-8D62-59BDE3E9312A}" dt="2024-01-29T21:31:09.701" v="682" actId="1076"/>
          <ac:spMkLst>
            <pc:docMk/>
            <pc:sldMk cId="3378230085" sldId="310"/>
            <ac:spMk id="6" creationId="{60116C2B-4CDA-2A13-A99A-D0681266C675}"/>
          </ac:spMkLst>
        </pc:spChg>
        <pc:spChg chg="mod">
          <ac:chgData name="minhu lee" userId="7d57b1e41d63a052" providerId="LiveId" clId="{E84A0FE7-72C5-4D1A-8D62-59BDE3E9312A}" dt="2024-01-29T21:31:14.276" v="683" actId="1076"/>
          <ac:spMkLst>
            <pc:docMk/>
            <pc:sldMk cId="3378230085" sldId="310"/>
            <ac:spMk id="7" creationId="{FD57408B-2DDE-829A-39B9-DC2E7A6A6322}"/>
          </ac:spMkLst>
        </pc:spChg>
        <pc:spChg chg="mod">
          <ac:chgData name="minhu lee" userId="7d57b1e41d63a052" providerId="LiveId" clId="{E84A0FE7-72C5-4D1A-8D62-59BDE3E9312A}" dt="2024-01-29T21:30:42.851" v="670" actId="20577"/>
          <ac:spMkLst>
            <pc:docMk/>
            <pc:sldMk cId="3378230085" sldId="310"/>
            <ac:spMk id="9" creationId="{3627DE25-7B57-E514-218F-26663B2CC6D2}"/>
          </ac:spMkLst>
        </pc:spChg>
        <pc:spChg chg="mod">
          <ac:chgData name="minhu lee" userId="7d57b1e41d63a052" providerId="LiveId" clId="{E84A0FE7-72C5-4D1A-8D62-59BDE3E9312A}" dt="2024-01-29T21:30:55.490" v="680"/>
          <ac:spMkLst>
            <pc:docMk/>
            <pc:sldMk cId="3378230085" sldId="310"/>
            <ac:spMk id="10" creationId="{5CB0C7D5-7B99-68D7-D419-F975DEBA2227}"/>
          </ac:spMkLst>
        </pc:spChg>
        <pc:spChg chg="del mod">
          <ac:chgData name="minhu lee" userId="7d57b1e41d63a052" providerId="LiveId" clId="{E84A0FE7-72C5-4D1A-8D62-59BDE3E9312A}" dt="2024-01-29T21:20:32.033" v="40" actId="478"/>
          <ac:spMkLst>
            <pc:docMk/>
            <pc:sldMk cId="3378230085" sldId="310"/>
            <ac:spMk id="11" creationId="{E4B294E8-2ADB-6E02-1562-E15AE4B34D4C}"/>
          </ac:spMkLst>
        </pc:spChg>
        <pc:spChg chg="mod">
          <ac:chgData name="minhu lee" userId="7d57b1e41d63a052" providerId="LiveId" clId="{E84A0FE7-72C5-4D1A-8D62-59BDE3E9312A}" dt="2024-01-29T21:22:08.667" v="118" actId="20577"/>
          <ac:spMkLst>
            <pc:docMk/>
            <pc:sldMk cId="3378230085" sldId="310"/>
            <ac:spMk id="12" creationId="{3FFFED4C-B5BE-DD73-BEE1-6DA6EAC4012E}"/>
          </ac:spMkLst>
        </pc:spChg>
        <pc:spChg chg="mod">
          <ac:chgData name="minhu lee" userId="7d57b1e41d63a052" providerId="LiveId" clId="{E84A0FE7-72C5-4D1A-8D62-59BDE3E9312A}" dt="2024-01-29T21:23:47.007" v="205" actId="20577"/>
          <ac:spMkLst>
            <pc:docMk/>
            <pc:sldMk cId="3378230085" sldId="310"/>
            <ac:spMk id="13" creationId="{E69C5CFE-2873-37DE-82E6-63D890052DC1}"/>
          </ac:spMkLst>
        </pc:spChg>
        <pc:spChg chg="mod">
          <ac:chgData name="minhu lee" userId="7d57b1e41d63a052" providerId="LiveId" clId="{E84A0FE7-72C5-4D1A-8D62-59BDE3E9312A}" dt="2024-01-29T21:20:01.472" v="13" actId="20577"/>
          <ac:spMkLst>
            <pc:docMk/>
            <pc:sldMk cId="3378230085" sldId="310"/>
            <ac:spMk id="46" creationId="{A9F7D0D7-E6A7-F4DA-BD6C-8AA17BFADCBE}"/>
          </ac:spMkLst>
        </pc:spChg>
        <pc:spChg chg="mod">
          <ac:chgData name="minhu lee" userId="7d57b1e41d63a052" providerId="LiveId" clId="{E84A0FE7-72C5-4D1A-8D62-59BDE3E9312A}" dt="2024-01-29T22:07:44.393" v="1461" actId="1076"/>
          <ac:spMkLst>
            <pc:docMk/>
            <pc:sldMk cId="3378230085" sldId="310"/>
            <ac:spMk id="56" creationId="{A87AC776-F4F7-47DA-4CAE-75C932C3764D}"/>
          </ac:spMkLst>
        </pc:spChg>
        <pc:spChg chg="del">
          <ac:chgData name="minhu lee" userId="7d57b1e41d63a052" providerId="LiveId" clId="{E84A0FE7-72C5-4D1A-8D62-59BDE3E9312A}" dt="2024-01-29T21:20:32.033" v="40" actId="478"/>
          <ac:spMkLst>
            <pc:docMk/>
            <pc:sldMk cId="3378230085" sldId="310"/>
            <ac:spMk id="58" creationId="{368FF7F3-530A-4DD6-A42B-360212AF9E99}"/>
          </ac:spMkLst>
        </pc:spChg>
        <pc:spChg chg="del">
          <ac:chgData name="minhu lee" userId="7d57b1e41d63a052" providerId="LiveId" clId="{E84A0FE7-72C5-4D1A-8D62-59BDE3E9312A}" dt="2024-01-29T21:20:32.033" v="40" actId="478"/>
          <ac:spMkLst>
            <pc:docMk/>
            <pc:sldMk cId="3378230085" sldId="310"/>
            <ac:spMk id="59" creationId="{A921F099-8431-1574-2EB4-1BE4F6E879BD}"/>
          </ac:spMkLst>
        </pc:spChg>
        <pc:spChg chg="del">
          <ac:chgData name="minhu lee" userId="7d57b1e41d63a052" providerId="LiveId" clId="{E84A0FE7-72C5-4D1A-8D62-59BDE3E9312A}" dt="2024-01-29T21:20:32.033" v="40" actId="478"/>
          <ac:spMkLst>
            <pc:docMk/>
            <pc:sldMk cId="3378230085" sldId="310"/>
            <ac:spMk id="60" creationId="{069F4364-193E-6DE8-E67A-E82E0F197B2A}"/>
          </ac:spMkLst>
        </pc:spChg>
        <pc:spChg chg="del mod">
          <ac:chgData name="minhu lee" userId="7d57b1e41d63a052" providerId="LiveId" clId="{E84A0FE7-72C5-4D1A-8D62-59BDE3E9312A}" dt="2024-01-29T21:20:35.411" v="42" actId="478"/>
          <ac:spMkLst>
            <pc:docMk/>
            <pc:sldMk cId="3378230085" sldId="310"/>
            <ac:spMk id="61" creationId="{2E442497-1E8E-912C-9DDF-A74F5AF8E84C}"/>
          </ac:spMkLst>
        </pc:spChg>
        <pc:spChg chg="del">
          <ac:chgData name="minhu lee" userId="7d57b1e41d63a052" providerId="LiveId" clId="{E84A0FE7-72C5-4D1A-8D62-59BDE3E9312A}" dt="2024-01-29T21:24:25.737" v="209" actId="478"/>
          <ac:spMkLst>
            <pc:docMk/>
            <pc:sldMk cId="3378230085" sldId="310"/>
            <ac:spMk id="62" creationId="{FFA07C5B-6F34-2128-637E-950CA5E79802}"/>
          </ac:spMkLst>
        </pc:spChg>
        <pc:spChg chg="del mod">
          <ac:chgData name="minhu lee" userId="7d57b1e41d63a052" providerId="LiveId" clId="{E84A0FE7-72C5-4D1A-8D62-59BDE3E9312A}" dt="2024-01-29T21:24:32.087" v="211" actId="478"/>
          <ac:spMkLst>
            <pc:docMk/>
            <pc:sldMk cId="3378230085" sldId="310"/>
            <ac:spMk id="63" creationId="{C7A63D70-C2CF-4EB9-9D9A-183724039DB5}"/>
          </ac:spMkLst>
        </pc:spChg>
        <pc:spChg chg="del">
          <ac:chgData name="minhu lee" userId="7d57b1e41d63a052" providerId="LiveId" clId="{E84A0FE7-72C5-4D1A-8D62-59BDE3E9312A}" dt="2024-01-29T21:24:39.547" v="213" actId="478"/>
          <ac:spMkLst>
            <pc:docMk/>
            <pc:sldMk cId="3378230085" sldId="310"/>
            <ac:spMk id="64" creationId="{3AAB64E2-F238-4047-EC75-590022597DC5}"/>
          </ac:spMkLst>
        </pc:spChg>
        <pc:spChg chg="del">
          <ac:chgData name="minhu lee" userId="7d57b1e41d63a052" providerId="LiveId" clId="{E84A0FE7-72C5-4D1A-8D62-59BDE3E9312A}" dt="2024-01-29T21:24:36.057" v="212" actId="478"/>
          <ac:spMkLst>
            <pc:docMk/>
            <pc:sldMk cId="3378230085" sldId="310"/>
            <ac:spMk id="65" creationId="{ED548804-7D5E-DF5F-7182-3EF79F9C1356}"/>
          </ac:spMkLst>
        </pc:spChg>
        <pc:spChg chg="mod">
          <ac:chgData name="minhu lee" userId="7d57b1e41d63a052" providerId="LiveId" clId="{E84A0FE7-72C5-4D1A-8D62-59BDE3E9312A}" dt="2024-01-29T21:30:09.581" v="653" actId="20577"/>
          <ac:spMkLst>
            <pc:docMk/>
            <pc:sldMk cId="3378230085" sldId="310"/>
            <ac:spMk id="66" creationId="{ECFFCB61-606D-5FE1-0698-989BFE8D9293}"/>
          </ac:spMkLst>
        </pc:spChg>
        <pc:spChg chg="add del mod">
          <ac:chgData name="minhu lee" userId="7d57b1e41d63a052" providerId="LiveId" clId="{E84A0FE7-72C5-4D1A-8D62-59BDE3E9312A}" dt="2024-01-29T21:29:58.154" v="618" actId="20577"/>
          <ac:spMkLst>
            <pc:docMk/>
            <pc:sldMk cId="3378230085" sldId="310"/>
            <ac:spMk id="67" creationId="{DB07CB6C-FAB5-B2A5-FA02-D8602459BA12}"/>
          </ac:spMkLst>
        </pc:spChg>
        <pc:spChg chg="add mod">
          <ac:chgData name="minhu lee" userId="7d57b1e41d63a052" providerId="LiveId" clId="{E84A0FE7-72C5-4D1A-8D62-59BDE3E9312A}" dt="2024-01-29T21:22:18.789" v="119" actId="1076"/>
          <ac:spMkLst>
            <pc:docMk/>
            <pc:sldMk cId="3378230085" sldId="310"/>
            <ac:spMk id="74" creationId="{B38CE087-B784-ACD2-452B-E48CF383AA9B}"/>
          </ac:spMkLst>
        </pc:spChg>
        <pc:spChg chg="add mod">
          <ac:chgData name="minhu lee" userId="7d57b1e41d63a052" providerId="LiveId" clId="{E84A0FE7-72C5-4D1A-8D62-59BDE3E9312A}" dt="2024-01-29T21:24:02.947" v="208" actId="14100"/>
          <ac:spMkLst>
            <pc:docMk/>
            <pc:sldMk cId="3378230085" sldId="310"/>
            <ac:spMk id="75" creationId="{233D5EF3-82F9-7CC9-B737-3B98B87CEE38}"/>
          </ac:spMkLst>
        </pc:spChg>
        <pc:spChg chg="add mod">
          <ac:chgData name="minhu lee" userId="7d57b1e41d63a052" providerId="LiveId" clId="{E84A0FE7-72C5-4D1A-8D62-59BDE3E9312A}" dt="2024-01-29T21:25:26.647" v="221" actId="1076"/>
          <ac:spMkLst>
            <pc:docMk/>
            <pc:sldMk cId="3378230085" sldId="310"/>
            <ac:spMk id="76" creationId="{6728E4F1-26EC-307B-0DBB-ABE8F9EFA9E4}"/>
          </ac:spMkLst>
        </pc:spChg>
        <pc:spChg chg="add mod">
          <ac:chgData name="minhu lee" userId="7d57b1e41d63a052" providerId="LiveId" clId="{E84A0FE7-72C5-4D1A-8D62-59BDE3E9312A}" dt="2024-01-29T21:28:58.636" v="476" actId="20577"/>
          <ac:spMkLst>
            <pc:docMk/>
            <pc:sldMk cId="3378230085" sldId="310"/>
            <ac:spMk id="80" creationId="{F66D99BD-DC85-5E66-8EB2-879F27132D8B}"/>
          </ac:spMkLst>
        </pc:spChg>
        <pc:spChg chg="add mod">
          <ac:chgData name="minhu lee" userId="7d57b1e41d63a052" providerId="LiveId" clId="{E84A0FE7-72C5-4D1A-8D62-59BDE3E9312A}" dt="2024-01-29T21:29:21.325" v="564" actId="20577"/>
          <ac:spMkLst>
            <pc:docMk/>
            <pc:sldMk cId="3378230085" sldId="310"/>
            <ac:spMk id="85" creationId="{0C69598B-F358-0FAD-AA11-DC0FDFE9C317}"/>
          </ac:spMkLst>
        </pc:spChg>
        <pc:spChg chg="add mod">
          <ac:chgData name="minhu lee" userId="7d57b1e41d63a052" providerId="LiveId" clId="{E84A0FE7-72C5-4D1A-8D62-59BDE3E9312A}" dt="2024-01-29T21:26:19.207" v="320" actId="1076"/>
          <ac:spMkLst>
            <pc:docMk/>
            <pc:sldMk cId="3378230085" sldId="310"/>
            <ac:spMk id="86" creationId="{77DC0807-896A-4C3A-5345-194B91F7B848}"/>
          </ac:spMkLst>
        </pc:spChg>
        <pc:spChg chg="add mod">
          <ac:chgData name="minhu lee" userId="7d57b1e41d63a052" providerId="LiveId" clId="{E84A0FE7-72C5-4D1A-8D62-59BDE3E9312A}" dt="2024-01-29T21:26:33.077" v="322" actId="1076"/>
          <ac:spMkLst>
            <pc:docMk/>
            <pc:sldMk cId="3378230085" sldId="310"/>
            <ac:spMk id="87" creationId="{82F56900-AB0D-99BC-C217-1EFE5029D245}"/>
          </ac:spMkLst>
        </pc:spChg>
        <pc:spChg chg="add mod">
          <ac:chgData name="minhu lee" userId="7d57b1e41d63a052" providerId="LiveId" clId="{E84A0FE7-72C5-4D1A-8D62-59BDE3E9312A}" dt="2024-01-29T21:29:20.471" v="563" actId="20577"/>
          <ac:spMkLst>
            <pc:docMk/>
            <pc:sldMk cId="3378230085" sldId="310"/>
            <ac:spMk id="88" creationId="{5C8E82BE-96BA-F4CF-3E83-4C90CCC7821A}"/>
          </ac:spMkLst>
        </pc:spChg>
        <pc:spChg chg="add mod">
          <ac:chgData name="minhu lee" userId="7d57b1e41d63a052" providerId="LiveId" clId="{E84A0FE7-72C5-4D1A-8D62-59BDE3E9312A}" dt="2024-01-29T21:30:58.646" v="681" actId="1076"/>
          <ac:spMkLst>
            <pc:docMk/>
            <pc:sldMk cId="3378230085" sldId="310"/>
            <ac:spMk id="89" creationId="{9911E07D-1D58-CD69-29D6-53E7EE10A13A}"/>
          </ac:spMkLst>
        </pc:spChg>
        <pc:spChg chg="add mod">
          <ac:chgData name="minhu lee" userId="7d57b1e41d63a052" providerId="LiveId" clId="{E84A0FE7-72C5-4D1A-8D62-59BDE3E9312A}" dt="2024-01-29T21:31:27.574" v="687" actId="20577"/>
          <ac:spMkLst>
            <pc:docMk/>
            <pc:sldMk cId="3378230085" sldId="310"/>
            <ac:spMk id="90" creationId="{4AD66BAB-0DA8-55F2-013E-0F2759599F42}"/>
          </ac:spMkLst>
        </pc:spChg>
        <pc:graphicFrameChg chg="modGraphic">
          <ac:chgData name="minhu lee" userId="7d57b1e41d63a052" providerId="LiveId" clId="{E84A0FE7-72C5-4D1A-8D62-59BDE3E9312A}" dt="2024-01-29T21:32:29.276" v="939" actId="20577"/>
          <ac:graphicFrameMkLst>
            <pc:docMk/>
            <pc:sldMk cId="3378230085" sldId="310"/>
            <ac:graphicFrameMk id="49" creationId="{2D3067F1-ABC3-46F4-A5F2-BFA6E93D6307}"/>
          </ac:graphicFrameMkLst>
        </pc:graphicFrameChg>
      </pc:sldChg>
      <pc:sldChg chg="addSp delSp modSp mod">
        <pc:chgData name="minhu lee" userId="7d57b1e41d63a052" providerId="LiveId" clId="{E84A0FE7-72C5-4D1A-8D62-59BDE3E9312A}" dt="2024-01-29T22:28:49.907" v="2635" actId="20577"/>
        <pc:sldMkLst>
          <pc:docMk/>
          <pc:sldMk cId="3958041249" sldId="311"/>
        </pc:sldMkLst>
        <pc:spChg chg="del">
          <ac:chgData name="minhu lee" userId="7d57b1e41d63a052" providerId="LiveId" clId="{E84A0FE7-72C5-4D1A-8D62-59BDE3E9312A}" dt="2024-01-29T21:33:14.458" v="940" actId="478"/>
          <ac:spMkLst>
            <pc:docMk/>
            <pc:sldMk cId="3958041249" sldId="311"/>
            <ac:spMk id="3" creationId="{77A36769-970C-4B97-BA94-5E6942EBB58A}"/>
          </ac:spMkLst>
        </pc:spChg>
        <pc:spChg chg="add mod">
          <ac:chgData name="minhu lee" userId="7d57b1e41d63a052" providerId="LiveId" clId="{E84A0FE7-72C5-4D1A-8D62-59BDE3E9312A}" dt="2024-01-29T21:39:44.450" v="1019" actId="207"/>
          <ac:spMkLst>
            <pc:docMk/>
            <pc:sldMk cId="3958041249" sldId="311"/>
            <ac:spMk id="4" creationId="{1CF21E15-3DBF-204C-7A15-E6A7318A7320}"/>
          </ac:spMkLst>
        </pc:spChg>
        <pc:spChg chg="del">
          <ac:chgData name="minhu lee" userId="7d57b1e41d63a052" providerId="LiveId" clId="{E84A0FE7-72C5-4D1A-8D62-59BDE3E9312A}" dt="2024-01-29T21:33:17.244" v="941" actId="478"/>
          <ac:spMkLst>
            <pc:docMk/>
            <pc:sldMk cId="3958041249" sldId="311"/>
            <ac:spMk id="5" creationId="{80416849-5B8A-455A-BCF2-FFFC35C567E1}"/>
          </ac:spMkLst>
        </pc:spChg>
        <pc:spChg chg="add del mod">
          <ac:chgData name="minhu lee" userId="7d57b1e41d63a052" providerId="LiveId" clId="{E84A0FE7-72C5-4D1A-8D62-59BDE3E9312A}" dt="2024-01-29T21:38:03.813" v="997"/>
          <ac:spMkLst>
            <pc:docMk/>
            <pc:sldMk cId="3958041249" sldId="311"/>
            <ac:spMk id="8" creationId="{2303D3DD-6CFF-A26A-735D-6C20AC4CDBAE}"/>
          </ac:spMkLst>
        </pc:spChg>
        <pc:spChg chg="add mod">
          <ac:chgData name="minhu lee" userId="7d57b1e41d63a052" providerId="LiveId" clId="{E84A0FE7-72C5-4D1A-8D62-59BDE3E9312A}" dt="2024-01-29T21:39:20.849" v="1016" actId="20577"/>
          <ac:spMkLst>
            <pc:docMk/>
            <pc:sldMk cId="3958041249" sldId="311"/>
            <ac:spMk id="9" creationId="{E99F4570-957C-627C-F0F1-9E0AE4ED076E}"/>
          </ac:spMkLst>
        </pc:spChg>
        <pc:spChg chg="add mod">
          <ac:chgData name="minhu lee" userId="7d57b1e41d63a052" providerId="LiveId" clId="{E84A0FE7-72C5-4D1A-8D62-59BDE3E9312A}" dt="2024-01-29T21:49:20.216" v="1182" actId="1076"/>
          <ac:spMkLst>
            <pc:docMk/>
            <pc:sldMk cId="3958041249" sldId="311"/>
            <ac:spMk id="10" creationId="{84D76773-0234-ECB4-4076-F9510AFB071B}"/>
          </ac:spMkLst>
        </pc:spChg>
        <pc:spChg chg="add del mod">
          <ac:chgData name="minhu lee" userId="7d57b1e41d63a052" providerId="LiveId" clId="{E84A0FE7-72C5-4D1A-8D62-59BDE3E9312A}" dt="2024-01-29T21:52:01.630" v="1268" actId="478"/>
          <ac:spMkLst>
            <pc:docMk/>
            <pc:sldMk cId="3958041249" sldId="311"/>
            <ac:spMk id="11" creationId="{7C147474-8A63-7CEC-8616-73581AAD9CC7}"/>
          </ac:spMkLst>
        </pc:spChg>
        <pc:spChg chg="add mod">
          <ac:chgData name="minhu lee" userId="7d57b1e41d63a052" providerId="LiveId" clId="{E84A0FE7-72C5-4D1A-8D62-59BDE3E9312A}" dt="2024-01-29T21:46:24.636" v="1043" actId="767"/>
          <ac:spMkLst>
            <pc:docMk/>
            <pc:sldMk cId="3958041249" sldId="311"/>
            <ac:spMk id="12" creationId="{87E84E20-1857-C451-C30D-0ACF25C10AA8}"/>
          </ac:spMkLst>
        </pc:spChg>
        <pc:spChg chg="add mod">
          <ac:chgData name="minhu lee" userId="7d57b1e41d63a052" providerId="LiveId" clId="{E84A0FE7-72C5-4D1A-8D62-59BDE3E9312A}" dt="2024-01-29T21:46:32.709" v="1044"/>
          <ac:spMkLst>
            <pc:docMk/>
            <pc:sldMk cId="3958041249" sldId="311"/>
            <ac:spMk id="13" creationId="{EE115B29-0A1D-53DC-6290-97188A08F84E}"/>
          </ac:spMkLst>
        </pc:spChg>
        <pc:spChg chg="del">
          <ac:chgData name="minhu lee" userId="7d57b1e41d63a052" providerId="LiveId" clId="{E84A0FE7-72C5-4D1A-8D62-59BDE3E9312A}" dt="2024-01-29T21:33:17.244" v="941" actId="478"/>
          <ac:spMkLst>
            <pc:docMk/>
            <pc:sldMk cId="3958041249" sldId="311"/>
            <ac:spMk id="14" creationId="{511A5A9D-8085-4F9A-8346-9E7EC27AC8AD}"/>
          </ac:spMkLst>
        </pc:spChg>
        <pc:spChg chg="del">
          <ac:chgData name="minhu lee" userId="7d57b1e41d63a052" providerId="LiveId" clId="{E84A0FE7-72C5-4D1A-8D62-59BDE3E9312A}" dt="2024-01-29T21:33:17.244" v="941" actId="478"/>
          <ac:spMkLst>
            <pc:docMk/>
            <pc:sldMk cId="3958041249" sldId="311"/>
            <ac:spMk id="15" creationId="{C4E89A37-5085-4C37-85F8-C7445BD13D10}"/>
          </ac:spMkLst>
        </pc:spChg>
        <pc:spChg chg="del">
          <ac:chgData name="minhu lee" userId="7d57b1e41d63a052" providerId="LiveId" clId="{E84A0FE7-72C5-4D1A-8D62-59BDE3E9312A}" dt="2024-01-29T21:33:17.244" v="941" actId="478"/>
          <ac:spMkLst>
            <pc:docMk/>
            <pc:sldMk cId="3958041249" sldId="311"/>
            <ac:spMk id="16" creationId="{7203915C-5FC2-43C6-B5B8-E54B7154B44D}"/>
          </ac:spMkLst>
        </pc:spChg>
        <pc:spChg chg="add mod">
          <ac:chgData name="minhu lee" userId="7d57b1e41d63a052" providerId="LiveId" clId="{E84A0FE7-72C5-4D1A-8D62-59BDE3E9312A}" dt="2024-01-29T21:47:04.216" v="1066" actId="1076"/>
          <ac:spMkLst>
            <pc:docMk/>
            <pc:sldMk cId="3958041249" sldId="311"/>
            <ac:spMk id="17" creationId="{264E0461-7F99-C7B7-B471-B703091490C4}"/>
          </ac:spMkLst>
        </pc:spChg>
        <pc:spChg chg="add mod">
          <ac:chgData name="minhu lee" userId="7d57b1e41d63a052" providerId="LiveId" clId="{E84A0FE7-72C5-4D1A-8D62-59BDE3E9312A}" dt="2024-01-29T21:47:43.771" v="1086" actId="1076"/>
          <ac:spMkLst>
            <pc:docMk/>
            <pc:sldMk cId="3958041249" sldId="311"/>
            <ac:spMk id="18" creationId="{A73052E3-B8F4-1984-1944-80248F1B8FB7}"/>
          </ac:spMkLst>
        </pc:spChg>
        <pc:spChg chg="del">
          <ac:chgData name="minhu lee" userId="7d57b1e41d63a052" providerId="LiveId" clId="{E84A0FE7-72C5-4D1A-8D62-59BDE3E9312A}" dt="2024-01-29T21:33:17.244" v="941" actId="478"/>
          <ac:spMkLst>
            <pc:docMk/>
            <pc:sldMk cId="3958041249" sldId="311"/>
            <ac:spMk id="20" creationId="{4443E15B-DF1A-4E87-B5B9-7D32662E3E11}"/>
          </ac:spMkLst>
        </pc:spChg>
        <pc:spChg chg="add mod">
          <ac:chgData name="minhu lee" userId="7d57b1e41d63a052" providerId="LiveId" clId="{E84A0FE7-72C5-4D1A-8D62-59BDE3E9312A}" dt="2024-01-29T21:49:12.546" v="1181" actId="20577"/>
          <ac:spMkLst>
            <pc:docMk/>
            <pc:sldMk cId="3958041249" sldId="311"/>
            <ac:spMk id="21" creationId="{D0ADF4CA-D832-B2BD-CACC-CE62845A5230}"/>
          </ac:spMkLst>
        </pc:spChg>
        <pc:spChg chg="add mod">
          <ac:chgData name="minhu lee" userId="7d57b1e41d63a052" providerId="LiveId" clId="{E84A0FE7-72C5-4D1A-8D62-59BDE3E9312A}" dt="2024-01-29T21:48:22.588" v="1160"/>
          <ac:spMkLst>
            <pc:docMk/>
            <pc:sldMk cId="3958041249" sldId="311"/>
            <ac:spMk id="22" creationId="{A70B3D4F-40CB-4E23-493A-18FE86B6D709}"/>
          </ac:spMkLst>
        </pc:spChg>
        <pc:spChg chg="add mod">
          <ac:chgData name="minhu lee" userId="7d57b1e41d63a052" providerId="LiveId" clId="{E84A0FE7-72C5-4D1A-8D62-59BDE3E9312A}" dt="2024-01-29T22:13:59.383" v="1519" actId="20577"/>
          <ac:spMkLst>
            <pc:docMk/>
            <pc:sldMk cId="3958041249" sldId="311"/>
            <ac:spMk id="23" creationId="{624411EA-229E-9B29-B9B0-DDA9A61BE8FB}"/>
          </ac:spMkLst>
        </pc:spChg>
        <pc:spChg chg="add mod">
          <ac:chgData name="minhu lee" userId="7d57b1e41d63a052" providerId="LiveId" clId="{E84A0FE7-72C5-4D1A-8D62-59BDE3E9312A}" dt="2024-01-29T21:49:30.227" v="1183"/>
          <ac:spMkLst>
            <pc:docMk/>
            <pc:sldMk cId="3958041249" sldId="311"/>
            <ac:spMk id="24" creationId="{D3355495-67A3-87AF-3FA3-BCAD690DB2E7}"/>
          </ac:spMkLst>
        </pc:spChg>
        <pc:spChg chg="add mod">
          <ac:chgData name="minhu lee" userId="7d57b1e41d63a052" providerId="LiveId" clId="{E84A0FE7-72C5-4D1A-8D62-59BDE3E9312A}" dt="2024-01-29T22:15:14.037" v="1523" actId="20577"/>
          <ac:spMkLst>
            <pc:docMk/>
            <pc:sldMk cId="3958041249" sldId="311"/>
            <ac:spMk id="25" creationId="{8A664D77-7B4B-1E66-7853-97905432DFEA}"/>
          </ac:spMkLst>
        </pc:spChg>
        <pc:spChg chg="add del mod">
          <ac:chgData name="minhu lee" userId="7d57b1e41d63a052" providerId="LiveId" clId="{E84A0FE7-72C5-4D1A-8D62-59BDE3E9312A}" dt="2024-01-29T21:54:09.396" v="1295" actId="1076"/>
          <ac:spMkLst>
            <pc:docMk/>
            <pc:sldMk cId="3958041249" sldId="311"/>
            <ac:spMk id="26" creationId="{10D70526-B515-ED55-3599-8B4CE7892C5C}"/>
          </ac:spMkLst>
        </pc:spChg>
        <pc:spChg chg="add mod">
          <ac:chgData name="minhu lee" userId="7d57b1e41d63a052" providerId="LiveId" clId="{E84A0FE7-72C5-4D1A-8D62-59BDE3E9312A}" dt="2024-01-29T22:13:55.523" v="1517" actId="20577"/>
          <ac:spMkLst>
            <pc:docMk/>
            <pc:sldMk cId="3958041249" sldId="311"/>
            <ac:spMk id="30" creationId="{68C526D6-E07F-0892-203F-8630AC580E3C}"/>
          </ac:spMkLst>
        </pc:spChg>
        <pc:spChg chg="add mod">
          <ac:chgData name="minhu lee" userId="7d57b1e41d63a052" providerId="LiveId" clId="{E84A0FE7-72C5-4D1A-8D62-59BDE3E9312A}" dt="2024-01-29T21:55:49.376" v="1333" actId="20577"/>
          <ac:spMkLst>
            <pc:docMk/>
            <pc:sldMk cId="3958041249" sldId="311"/>
            <ac:spMk id="32" creationId="{6344E098-BBF3-AA65-6E3E-3E4C883C407B}"/>
          </ac:spMkLst>
        </pc:spChg>
        <pc:spChg chg="add mod">
          <ac:chgData name="minhu lee" userId="7d57b1e41d63a052" providerId="LiveId" clId="{E84A0FE7-72C5-4D1A-8D62-59BDE3E9312A}" dt="2024-01-29T21:56:50.268" v="1347" actId="207"/>
          <ac:spMkLst>
            <pc:docMk/>
            <pc:sldMk cId="3958041249" sldId="311"/>
            <ac:spMk id="33" creationId="{C34B65C2-E2A7-3A59-B815-DFB9382F253C}"/>
          </ac:spMkLst>
        </pc:spChg>
        <pc:spChg chg="add mod">
          <ac:chgData name="minhu lee" userId="7d57b1e41d63a052" providerId="LiveId" clId="{E84A0FE7-72C5-4D1A-8D62-59BDE3E9312A}" dt="2024-01-29T21:57:18.811" v="1356" actId="20577"/>
          <ac:spMkLst>
            <pc:docMk/>
            <pc:sldMk cId="3958041249" sldId="311"/>
            <ac:spMk id="34" creationId="{05ACA393-2239-7FE4-1F0F-303B8E02EA33}"/>
          </ac:spMkLst>
        </pc:spChg>
        <pc:spChg chg="add mod">
          <ac:chgData name="minhu lee" userId="7d57b1e41d63a052" providerId="LiveId" clId="{E84A0FE7-72C5-4D1A-8D62-59BDE3E9312A}" dt="2024-01-29T22:02:53.862" v="1400" actId="1076"/>
          <ac:spMkLst>
            <pc:docMk/>
            <pc:sldMk cId="3958041249" sldId="311"/>
            <ac:spMk id="36" creationId="{73EE4D3C-8EB0-2E14-8994-5C19A7F7E7ED}"/>
          </ac:spMkLst>
        </pc:spChg>
        <pc:spChg chg="add mod">
          <ac:chgData name="minhu lee" userId="7d57b1e41d63a052" providerId="LiveId" clId="{E84A0FE7-72C5-4D1A-8D62-59BDE3E9312A}" dt="2024-01-29T22:03:06.933" v="1402" actId="1076"/>
          <ac:spMkLst>
            <pc:docMk/>
            <pc:sldMk cId="3958041249" sldId="311"/>
            <ac:spMk id="37" creationId="{337BC56F-E3FE-B54B-373A-87E745D67F0D}"/>
          </ac:spMkLst>
        </pc:spChg>
        <pc:spChg chg="add del mod">
          <ac:chgData name="minhu lee" userId="7d57b1e41d63a052" providerId="LiveId" clId="{E84A0FE7-72C5-4D1A-8D62-59BDE3E9312A}" dt="2024-01-29T22:03:35.545" v="1407"/>
          <ac:spMkLst>
            <pc:docMk/>
            <pc:sldMk cId="3958041249" sldId="311"/>
            <ac:spMk id="38" creationId="{0FF383F3-1646-5D51-1E8F-C2B499F67B49}"/>
          </ac:spMkLst>
        </pc:spChg>
        <pc:spChg chg="add mod">
          <ac:chgData name="minhu lee" userId="7d57b1e41d63a052" providerId="LiveId" clId="{E84A0FE7-72C5-4D1A-8D62-59BDE3E9312A}" dt="2024-01-29T22:04:35.411" v="1413" actId="1076"/>
          <ac:spMkLst>
            <pc:docMk/>
            <pc:sldMk cId="3958041249" sldId="311"/>
            <ac:spMk id="39" creationId="{600E9865-0D2E-4746-D602-61AB9A00D30B}"/>
          </ac:spMkLst>
        </pc:spChg>
        <pc:spChg chg="add mod">
          <ac:chgData name="minhu lee" userId="7d57b1e41d63a052" providerId="LiveId" clId="{E84A0FE7-72C5-4D1A-8D62-59BDE3E9312A}" dt="2024-01-29T22:04:44.887" v="1414"/>
          <ac:spMkLst>
            <pc:docMk/>
            <pc:sldMk cId="3958041249" sldId="311"/>
            <ac:spMk id="40" creationId="{24B26EEC-A89C-1D1D-D34F-2425D76E58DA}"/>
          </ac:spMkLst>
        </pc:spChg>
        <pc:spChg chg="add mod">
          <ac:chgData name="minhu lee" userId="7d57b1e41d63a052" providerId="LiveId" clId="{E84A0FE7-72C5-4D1A-8D62-59BDE3E9312A}" dt="2024-01-29T22:05:36.669" v="1460" actId="20577"/>
          <ac:spMkLst>
            <pc:docMk/>
            <pc:sldMk cId="3958041249" sldId="311"/>
            <ac:spMk id="41" creationId="{045B6CE3-6021-93A4-FEAC-B7FD4076CC44}"/>
          </ac:spMkLst>
        </pc:spChg>
        <pc:spChg chg="add mod">
          <ac:chgData name="minhu lee" userId="7d57b1e41d63a052" providerId="LiveId" clId="{E84A0FE7-72C5-4D1A-8D62-59BDE3E9312A}" dt="2024-01-29T22:08:41.413" v="1463" actId="571"/>
          <ac:spMkLst>
            <pc:docMk/>
            <pc:sldMk cId="3958041249" sldId="311"/>
            <ac:spMk id="42" creationId="{2121185E-9C81-BB59-5192-1993A5B1E71E}"/>
          </ac:spMkLst>
        </pc:spChg>
        <pc:spChg chg="add mod">
          <ac:chgData name="minhu lee" userId="7d57b1e41d63a052" providerId="LiveId" clId="{E84A0FE7-72C5-4D1A-8D62-59BDE3E9312A}" dt="2024-01-29T22:09:12.512" v="1479" actId="122"/>
          <ac:spMkLst>
            <pc:docMk/>
            <pc:sldMk cId="3958041249" sldId="311"/>
            <ac:spMk id="43" creationId="{FE44D798-955D-9127-D661-92B51DC9718A}"/>
          </ac:spMkLst>
        </pc:spChg>
        <pc:spChg chg="add mod">
          <ac:chgData name="minhu lee" userId="7d57b1e41d63a052" providerId="LiveId" clId="{E84A0FE7-72C5-4D1A-8D62-59BDE3E9312A}" dt="2024-01-29T22:18:58.307" v="1624" actId="1076"/>
          <ac:spMkLst>
            <pc:docMk/>
            <pc:sldMk cId="3958041249" sldId="311"/>
            <ac:spMk id="44" creationId="{A7EFDCEC-F498-B9BC-06C8-5D2A7BB173BE}"/>
          </ac:spMkLst>
        </pc:spChg>
        <pc:spChg chg="add mod">
          <ac:chgData name="minhu lee" userId="7d57b1e41d63a052" providerId="LiveId" clId="{E84A0FE7-72C5-4D1A-8D62-59BDE3E9312A}" dt="2024-01-29T22:10:33.357" v="1484" actId="571"/>
          <ac:spMkLst>
            <pc:docMk/>
            <pc:sldMk cId="3958041249" sldId="311"/>
            <ac:spMk id="45" creationId="{D2DA2FAD-7BE9-8D16-7CDB-4B71135141ED}"/>
          </ac:spMkLst>
        </pc:spChg>
        <pc:spChg chg="add mod">
          <ac:chgData name="minhu lee" userId="7d57b1e41d63a052" providerId="LiveId" clId="{E84A0FE7-72C5-4D1A-8D62-59BDE3E9312A}" dt="2024-01-29T22:15:48.453" v="1525" actId="1076"/>
          <ac:spMkLst>
            <pc:docMk/>
            <pc:sldMk cId="3958041249" sldId="311"/>
            <ac:spMk id="47" creationId="{103065C3-B07C-0192-C37C-72AD114A1525}"/>
          </ac:spMkLst>
        </pc:spChg>
        <pc:spChg chg="add mod">
          <ac:chgData name="minhu lee" userId="7d57b1e41d63a052" providerId="LiveId" clId="{E84A0FE7-72C5-4D1A-8D62-59BDE3E9312A}" dt="2024-01-29T22:15:40.737" v="1524" actId="1076"/>
          <ac:spMkLst>
            <pc:docMk/>
            <pc:sldMk cId="3958041249" sldId="311"/>
            <ac:spMk id="48" creationId="{084FF177-EDF6-D8BF-F7D9-0DE766376C98}"/>
          </ac:spMkLst>
        </pc:spChg>
        <pc:spChg chg="mod">
          <ac:chgData name="minhu lee" userId="7d57b1e41d63a052" providerId="LiveId" clId="{E84A0FE7-72C5-4D1A-8D62-59BDE3E9312A}" dt="2024-01-29T21:33:33.317" v="966" actId="20577"/>
          <ac:spMkLst>
            <pc:docMk/>
            <pc:sldMk cId="3958041249" sldId="311"/>
            <ac:spMk id="50" creationId="{6694A70D-B2CC-45DA-962C-85CA008508D6}"/>
          </ac:spMkLst>
        </pc:spChg>
        <pc:spChg chg="del">
          <ac:chgData name="minhu lee" userId="7d57b1e41d63a052" providerId="LiveId" clId="{E84A0FE7-72C5-4D1A-8D62-59BDE3E9312A}" dt="2024-01-29T21:33:17.244" v="941" actId="478"/>
          <ac:spMkLst>
            <pc:docMk/>
            <pc:sldMk cId="3958041249" sldId="311"/>
            <ac:spMk id="51" creationId="{D445B5EB-DC81-4FCE-80F2-D51BBFEECFFB}"/>
          </ac:spMkLst>
        </pc:spChg>
        <pc:spChg chg="del">
          <ac:chgData name="minhu lee" userId="7d57b1e41d63a052" providerId="LiveId" clId="{E84A0FE7-72C5-4D1A-8D62-59BDE3E9312A}" dt="2024-01-29T21:33:17.244" v="941" actId="478"/>
          <ac:spMkLst>
            <pc:docMk/>
            <pc:sldMk cId="3958041249" sldId="311"/>
            <ac:spMk id="52" creationId="{FAF4F15F-4104-4E2A-A2F8-A1F090CCFCA3}"/>
          </ac:spMkLst>
        </pc:spChg>
        <pc:spChg chg="add del mod">
          <ac:chgData name="minhu lee" userId="7d57b1e41d63a052" providerId="LiveId" clId="{E84A0FE7-72C5-4D1A-8D62-59BDE3E9312A}" dt="2024-01-29T22:26:57.637" v="2435" actId="478"/>
          <ac:spMkLst>
            <pc:docMk/>
            <pc:sldMk cId="3958041249" sldId="311"/>
            <ac:spMk id="53" creationId="{4E409D98-6649-D61B-73CD-C0D48E2050B7}"/>
          </ac:spMkLst>
        </pc:spChg>
        <pc:spChg chg="add del mod">
          <ac:chgData name="minhu lee" userId="7d57b1e41d63a052" providerId="LiveId" clId="{E84A0FE7-72C5-4D1A-8D62-59BDE3E9312A}" dt="2024-01-29T22:26:55.750" v="2434"/>
          <ac:spMkLst>
            <pc:docMk/>
            <pc:sldMk cId="3958041249" sldId="311"/>
            <ac:spMk id="54" creationId="{D1B2E067-6CD1-0B19-C9C6-FCE5D49F35B0}"/>
          </ac:spMkLst>
        </pc:spChg>
        <pc:spChg chg="add mod">
          <ac:chgData name="minhu lee" userId="7d57b1e41d63a052" providerId="LiveId" clId="{E84A0FE7-72C5-4D1A-8D62-59BDE3E9312A}" dt="2024-01-29T22:18:51.927" v="1622" actId="1076"/>
          <ac:spMkLst>
            <pc:docMk/>
            <pc:sldMk cId="3958041249" sldId="311"/>
            <ac:spMk id="55" creationId="{3720AE8F-32F5-D778-E420-B645E728C0F9}"/>
          </ac:spMkLst>
        </pc:spChg>
        <pc:spChg chg="del">
          <ac:chgData name="minhu lee" userId="7d57b1e41d63a052" providerId="LiveId" clId="{E84A0FE7-72C5-4D1A-8D62-59BDE3E9312A}" dt="2024-01-29T21:33:17.244" v="941" actId="478"/>
          <ac:spMkLst>
            <pc:docMk/>
            <pc:sldMk cId="3958041249" sldId="311"/>
            <ac:spMk id="56" creationId="{C614FDE9-3392-4873-8A55-0D5F00142105}"/>
          </ac:spMkLst>
        </pc:spChg>
        <pc:spChg chg="add mod">
          <ac:chgData name="minhu lee" userId="7d57b1e41d63a052" providerId="LiveId" clId="{E84A0FE7-72C5-4D1A-8D62-59BDE3E9312A}" dt="2024-01-29T22:19:03.777" v="1625" actId="1076"/>
          <ac:spMkLst>
            <pc:docMk/>
            <pc:sldMk cId="3958041249" sldId="311"/>
            <ac:spMk id="57" creationId="{8D37CF6B-6F53-E39C-0442-6C5513864B71}"/>
          </ac:spMkLst>
        </pc:spChg>
        <pc:spChg chg="del">
          <ac:chgData name="minhu lee" userId="7d57b1e41d63a052" providerId="LiveId" clId="{E84A0FE7-72C5-4D1A-8D62-59BDE3E9312A}" dt="2024-01-29T21:33:17.244" v="941" actId="478"/>
          <ac:spMkLst>
            <pc:docMk/>
            <pc:sldMk cId="3958041249" sldId="311"/>
            <ac:spMk id="58" creationId="{A9EDF28C-7470-483E-88C9-17E51B6F9E7B}"/>
          </ac:spMkLst>
        </pc:spChg>
        <pc:spChg chg="mod">
          <ac:chgData name="minhu lee" userId="7d57b1e41d63a052" providerId="LiveId" clId="{E84A0FE7-72C5-4D1A-8D62-59BDE3E9312A}" dt="2024-01-29T21:33:25.387" v="942" actId="1076"/>
          <ac:spMkLst>
            <pc:docMk/>
            <pc:sldMk cId="3958041249" sldId="311"/>
            <ac:spMk id="59" creationId="{36349BB5-52CF-4BC1-B6BD-42A3C51B7D04}"/>
          </ac:spMkLst>
        </pc:spChg>
        <pc:spChg chg="del mod">
          <ac:chgData name="minhu lee" userId="7d57b1e41d63a052" providerId="LiveId" clId="{E84A0FE7-72C5-4D1A-8D62-59BDE3E9312A}" dt="2024-01-29T21:34:00.737" v="982" actId="478"/>
          <ac:spMkLst>
            <pc:docMk/>
            <pc:sldMk cId="3958041249" sldId="311"/>
            <ac:spMk id="60" creationId="{F28F9BF1-EB4A-4DB0-8B88-2CADE2C60537}"/>
          </ac:spMkLst>
        </pc:spChg>
        <pc:spChg chg="del mod">
          <ac:chgData name="minhu lee" userId="7d57b1e41d63a052" providerId="LiveId" clId="{E84A0FE7-72C5-4D1A-8D62-59BDE3E9312A}" dt="2024-01-29T21:34:56.120" v="986" actId="478"/>
          <ac:spMkLst>
            <pc:docMk/>
            <pc:sldMk cId="3958041249" sldId="311"/>
            <ac:spMk id="61" creationId="{808DC7CB-20C7-43DA-9B36-CC3648F44E87}"/>
          </ac:spMkLst>
        </pc:spChg>
        <pc:spChg chg="add mod">
          <ac:chgData name="minhu lee" userId="7d57b1e41d63a052" providerId="LiveId" clId="{E84A0FE7-72C5-4D1A-8D62-59BDE3E9312A}" dt="2024-01-29T22:19:09.767" v="1626" actId="1076"/>
          <ac:spMkLst>
            <pc:docMk/>
            <pc:sldMk cId="3958041249" sldId="311"/>
            <ac:spMk id="62" creationId="{928FF898-B850-ED64-8FFC-676E38746A65}"/>
          </ac:spMkLst>
        </pc:spChg>
        <pc:spChg chg="add mod">
          <ac:chgData name="minhu lee" userId="7d57b1e41d63a052" providerId="LiveId" clId="{E84A0FE7-72C5-4D1A-8D62-59BDE3E9312A}" dt="2024-01-29T22:19:30.497" v="1647" actId="1076"/>
          <ac:spMkLst>
            <pc:docMk/>
            <pc:sldMk cId="3958041249" sldId="311"/>
            <ac:spMk id="63" creationId="{D1E6E400-F921-A6B6-8EF0-20632125F1CB}"/>
          </ac:spMkLst>
        </pc:spChg>
        <pc:spChg chg="del mod">
          <ac:chgData name="minhu lee" userId="7d57b1e41d63a052" providerId="LiveId" clId="{E84A0FE7-72C5-4D1A-8D62-59BDE3E9312A}" dt="2024-01-29T21:33:53.406" v="979" actId="478"/>
          <ac:spMkLst>
            <pc:docMk/>
            <pc:sldMk cId="3958041249" sldId="311"/>
            <ac:spMk id="65" creationId="{D5DF3EE4-F41B-4DBA-AC1C-E93C32571617}"/>
          </ac:spMkLst>
        </pc:spChg>
        <pc:spChg chg="del">
          <ac:chgData name="minhu lee" userId="7d57b1e41d63a052" providerId="LiveId" clId="{E84A0FE7-72C5-4D1A-8D62-59BDE3E9312A}" dt="2024-01-29T21:34:53.727" v="985" actId="478"/>
          <ac:spMkLst>
            <pc:docMk/>
            <pc:sldMk cId="3958041249" sldId="311"/>
            <ac:spMk id="66" creationId="{D0D9710C-B459-4464-A080-8E8877A7A17F}"/>
          </ac:spMkLst>
        </pc:spChg>
        <pc:spChg chg="mod">
          <ac:chgData name="minhu lee" userId="7d57b1e41d63a052" providerId="LiveId" clId="{E84A0FE7-72C5-4D1A-8D62-59BDE3E9312A}" dt="2024-01-29T22:23:23.467" v="1738" actId="20577"/>
          <ac:spMkLst>
            <pc:docMk/>
            <pc:sldMk cId="3958041249" sldId="311"/>
            <ac:spMk id="68" creationId="{E362A444-9966-4DCE-ACC8-DF6D93BFB227}"/>
          </ac:spMkLst>
        </pc:spChg>
        <pc:spChg chg="del">
          <ac:chgData name="minhu lee" userId="7d57b1e41d63a052" providerId="LiveId" clId="{E84A0FE7-72C5-4D1A-8D62-59BDE3E9312A}" dt="2024-01-29T21:33:17.244" v="941" actId="478"/>
          <ac:spMkLst>
            <pc:docMk/>
            <pc:sldMk cId="3958041249" sldId="311"/>
            <ac:spMk id="70" creationId="{1390A2BA-BD34-441F-803D-299249D47C56}"/>
          </ac:spMkLst>
        </pc:spChg>
        <pc:spChg chg="add mod">
          <ac:chgData name="minhu lee" userId="7d57b1e41d63a052" providerId="LiveId" clId="{E84A0FE7-72C5-4D1A-8D62-59BDE3E9312A}" dt="2024-01-29T22:21:59.186" v="1718" actId="207"/>
          <ac:spMkLst>
            <pc:docMk/>
            <pc:sldMk cId="3958041249" sldId="311"/>
            <ac:spMk id="71" creationId="{36E19602-6E82-EFF9-D82E-F995BBF21315}"/>
          </ac:spMkLst>
        </pc:spChg>
        <pc:spChg chg="add mod">
          <ac:chgData name="minhu lee" userId="7d57b1e41d63a052" providerId="LiveId" clId="{E84A0FE7-72C5-4D1A-8D62-59BDE3E9312A}" dt="2024-01-29T22:21:09.208" v="1696" actId="1076"/>
          <ac:spMkLst>
            <pc:docMk/>
            <pc:sldMk cId="3958041249" sldId="311"/>
            <ac:spMk id="73" creationId="{AA7175D4-CAE5-04D7-0785-1AC556B26429}"/>
          </ac:spMkLst>
        </pc:spChg>
        <pc:spChg chg="add mod">
          <ac:chgData name="minhu lee" userId="7d57b1e41d63a052" providerId="LiveId" clId="{E84A0FE7-72C5-4D1A-8D62-59BDE3E9312A}" dt="2024-01-29T22:21:09.208" v="1696" actId="1076"/>
          <ac:spMkLst>
            <pc:docMk/>
            <pc:sldMk cId="3958041249" sldId="311"/>
            <ac:spMk id="74" creationId="{DD900BE3-10B5-AA1C-EA8B-2B330A179F37}"/>
          </ac:spMkLst>
        </pc:spChg>
        <pc:spChg chg="add mod">
          <ac:chgData name="minhu lee" userId="7d57b1e41d63a052" providerId="LiveId" clId="{E84A0FE7-72C5-4D1A-8D62-59BDE3E9312A}" dt="2024-01-29T22:21:09.208" v="1696" actId="1076"/>
          <ac:spMkLst>
            <pc:docMk/>
            <pc:sldMk cId="3958041249" sldId="311"/>
            <ac:spMk id="75" creationId="{D64EAFDA-06C1-B0CB-74BA-09B14092FE34}"/>
          </ac:spMkLst>
        </pc:spChg>
        <pc:spChg chg="add mod">
          <ac:chgData name="minhu lee" userId="7d57b1e41d63a052" providerId="LiveId" clId="{E84A0FE7-72C5-4D1A-8D62-59BDE3E9312A}" dt="2024-01-29T22:21:09.208" v="1696" actId="1076"/>
          <ac:spMkLst>
            <pc:docMk/>
            <pc:sldMk cId="3958041249" sldId="311"/>
            <ac:spMk id="76" creationId="{7F28CE44-C2C7-1471-FC2A-4865EE4710C7}"/>
          </ac:spMkLst>
        </pc:spChg>
        <pc:spChg chg="add mod">
          <ac:chgData name="minhu lee" userId="7d57b1e41d63a052" providerId="LiveId" clId="{E84A0FE7-72C5-4D1A-8D62-59BDE3E9312A}" dt="2024-01-29T22:23:11.778" v="1735" actId="20577"/>
          <ac:spMkLst>
            <pc:docMk/>
            <pc:sldMk cId="3958041249" sldId="311"/>
            <ac:spMk id="77" creationId="{5ACDD93B-FDDE-A978-DAEE-DF6B985D1BFE}"/>
          </ac:spMkLst>
        </pc:spChg>
        <pc:spChg chg="add mod">
          <ac:chgData name="minhu lee" userId="7d57b1e41d63a052" providerId="LiveId" clId="{E84A0FE7-72C5-4D1A-8D62-59BDE3E9312A}" dt="2024-01-29T22:22:48.921" v="1728"/>
          <ac:spMkLst>
            <pc:docMk/>
            <pc:sldMk cId="3958041249" sldId="311"/>
            <ac:spMk id="78" creationId="{AECDC4ED-8872-4ACC-47D0-94D64F494B18}"/>
          </ac:spMkLst>
        </pc:spChg>
        <pc:spChg chg="add mod">
          <ac:chgData name="minhu lee" userId="7d57b1e41d63a052" providerId="LiveId" clId="{E84A0FE7-72C5-4D1A-8D62-59BDE3E9312A}" dt="2024-01-29T22:23:00.747" v="1732" actId="20577"/>
          <ac:spMkLst>
            <pc:docMk/>
            <pc:sldMk cId="3958041249" sldId="311"/>
            <ac:spMk id="79" creationId="{9575220E-3F4E-6186-F3B4-164C83FCC0C6}"/>
          </ac:spMkLst>
        </pc:spChg>
        <pc:spChg chg="add mod">
          <ac:chgData name="minhu lee" userId="7d57b1e41d63a052" providerId="LiveId" clId="{E84A0FE7-72C5-4D1A-8D62-59BDE3E9312A}" dt="2024-01-29T22:23:44.247" v="1742" actId="20577"/>
          <ac:spMkLst>
            <pc:docMk/>
            <pc:sldMk cId="3958041249" sldId="311"/>
            <ac:spMk id="80" creationId="{1F953958-3A3D-8D9C-2688-4E424929D834}"/>
          </ac:spMkLst>
        </pc:spChg>
        <pc:spChg chg="add mod">
          <ac:chgData name="minhu lee" userId="7d57b1e41d63a052" providerId="LiveId" clId="{E84A0FE7-72C5-4D1A-8D62-59BDE3E9312A}" dt="2024-01-29T22:28:20.306" v="2471" actId="1076"/>
          <ac:spMkLst>
            <pc:docMk/>
            <pc:sldMk cId="3958041249" sldId="311"/>
            <ac:spMk id="81" creationId="{3938D558-2761-E3DF-F0E1-0FB33A719C48}"/>
          </ac:spMkLst>
        </pc:spChg>
        <pc:spChg chg="add mod">
          <ac:chgData name="minhu lee" userId="7d57b1e41d63a052" providerId="LiveId" clId="{E84A0FE7-72C5-4D1A-8D62-59BDE3E9312A}" dt="2024-01-29T22:28:16.039" v="2470" actId="1076"/>
          <ac:spMkLst>
            <pc:docMk/>
            <pc:sldMk cId="3958041249" sldId="311"/>
            <ac:spMk id="82" creationId="{EC458C59-7E58-3E98-4732-191B7AD50BFC}"/>
          </ac:spMkLst>
        </pc:spChg>
        <pc:spChg chg="add mod ord">
          <ac:chgData name="minhu lee" userId="7d57b1e41d63a052" providerId="LiveId" clId="{E84A0FE7-72C5-4D1A-8D62-59BDE3E9312A}" dt="2024-01-29T22:28:01.950" v="2467" actId="207"/>
          <ac:spMkLst>
            <pc:docMk/>
            <pc:sldMk cId="3958041249" sldId="311"/>
            <ac:spMk id="83" creationId="{7B1A7EDB-89D4-F795-F217-EB69F9300E5A}"/>
          </ac:spMkLst>
        </pc:spChg>
        <pc:graphicFrameChg chg="modGraphic">
          <ac:chgData name="minhu lee" userId="7d57b1e41d63a052" providerId="LiveId" clId="{E84A0FE7-72C5-4D1A-8D62-59BDE3E9312A}" dt="2024-01-29T22:28:49.907" v="2635" actId="20577"/>
          <ac:graphicFrameMkLst>
            <pc:docMk/>
            <pc:sldMk cId="3958041249" sldId="311"/>
            <ac:graphicFrameMk id="49" creationId="{2D3067F1-ABC3-46F4-A5F2-BFA6E93D6307}"/>
          </ac:graphicFrameMkLst>
        </pc:graphicFrameChg>
        <pc:picChg chg="add mod">
          <ac:chgData name="minhu lee" userId="7d57b1e41d63a052" providerId="LiveId" clId="{E84A0FE7-72C5-4D1A-8D62-59BDE3E9312A}" dt="2024-01-29T21:37:29.926" v="992" actId="14100"/>
          <ac:picMkLst>
            <pc:docMk/>
            <pc:sldMk cId="3958041249" sldId="311"/>
            <ac:picMk id="7" creationId="{CBAA5538-50BD-A6AB-A5E3-C7598C4945AA}"/>
          </ac:picMkLst>
        </pc:picChg>
        <pc:picChg chg="del">
          <ac:chgData name="minhu lee" userId="7d57b1e41d63a052" providerId="LiveId" clId="{E84A0FE7-72C5-4D1A-8D62-59BDE3E9312A}" dt="2024-01-29T21:33:17.244" v="941" actId="478"/>
          <ac:picMkLst>
            <pc:docMk/>
            <pc:sldMk cId="3958041249" sldId="311"/>
            <ac:picMk id="19" creationId="{423E6CBC-67DD-41AA-9687-143A95510964}"/>
          </ac:picMkLst>
        </pc:picChg>
        <pc:picChg chg="del">
          <ac:chgData name="minhu lee" userId="7d57b1e41d63a052" providerId="LiveId" clId="{E84A0FE7-72C5-4D1A-8D62-59BDE3E9312A}" dt="2024-01-29T21:33:55.799" v="980" actId="478"/>
          <ac:picMkLst>
            <pc:docMk/>
            <pc:sldMk cId="3958041249" sldId="311"/>
            <ac:picMk id="64" creationId="{65C0FE97-C4E7-4B14-8E38-086FDEDD0CC1}"/>
          </ac:picMkLst>
        </pc:picChg>
        <pc:cxnChg chg="add mod">
          <ac:chgData name="minhu lee" userId="7d57b1e41d63a052" providerId="LiveId" clId="{E84A0FE7-72C5-4D1A-8D62-59BDE3E9312A}" dt="2024-01-29T21:53:58.117" v="1292" actId="1076"/>
          <ac:cxnSpMkLst>
            <pc:docMk/>
            <pc:sldMk cId="3958041249" sldId="311"/>
            <ac:cxnSpMk id="28" creationId="{906409C9-C313-96D4-672B-CA60D5B08BC5}"/>
          </ac:cxnSpMkLst>
        </pc:cxnChg>
        <pc:cxnChg chg="add mod">
          <ac:chgData name="minhu lee" userId="7d57b1e41d63a052" providerId="LiveId" clId="{E84A0FE7-72C5-4D1A-8D62-59BDE3E9312A}" dt="2024-01-29T21:54:04.192" v="1294" actId="1076"/>
          <ac:cxnSpMkLst>
            <pc:docMk/>
            <pc:sldMk cId="3958041249" sldId="311"/>
            <ac:cxnSpMk id="29" creationId="{DF30A32E-6003-6417-F2FD-F77213D3650A}"/>
          </ac:cxnSpMkLst>
        </pc:cxnChg>
        <pc:cxnChg chg="add mod">
          <ac:chgData name="minhu lee" userId="7d57b1e41d63a052" providerId="LiveId" clId="{E84A0FE7-72C5-4D1A-8D62-59BDE3E9312A}" dt="2024-01-29T21:56:10.406" v="1335" actId="208"/>
          <ac:cxnSpMkLst>
            <pc:docMk/>
            <pc:sldMk cId="3958041249" sldId="311"/>
            <ac:cxnSpMk id="31" creationId="{BAF87FC6-B858-6ABB-28EB-6F50AAECFEB0}"/>
          </ac:cxnSpMkLst>
        </pc:cxnChg>
        <pc:cxnChg chg="add mod">
          <ac:chgData name="minhu lee" userId="7d57b1e41d63a052" providerId="LiveId" clId="{E84A0FE7-72C5-4D1A-8D62-59BDE3E9312A}" dt="2024-01-29T21:57:42.009" v="1358" actId="571"/>
          <ac:cxnSpMkLst>
            <pc:docMk/>
            <pc:sldMk cId="3958041249" sldId="311"/>
            <ac:cxnSpMk id="35" creationId="{96992105-B2B8-8880-FB8C-82EBDD1BB251}"/>
          </ac:cxnSpMkLst>
        </pc:cxnChg>
        <pc:cxnChg chg="add mod">
          <ac:chgData name="minhu lee" userId="7d57b1e41d63a052" providerId="LiveId" clId="{E84A0FE7-72C5-4D1A-8D62-59BDE3E9312A}" dt="2024-01-29T22:20:09.752" v="1649" actId="571"/>
          <ac:cxnSpMkLst>
            <pc:docMk/>
            <pc:sldMk cId="3958041249" sldId="311"/>
            <ac:cxnSpMk id="69" creationId="{4D34D318-7F1F-5B06-BE03-0EFDCF84399F}"/>
          </ac:cxnSpMkLst>
        </pc:cxnChg>
        <pc:cxnChg chg="add mod">
          <ac:chgData name="minhu lee" userId="7d57b1e41d63a052" providerId="LiveId" clId="{E84A0FE7-72C5-4D1A-8D62-59BDE3E9312A}" dt="2024-01-29T22:21:09.208" v="1696" actId="1076"/>
          <ac:cxnSpMkLst>
            <pc:docMk/>
            <pc:sldMk cId="3958041249" sldId="311"/>
            <ac:cxnSpMk id="72" creationId="{411ACC84-5456-A058-4636-A7172386B04B}"/>
          </ac:cxnSpMkLst>
        </pc:cxnChg>
      </pc:sldChg>
      <pc:sldChg chg="delSp modSp mod">
        <pc:chgData name="minhu lee" userId="7d57b1e41d63a052" providerId="LiveId" clId="{E84A0FE7-72C5-4D1A-8D62-59BDE3E9312A}" dt="2024-01-29T21:19:34.064" v="6" actId="1076"/>
        <pc:sldMkLst>
          <pc:docMk/>
          <pc:sldMk cId="3926166382" sldId="312"/>
        </pc:sldMkLst>
        <pc:spChg chg="del">
          <ac:chgData name="minhu lee" userId="7d57b1e41d63a052" providerId="LiveId" clId="{E84A0FE7-72C5-4D1A-8D62-59BDE3E9312A}" dt="2024-01-29T21:19:31.037" v="5" actId="478"/>
          <ac:spMkLst>
            <pc:docMk/>
            <pc:sldMk cId="3926166382" sldId="312"/>
            <ac:spMk id="76" creationId="{03B22766-E74E-460E-AE9E-F1FF4F3CE4EF}"/>
          </ac:spMkLst>
        </pc:spChg>
        <pc:spChg chg="mod">
          <ac:chgData name="minhu lee" userId="7d57b1e41d63a052" providerId="LiveId" clId="{E84A0FE7-72C5-4D1A-8D62-59BDE3E9312A}" dt="2024-01-29T21:19:34.064" v="6" actId="1076"/>
          <ac:spMkLst>
            <pc:docMk/>
            <pc:sldMk cId="3926166382" sldId="312"/>
            <ac:spMk id="99" creationId="{DE47ADEA-561A-989D-9089-C57E6E52E497}"/>
          </ac:spMkLst>
        </pc:spChg>
        <pc:graphicFrameChg chg="modGraphic">
          <ac:chgData name="minhu lee" userId="7d57b1e41d63a052" providerId="LiveId" clId="{E84A0FE7-72C5-4D1A-8D62-59BDE3E9312A}" dt="2024-01-29T21:19:15.387" v="3" actId="20577"/>
          <ac:graphicFrameMkLst>
            <pc:docMk/>
            <pc:sldMk cId="3926166382" sldId="312"/>
            <ac:graphicFrameMk id="69" creationId="{F6B62E14-A6E2-4A93-BB12-401D75D5D1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7E09D-610E-40BA-B7DD-AD1C6331E528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8F441-776B-4B18-BC42-AFB12B53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4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8E804AB-DD29-40DE-B09E-32AB276C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75" y="6480175"/>
            <a:ext cx="2743200" cy="365125"/>
          </a:xfrm>
        </p:spPr>
        <p:txBody>
          <a:bodyPr anchor="b"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F6B0B265-E9EF-4E7F-A416-84DF1A11C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7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B42118-38A9-43D8-874A-DB6BA19397D7}"/>
              </a:ext>
            </a:extLst>
          </p:cNvPr>
          <p:cNvCxnSpPr/>
          <p:nvPr userDrawn="1"/>
        </p:nvCxnSpPr>
        <p:spPr>
          <a:xfrm>
            <a:off x="266700" y="400050"/>
            <a:ext cx="1159192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BA41BF-C9B8-494E-92DF-DC23532D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75" y="6480175"/>
            <a:ext cx="2743200" cy="365125"/>
          </a:xfrm>
        </p:spPr>
        <p:txBody>
          <a:bodyPr anchor="b"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F6B0B265-E9EF-4E7F-A416-84DF1A11C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8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0303EFA-B2D0-44B0-A5BE-45E4DFE017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3278217"/>
              </p:ext>
            </p:extLst>
          </p:nvPr>
        </p:nvGraphicFramePr>
        <p:xfrm>
          <a:off x="95249" y="57150"/>
          <a:ext cx="12011026" cy="646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771">
                  <a:extLst>
                    <a:ext uri="{9D8B030D-6E8A-4147-A177-3AD203B41FA5}">
                      <a16:colId xmlns:a16="http://schemas.microsoft.com/office/drawing/2014/main" val="2844929362"/>
                    </a:ext>
                  </a:extLst>
                </a:gridCol>
                <a:gridCol w="3299904">
                  <a:extLst>
                    <a:ext uri="{9D8B030D-6E8A-4147-A177-3AD203B41FA5}">
                      <a16:colId xmlns:a16="http://schemas.microsoft.com/office/drawing/2014/main" val="2504168138"/>
                    </a:ext>
                  </a:extLst>
                </a:gridCol>
                <a:gridCol w="725666">
                  <a:extLst>
                    <a:ext uri="{9D8B030D-6E8A-4147-A177-3AD203B41FA5}">
                      <a16:colId xmlns:a16="http://schemas.microsoft.com/office/drawing/2014/main" val="1304102658"/>
                    </a:ext>
                  </a:extLst>
                </a:gridCol>
                <a:gridCol w="3766960">
                  <a:extLst>
                    <a:ext uri="{9D8B030D-6E8A-4147-A177-3AD203B41FA5}">
                      <a16:colId xmlns:a16="http://schemas.microsoft.com/office/drawing/2014/main" val="27495679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96967791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374096934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화면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경로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306409"/>
                  </a:ext>
                </a:extLst>
              </a:tr>
              <a:tr h="61931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71878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495673-3058-4AF7-A881-94100C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75" y="6480175"/>
            <a:ext cx="2743200" cy="365125"/>
          </a:xfrm>
        </p:spPr>
        <p:txBody>
          <a:bodyPr anchor="b"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F6B0B265-E9EF-4E7F-A416-84DF1A11C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C4F5F-8DFF-4DE3-BE74-E5894181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03DE-3423-481E-BA09-CD32D556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B48B-0C8A-4C47-AE7E-6A94AEF89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EC81-BBA0-4534-81B8-2B59CD7BC7BE}" type="datetime1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90F1-C4E7-47E1-82C6-9199720F1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7EA9-E73D-492E-AE5D-929E0C907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0B265-E9EF-4E7F-A416-84DF1A11C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6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6">
            <a:extLst>
              <a:ext uri="{FF2B5EF4-FFF2-40B4-BE49-F238E27FC236}">
                <a16:creationId xmlns:a16="http://schemas.microsoft.com/office/drawing/2014/main" id="{1EF36395-9C0F-4A2B-A4CE-EA0B15BC767D}"/>
              </a:ext>
            </a:extLst>
          </p:cNvPr>
          <p:cNvCxnSpPr>
            <a:cxnSpLocks/>
          </p:cNvCxnSpPr>
          <p:nvPr/>
        </p:nvCxnSpPr>
        <p:spPr>
          <a:xfrm>
            <a:off x="279516" y="6288405"/>
            <a:ext cx="0" cy="306070"/>
          </a:xfrm>
          <a:prstGeom prst="line">
            <a:avLst/>
          </a:prstGeom>
          <a:ln w="12700">
            <a:solidFill>
              <a:srgbClr val="241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A75E70-E701-474F-B8E4-7483354603C8}"/>
              </a:ext>
            </a:extLst>
          </p:cNvPr>
          <p:cNvSpPr txBox="1"/>
          <p:nvPr/>
        </p:nvSpPr>
        <p:spPr>
          <a:xfrm>
            <a:off x="4308589" y="2578239"/>
            <a:ext cx="3484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STORYBOARD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EEC825-13A5-4FFC-AF7A-3FF19269AA07}"/>
              </a:ext>
            </a:extLst>
          </p:cNvPr>
          <p:cNvCxnSpPr/>
          <p:nvPr/>
        </p:nvCxnSpPr>
        <p:spPr>
          <a:xfrm>
            <a:off x="995956" y="3286125"/>
            <a:ext cx="101101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F2B3A38-31FB-4B8F-A8C3-770365B9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B265-E9EF-4E7F-A416-84DF1A11C1C0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62A13-9371-42EF-8042-1F62F4EF5BEB}"/>
              </a:ext>
            </a:extLst>
          </p:cNvPr>
          <p:cNvSpPr txBox="1"/>
          <p:nvPr/>
        </p:nvSpPr>
        <p:spPr>
          <a:xfrm>
            <a:off x="5547549" y="334104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</a:t>
            </a:r>
          </a:p>
        </p:txBody>
      </p:sp>
    </p:spTree>
    <p:extLst>
      <p:ext uri="{BB962C8B-B14F-4D97-AF65-F5344CB8AC3E}">
        <p14:creationId xmlns:p14="http://schemas.microsoft.com/office/powerpoint/2010/main" val="271295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CEDED6-CC61-4644-ABBC-06DAE3B962BC}"/>
              </a:ext>
            </a:extLst>
          </p:cNvPr>
          <p:cNvSpPr/>
          <p:nvPr/>
        </p:nvSpPr>
        <p:spPr>
          <a:xfrm>
            <a:off x="309467" y="529651"/>
            <a:ext cx="1188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(A-1)</a:t>
            </a:r>
            <a:endParaRPr lang="ko-KR" altLang="en-US" sz="900" spc="-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326E2-42D6-42D9-B578-9DD639B6A4BC}"/>
              </a:ext>
            </a:extLst>
          </p:cNvPr>
          <p:cNvSpPr/>
          <p:nvPr/>
        </p:nvSpPr>
        <p:spPr>
          <a:xfrm>
            <a:off x="309467" y="816867"/>
            <a:ext cx="1188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카카오톡으로 시작하기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A6B5EC-F87A-4F06-974B-43067E7B8CB0}"/>
              </a:ext>
            </a:extLst>
          </p:cNvPr>
          <p:cNvSpPr/>
          <p:nvPr/>
        </p:nvSpPr>
        <p:spPr>
          <a:xfrm>
            <a:off x="309467" y="1087875"/>
            <a:ext cx="1188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네이버로 시작하기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0064-F947-4DFF-8B78-CC667B35C38B}"/>
              </a:ext>
            </a:extLst>
          </p:cNvPr>
          <p:cNvSpPr/>
          <p:nvPr/>
        </p:nvSpPr>
        <p:spPr>
          <a:xfrm>
            <a:off x="309467" y="1356083"/>
            <a:ext cx="1188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페이스북으로 시작하기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34582-A4BD-4C32-B411-1FFFE0CE452F}"/>
              </a:ext>
            </a:extLst>
          </p:cNvPr>
          <p:cNvSpPr/>
          <p:nvPr/>
        </p:nvSpPr>
        <p:spPr>
          <a:xfrm>
            <a:off x="309467" y="1624291"/>
            <a:ext cx="1188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이메일로 시작하기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200B2-AD6B-49BB-A463-8E945E953505}"/>
              </a:ext>
            </a:extLst>
          </p:cNvPr>
          <p:cNvSpPr txBox="1"/>
          <p:nvPr/>
        </p:nvSpPr>
        <p:spPr>
          <a:xfrm>
            <a:off x="190668" y="80101"/>
            <a:ext cx="1537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 CHART</a:t>
            </a:r>
            <a:r>
              <a:rPr lang="ko-KR" altLang="en-US" sz="1600" spc="-7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ㅣ</a:t>
            </a:r>
            <a:endParaRPr lang="ko-KR" altLang="en-US" sz="1600" spc="-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3B859867-EE2E-4C1F-BEFF-D8B8E8F2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75" y="6480175"/>
            <a:ext cx="2743200" cy="365125"/>
          </a:xfrm>
        </p:spPr>
        <p:txBody>
          <a:bodyPr/>
          <a:lstStyle/>
          <a:p>
            <a:fld id="{F6B0B265-E9EF-4E7F-A416-84DF1A11C1C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03625C-B009-471F-B45C-A7A5C53AA199}"/>
              </a:ext>
            </a:extLst>
          </p:cNvPr>
          <p:cNvSpPr/>
          <p:nvPr/>
        </p:nvSpPr>
        <p:spPr>
          <a:xfrm>
            <a:off x="2598900" y="1624291"/>
            <a:ext cx="1188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회원가입 </a:t>
            </a:r>
            <a:r>
              <a:rPr lang="en-US" altLang="ko-KR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(D-2)</a:t>
            </a:r>
            <a:endParaRPr lang="ko-KR" altLang="en-US" sz="900" spc="-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184025-CBCB-4B49-B7EB-AADCB0A78BB1}"/>
              </a:ext>
            </a:extLst>
          </p:cNvPr>
          <p:cNvSpPr/>
          <p:nvPr/>
        </p:nvSpPr>
        <p:spPr>
          <a:xfrm>
            <a:off x="2598900" y="1911507"/>
            <a:ext cx="1188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입력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19BDF9-81D8-48DB-BD7D-948AD4AC1BAD}"/>
              </a:ext>
            </a:extLst>
          </p:cNvPr>
          <p:cNvSpPr/>
          <p:nvPr/>
        </p:nvSpPr>
        <p:spPr>
          <a:xfrm>
            <a:off x="2598900" y="2182515"/>
            <a:ext cx="1188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입력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D19EC0-594E-4126-B75F-E0ECC1FE1AC9}"/>
              </a:ext>
            </a:extLst>
          </p:cNvPr>
          <p:cNvSpPr/>
          <p:nvPr/>
        </p:nvSpPr>
        <p:spPr>
          <a:xfrm>
            <a:off x="4427700" y="1624291"/>
            <a:ext cx="1188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회원가입 </a:t>
            </a:r>
            <a:r>
              <a:rPr lang="en-US" altLang="ko-KR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(D-2)</a:t>
            </a:r>
            <a:endParaRPr lang="ko-KR" altLang="en-US" sz="900" spc="-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820899-878A-4FAD-9351-A03E170212A5}"/>
              </a:ext>
            </a:extLst>
          </p:cNvPr>
          <p:cNvSpPr/>
          <p:nvPr/>
        </p:nvSpPr>
        <p:spPr>
          <a:xfrm>
            <a:off x="4427700" y="1911507"/>
            <a:ext cx="1188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닉네임 입력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663356C-05B9-4B36-AEB8-815DEF37A7F2}"/>
              </a:ext>
            </a:extLst>
          </p:cNvPr>
          <p:cNvSpPr/>
          <p:nvPr/>
        </p:nvSpPr>
        <p:spPr>
          <a:xfrm>
            <a:off x="4427700" y="2182515"/>
            <a:ext cx="1188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en-US" altLang="ko-KR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출생년도 입력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2580C4-0C56-436E-B384-9B56A374316F}"/>
              </a:ext>
            </a:extLst>
          </p:cNvPr>
          <p:cNvSpPr/>
          <p:nvPr/>
        </p:nvSpPr>
        <p:spPr>
          <a:xfrm>
            <a:off x="4427700" y="2453523"/>
            <a:ext cx="1188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약관동의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ED4293-0ABD-483B-8369-C313880FFB8F}"/>
              </a:ext>
            </a:extLst>
          </p:cNvPr>
          <p:cNvSpPr/>
          <p:nvPr/>
        </p:nvSpPr>
        <p:spPr>
          <a:xfrm>
            <a:off x="4427700" y="2938741"/>
            <a:ext cx="1188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로그인 </a:t>
            </a:r>
            <a:r>
              <a:rPr lang="en-US" altLang="ko-KR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(D-3)</a:t>
            </a:r>
            <a:endParaRPr lang="ko-KR" altLang="en-US" sz="900" spc="-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B2EA6C9-F6A2-4E0E-9578-76231235A9F9}"/>
              </a:ext>
            </a:extLst>
          </p:cNvPr>
          <p:cNvSpPr/>
          <p:nvPr/>
        </p:nvSpPr>
        <p:spPr>
          <a:xfrm>
            <a:off x="4427700" y="3225957"/>
            <a:ext cx="1188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입력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6E3A6AE-46CE-419E-87E1-EB958193C54A}"/>
              </a:ext>
            </a:extLst>
          </p:cNvPr>
          <p:cNvSpPr/>
          <p:nvPr/>
        </p:nvSpPr>
        <p:spPr>
          <a:xfrm>
            <a:off x="4427700" y="3496965"/>
            <a:ext cx="1188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입력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B0D1E3D-E304-4487-BDAB-A2395A2CB710}"/>
              </a:ext>
            </a:extLst>
          </p:cNvPr>
          <p:cNvSpPr/>
          <p:nvPr/>
        </p:nvSpPr>
        <p:spPr>
          <a:xfrm>
            <a:off x="6485100" y="3485131"/>
            <a:ext cx="1188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로그인 </a:t>
            </a:r>
            <a:r>
              <a:rPr lang="en-US" altLang="ko-KR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(D-3)</a:t>
            </a:r>
            <a:endParaRPr lang="ko-KR" altLang="en-US" sz="900" spc="-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E1CC012-3545-4B8C-9AE9-1854C6050DFC}"/>
              </a:ext>
            </a:extLst>
          </p:cNvPr>
          <p:cNvSpPr/>
          <p:nvPr/>
        </p:nvSpPr>
        <p:spPr>
          <a:xfrm>
            <a:off x="6485100" y="3772347"/>
            <a:ext cx="1188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9836D1A-9476-4516-926C-CD3F5F55853C}"/>
              </a:ext>
            </a:extLst>
          </p:cNvPr>
          <p:cNvSpPr/>
          <p:nvPr/>
        </p:nvSpPr>
        <p:spPr>
          <a:xfrm>
            <a:off x="2598900" y="816867"/>
            <a:ext cx="1188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해당계정  </a:t>
            </a:r>
            <a:r>
              <a:rPr lang="en-US" altLang="ko-KR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900" spc="-7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6EA49D7-A581-4D4A-82B2-3419653BD9A0}"/>
              </a:ext>
            </a:extLst>
          </p:cNvPr>
          <p:cNvCxnSpPr>
            <a:cxnSpLocks/>
            <a:stCxn id="5" idx="3"/>
            <a:endCxn id="102" idx="1"/>
          </p:cNvCxnSpPr>
          <p:nvPr/>
        </p:nvCxnSpPr>
        <p:spPr>
          <a:xfrm flipV="1">
            <a:off x="1497467" y="942867"/>
            <a:ext cx="1101433" cy="539216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F75A38D-0B8F-48C4-B2A2-E6260E461E54}"/>
              </a:ext>
            </a:extLst>
          </p:cNvPr>
          <p:cNvCxnSpPr>
            <a:cxnSpLocks/>
            <a:stCxn id="4" idx="3"/>
            <a:endCxn id="102" idx="1"/>
          </p:cNvCxnSpPr>
          <p:nvPr/>
        </p:nvCxnSpPr>
        <p:spPr>
          <a:xfrm flipV="1">
            <a:off x="1497467" y="942867"/>
            <a:ext cx="1101433" cy="271008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558D5D-C1E4-4B43-ADC4-58825FC55F35}"/>
              </a:ext>
            </a:extLst>
          </p:cNvPr>
          <p:cNvCxnSpPr>
            <a:stCxn id="3" idx="3"/>
            <a:endCxn id="102" idx="1"/>
          </p:cNvCxnSpPr>
          <p:nvPr/>
        </p:nvCxnSpPr>
        <p:spPr>
          <a:xfrm>
            <a:off x="1497467" y="942867"/>
            <a:ext cx="1101433" cy="0"/>
          </a:xfrm>
          <a:prstGeom prst="straightConnector1">
            <a:avLst/>
          </a:prstGeom>
          <a:ln w="31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0A592F3-FC3B-48C8-9ACE-577166F8A464}"/>
              </a:ext>
            </a:extLst>
          </p:cNvPr>
          <p:cNvCxnSpPr>
            <a:cxnSpLocks/>
            <a:stCxn id="6" idx="3"/>
            <a:endCxn id="82" idx="1"/>
          </p:cNvCxnSpPr>
          <p:nvPr/>
        </p:nvCxnSpPr>
        <p:spPr>
          <a:xfrm>
            <a:off x="1497467" y="1750291"/>
            <a:ext cx="1101433" cy="0"/>
          </a:xfrm>
          <a:prstGeom prst="straightConnector1">
            <a:avLst/>
          </a:prstGeom>
          <a:ln w="31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C47BF8B-A32A-40EB-B2CA-E050D2AAB89F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786900" y="1750291"/>
            <a:ext cx="640800" cy="0"/>
          </a:xfrm>
          <a:prstGeom prst="straightConnector1">
            <a:avLst/>
          </a:prstGeom>
          <a:ln w="31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5A3D3759-8F21-40C7-8B32-26428550279C}"/>
              </a:ext>
            </a:extLst>
          </p:cNvPr>
          <p:cNvCxnSpPr>
            <a:cxnSpLocks/>
            <a:stCxn id="82" idx="3"/>
            <a:endCxn id="93" idx="1"/>
          </p:cNvCxnSpPr>
          <p:nvPr/>
        </p:nvCxnSpPr>
        <p:spPr>
          <a:xfrm>
            <a:off x="3786900" y="1750291"/>
            <a:ext cx="640800" cy="1314450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52BF0A2-DFDB-425D-9955-5EDDAB5B7572}"/>
              </a:ext>
            </a:extLst>
          </p:cNvPr>
          <p:cNvCxnSpPr>
            <a:cxnSpLocks/>
            <a:stCxn id="93" idx="3"/>
            <a:endCxn id="97" idx="1"/>
          </p:cNvCxnSpPr>
          <p:nvPr/>
        </p:nvCxnSpPr>
        <p:spPr>
          <a:xfrm>
            <a:off x="5615700" y="3064741"/>
            <a:ext cx="869400" cy="546390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3F6C13-0AF4-49F8-923D-0BD4CCBCE54D}"/>
              </a:ext>
            </a:extLst>
          </p:cNvPr>
          <p:cNvSpPr/>
          <p:nvPr/>
        </p:nvSpPr>
        <p:spPr>
          <a:xfrm>
            <a:off x="6485100" y="2940031"/>
            <a:ext cx="1188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완료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32964EF-8AF3-4464-BDBE-7039C4173D7F}"/>
              </a:ext>
            </a:extLst>
          </p:cNvPr>
          <p:cNvCxnSpPr>
            <a:cxnSpLocks/>
            <a:stCxn id="93" idx="3"/>
            <a:endCxn id="121" idx="1"/>
          </p:cNvCxnSpPr>
          <p:nvPr/>
        </p:nvCxnSpPr>
        <p:spPr>
          <a:xfrm>
            <a:off x="5615700" y="3064741"/>
            <a:ext cx="869400" cy="1290"/>
          </a:xfrm>
          <a:prstGeom prst="straightConnector1">
            <a:avLst/>
          </a:prstGeom>
          <a:ln w="31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15844A7-A81E-4B0A-986C-1C0D5D8D168F}"/>
              </a:ext>
            </a:extLst>
          </p:cNvPr>
          <p:cNvSpPr/>
          <p:nvPr/>
        </p:nvSpPr>
        <p:spPr>
          <a:xfrm>
            <a:off x="6485100" y="1624291"/>
            <a:ext cx="1188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완료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468ACD0-05B9-44C0-BD73-C3CB38463B5C}"/>
              </a:ext>
            </a:extLst>
          </p:cNvPr>
          <p:cNvCxnSpPr>
            <a:cxnSpLocks/>
            <a:stCxn id="88" idx="3"/>
            <a:endCxn id="127" idx="1"/>
          </p:cNvCxnSpPr>
          <p:nvPr/>
        </p:nvCxnSpPr>
        <p:spPr>
          <a:xfrm>
            <a:off x="5615700" y="1750291"/>
            <a:ext cx="869400" cy="0"/>
          </a:xfrm>
          <a:prstGeom prst="straightConnector1">
            <a:avLst/>
          </a:prstGeom>
          <a:ln w="31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555EA69-8AE6-48C9-B6E1-5797D69FEF7C}"/>
              </a:ext>
            </a:extLst>
          </p:cNvPr>
          <p:cNvSpPr/>
          <p:nvPr/>
        </p:nvSpPr>
        <p:spPr>
          <a:xfrm>
            <a:off x="6485100" y="684209"/>
            <a:ext cx="1188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완료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596F2FF-8942-4342-8FF2-39BB625C4A26}"/>
              </a:ext>
            </a:extLst>
          </p:cNvPr>
          <p:cNvSpPr/>
          <p:nvPr/>
        </p:nvSpPr>
        <p:spPr>
          <a:xfrm>
            <a:off x="6485100" y="1010835"/>
            <a:ext cx="1188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 완료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3BDF551-0FFD-4833-AE8A-50A445A0A804}"/>
              </a:ext>
            </a:extLst>
          </p:cNvPr>
          <p:cNvCxnSpPr>
            <a:cxnSpLocks/>
            <a:stCxn id="102" idx="3"/>
            <a:endCxn id="135" idx="1"/>
          </p:cNvCxnSpPr>
          <p:nvPr/>
        </p:nvCxnSpPr>
        <p:spPr>
          <a:xfrm>
            <a:off x="3786900" y="942867"/>
            <a:ext cx="2698200" cy="193968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6658A85-07FE-4248-B590-FFC2A6E2689D}"/>
              </a:ext>
            </a:extLst>
          </p:cNvPr>
          <p:cNvCxnSpPr>
            <a:cxnSpLocks/>
            <a:stCxn id="102" idx="3"/>
            <a:endCxn id="133" idx="1"/>
          </p:cNvCxnSpPr>
          <p:nvPr/>
        </p:nvCxnSpPr>
        <p:spPr>
          <a:xfrm flipV="1">
            <a:off x="3786900" y="810209"/>
            <a:ext cx="2698200" cy="132658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4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7F39B8-8743-4C84-8F3C-1C555535F5CE}"/>
              </a:ext>
            </a:extLst>
          </p:cNvPr>
          <p:cNvSpPr/>
          <p:nvPr/>
        </p:nvSpPr>
        <p:spPr>
          <a:xfrm>
            <a:off x="599312" y="993090"/>
            <a:ext cx="2859642" cy="50863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AB27A74-6FFE-4A7D-9A7D-8FDF0BC8D47F}"/>
              </a:ext>
            </a:extLst>
          </p:cNvPr>
          <p:cNvSpPr/>
          <p:nvPr/>
        </p:nvSpPr>
        <p:spPr>
          <a:xfrm>
            <a:off x="787854" y="38275"/>
            <a:ext cx="8874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렌더링 화면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6B62E14-A6E2-4A93-BB12-401D75D5D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91195"/>
              </p:ext>
            </p:extLst>
          </p:nvPr>
        </p:nvGraphicFramePr>
        <p:xfrm>
          <a:off x="8588377" y="334324"/>
          <a:ext cx="3517200" cy="618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5">
                  <a:extLst>
                    <a:ext uri="{9D8B030D-6E8A-4147-A177-3AD203B41FA5}">
                      <a16:colId xmlns:a16="http://schemas.microsoft.com/office/drawing/2014/main" val="913652677"/>
                    </a:ext>
                  </a:extLst>
                </a:gridCol>
                <a:gridCol w="3044575">
                  <a:extLst>
                    <a:ext uri="{9D8B030D-6E8A-4147-A177-3AD203B41FA5}">
                      <a16:colId xmlns:a16="http://schemas.microsoft.com/office/drawing/2014/main" val="1468191227"/>
                    </a:ext>
                  </a:extLst>
                </a:gridCol>
              </a:tblGrid>
              <a:tr h="3234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7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1687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충남대 차차 이미지 삽입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24044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어플 이름 </a:t>
                      </a:r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 </a:t>
                      </a:r>
                      <a:r>
                        <a:rPr lang="en-US" altLang="ko-KR" sz="1000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FontSytle</a:t>
                      </a:r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미정</a:t>
                      </a:r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 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3815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배경색 미정 </a:t>
                      </a:r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 gradient </a:t>
                      </a: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생각 중</a:t>
                      </a:r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2244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64046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00541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55854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99650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4277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2B9696-89A4-4422-B0E2-E41F3D6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75" y="6480175"/>
            <a:ext cx="2743200" cy="365125"/>
          </a:xfrm>
        </p:spPr>
        <p:txBody>
          <a:bodyPr/>
          <a:lstStyle/>
          <a:p>
            <a:fld id="{F6B0B265-E9EF-4E7F-A416-84DF1A11C1C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35C9B7-95CB-4F75-9934-607AB009912C}"/>
              </a:ext>
            </a:extLst>
          </p:cNvPr>
          <p:cNvSpPr/>
          <p:nvPr/>
        </p:nvSpPr>
        <p:spPr>
          <a:xfrm>
            <a:off x="9282501" y="38275"/>
            <a:ext cx="447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D-1</a:t>
            </a:r>
            <a:endParaRPr lang="ko-KR" altLang="en-US" sz="1200" spc="-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4BBDB13-31B8-466E-A088-90E8AD0F34DE}"/>
              </a:ext>
            </a:extLst>
          </p:cNvPr>
          <p:cNvSpPr/>
          <p:nvPr/>
        </p:nvSpPr>
        <p:spPr>
          <a:xfrm>
            <a:off x="1314806" y="1997869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3B22766-E74E-460E-AE9E-F1FF4F3CE4EF}"/>
              </a:ext>
            </a:extLst>
          </p:cNvPr>
          <p:cNvSpPr/>
          <p:nvPr/>
        </p:nvSpPr>
        <p:spPr>
          <a:xfrm>
            <a:off x="1038246" y="4311632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0ECF86-2E27-88F1-45EB-B3883F76E8B1}"/>
              </a:ext>
            </a:extLst>
          </p:cNvPr>
          <p:cNvSpPr/>
          <p:nvPr/>
        </p:nvSpPr>
        <p:spPr>
          <a:xfrm>
            <a:off x="1468518" y="2311361"/>
            <a:ext cx="1121229" cy="10613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964C7-A5F5-9A39-482F-EFD72231CFAE}"/>
              </a:ext>
            </a:extLst>
          </p:cNvPr>
          <p:cNvSpPr txBox="1"/>
          <p:nvPr/>
        </p:nvSpPr>
        <p:spPr>
          <a:xfrm>
            <a:off x="1191671" y="4644806"/>
            <a:ext cx="167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For my body</a:t>
            </a:r>
            <a:endParaRPr lang="ko-KR" altLang="en-US" dirty="0"/>
          </a:p>
        </p:txBody>
      </p:sp>
      <p:sp>
        <p:nvSpPr>
          <p:cNvPr id="6" name="Oval 77">
            <a:extLst>
              <a:ext uri="{FF2B5EF4-FFF2-40B4-BE49-F238E27FC236}">
                <a16:creationId xmlns:a16="http://schemas.microsoft.com/office/drawing/2014/main" id="{31E69CAB-1997-6F14-71E7-B4916D90727F}"/>
              </a:ext>
            </a:extLst>
          </p:cNvPr>
          <p:cNvSpPr/>
          <p:nvPr/>
        </p:nvSpPr>
        <p:spPr>
          <a:xfrm>
            <a:off x="787854" y="1217568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0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AB27A74-6FFE-4A7D-9A7D-8FDF0BC8D47F}"/>
              </a:ext>
            </a:extLst>
          </p:cNvPr>
          <p:cNvSpPr/>
          <p:nvPr/>
        </p:nvSpPr>
        <p:spPr>
          <a:xfrm>
            <a:off x="787854" y="38275"/>
            <a:ext cx="7848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BMR </a:t>
            </a:r>
            <a:r>
              <a:rPr lang="ko-KR" altLang="en-US" sz="12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6B62E14-A6E2-4A93-BB12-401D75D5D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34745"/>
              </p:ext>
            </p:extLst>
          </p:nvPr>
        </p:nvGraphicFramePr>
        <p:xfrm>
          <a:off x="8588377" y="334324"/>
          <a:ext cx="3517200" cy="618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5">
                  <a:extLst>
                    <a:ext uri="{9D8B030D-6E8A-4147-A177-3AD203B41FA5}">
                      <a16:colId xmlns:a16="http://schemas.microsoft.com/office/drawing/2014/main" val="913652677"/>
                    </a:ext>
                  </a:extLst>
                </a:gridCol>
                <a:gridCol w="3044575">
                  <a:extLst>
                    <a:ext uri="{9D8B030D-6E8A-4147-A177-3AD203B41FA5}">
                      <a16:colId xmlns:a16="http://schemas.microsoft.com/office/drawing/2014/main" val="1468191227"/>
                    </a:ext>
                  </a:extLst>
                </a:gridCol>
              </a:tblGrid>
              <a:tr h="3234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7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1687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하나만 선택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24044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나이</a:t>
                      </a:r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키</a:t>
                      </a:r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성별</a:t>
                      </a:r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몸무게를 바탕으로 수치 계산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3815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다음 화면으로 이동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2244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64046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00541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55854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99650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4277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2B9696-89A4-4422-B0E2-E41F3D6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75" y="6480175"/>
            <a:ext cx="2743200" cy="365125"/>
          </a:xfrm>
        </p:spPr>
        <p:txBody>
          <a:bodyPr/>
          <a:lstStyle/>
          <a:p>
            <a:fld id="{F6B0B265-E9EF-4E7F-A416-84DF1A11C1C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35C9B7-95CB-4F75-9934-607AB009912C}"/>
              </a:ext>
            </a:extLst>
          </p:cNvPr>
          <p:cNvSpPr/>
          <p:nvPr/>
        </p:nvSpPr>
        <p:spPr>
          <a:xfrm>
            <a:off x="9282501" y="38275"/>
            <a:ext cx="447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D-1</a:t>
            </a:r>
            <a:endParaRPr lang="ko-KR" altLang="en-US" sz="1200" spc="-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4BBDB13-31B8-466E-A088-90E8AD0F34DE}"/>
              </a:ext>
            </a:extLst>
          </p:cNvPr>
          <p:cNvSpPr/>
          <p:nvPr/>
        </p:nvSpPr>
        <p:spPr>
          <a:xfrm>
            <a:off x="1182184" y="2373560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F10243-6F27-4EF1-B8E0-C81887F441B1}"/>
              </a:ext>
            </a:extLst>
          </p:cNvPr>
          <p:cNvSpPr/>
          <p:nvPr/>
        </p:nvSpPr>
        <p:spPr>
          <a:xfrm>
            <a:off x="559412" y="6109111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36260584-57C6-4869-8F80-3EB5C3F6873B}"/>
              </a:ext>
            </a:extLst>
          </p:cNvPr>
          <p:cNvSpPr/>
          <p:nvPr/>
        </p:nvSpPr>
        <p:spPr>
          <a:xfrm>
            <a:off x="832280" y="717525"/>
            <a:ext cx="2859642" cy="568871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21">
            <a:extLst>
              <a:ext uri="{FF2B5EF4-FFF2-40B4-BE49-F238E27FC236}">
                <a16:creationId xmlns:a16="http://schemas.microsoft.com/office/drawing/2014/main" id="{38737FCA-4247-E203-CF23-B414A65D27D1}"/>
              </a:ext>
            </a:extLst>
          </p:cNvPr>
          <p:cNvSpPr/>
          <p:nvPr/>
        </p:nvSpPr>
        <p:spPr>
          <a:xfrm>
            <a:off x="854446" y="1183586"/>
            <a:ext cx="4558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</a:p>
        </p:txBody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11B91F1A-C124-5983-8A56-0B2FF8FE10D6}"/>
              </a:ext>
            </a:extLst>
          </p:cNvPr>
          <p:cNvSpPr/>
          <p:nvPr/>
        </p:nvSpPr>
        <p:spPr>
          <a:xfrm rot="10800000" flipH="1" flipV="1">
            <a:off x="932525" y="1472374"/>
            <a:ext cx="2681818" cy="3867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이름을 입력해주세요</a:t>
            </a: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1FABDAF8-A6D1-80E4-957A-1D86D3CF3D0F}"/>
              </a:ext>
            </a:extLst>
          </p:cNvPr>
          <p:cNvSpPr/>
          <p:nvPr/>
        </p:nvSpPr>
        <p:spPr>
          <a:xfrm>
            <a:off x="854446" y="2012261"/>
            <a:ext cx="4167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2769D222-5BAC-3873-5001-C58CD9CB8C17}"/>
              </a:ext>
            </a:extLst>
          </p:cNvPr>
          <p:cNvSpPr/>
          <p:nvPr/>
        </p:nvSpPr>
        <p:spPr>
          <a:xfrm>
            <a:off x="854446" y="2872413"/>
            <a:ext cx="4934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 </a:t>
            </a:r>
            <a:r>
              <a:rPr lang="en-US" altLang="ko-KR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endParaRPr lang="ko-KR" altLang="en-US" sz="1100" b="1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Rectangle 26">
            <a:extLst>
              <a:ext uri="{FF2B5EF4-FFF2-40B4-BE49-F238E27FC236}">
                <a16:creationId xmlns:a16="http://schemas.microsoft.com/office/drawing/2014/main" id="{E2D05E15-6F1F-D96C-CA25-C5016B8F733A}"/>
              </a:ext>
            </a:extLst>
          </p:cNvPr>
          <p:cNvSpPr/>
          <p:nvPr/>
        </p:nvSpPr>
        <p:spPr>
          <a:xfrm rot="10800000" flipH="1" flipV="1">
            <a:off x="932525" y="3161201"/>
            <a:ext cx="2681818" cy="3867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나이를 입력해주세요</a:t>
            </a:r>
            <a:r>
              <a:rPr lang="en-US" altLang="ko-KR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000" spc="-8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57D2F1D4-C4B6-9ADC-2787-6DFC6B2C24BD}"/>
              </a:ext>
            </a:extLst>
          </p:cNvPr>
          <p:cNvSpPr/>
          <p:nvPr/>
        </p:nvSpPr>
        <p:spPr>
          <a:xfrm>
            <a:off x="1996408" y="816115"/>
            <a:ext cx="4847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BMR</a:t>
            </a:r>
            <a:endParaRPr lang="ko-KR" altLang="en-US" sz="1200" b="1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Rectangle 52">
            <a:extLst>
              <a:ext uri="{FF2B5EF4-FFF2-40B4-BE49-F238E27FC236}">
                <a16:creationId xmlns:a16="http://schemas.microsoft.com/office/drawing/2014/main" id="{36E354B8-4650-8806-2D98-82A8EFCCDCA0}"/>
              </a:ext>
            </a:extLst>
          </p:cNvPr>
          <p:cNvSpPr/>
          <p:nvPr/>
        </p:nvSpPr>
        <p:spPr>
          <a:xfrm rot="10800000" flipH="1" flipV="1">
            <a:off x="932522" y="6006648"/>
            <a:ext cx="2707712" cy="31778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다음</a:t>
            </a:r>
          </a:p>
        </p:txBody>
      </p:sp>
      <p:sp>
        <p:nvSpPr>
          <p:cNvPr id="79" name="Rectangle 53">
            <a:extLst>
              <a:ext uri="{FF2B5EF4-FFF2-40B4-BE49-F238E27FC236}">
                <a16:creationId xmlns:a16="http://schemas.microsoft.com/office/drawing/2014/main" id="{86FB9539-8352-3F38-025A-C343CF3645DA}"/>
              </a:ext>
            </a:extLst>
          </p:cNvPr>
          <p:cNvSpPr/>
          <p:nvPr/>
        </p:nvSpPr>
        <p:spPr>
          <a:xfrm>
            <a:off x="2056287" y="5792379"/>
            <a:ext cx="4167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</a:t>
            </a:r>
          </a:p>
        </p:txBody>
      </p:sp>
      <p:sp>
        <p:nvSpPr>
          <p:cNvPr id="80" name="Rectangle 69">
            <a:extLst>
              <a:ext uri="{FF2B5EF4-FFF2-40B4-BE49-F238E27FC236}">
                <a16:creationId xmlns:a16="http://schemas.microsoft.com/office/drawing/2014/main" id="{128FF272-A8B2-C09C-BA3C-8AF87E11BC42}"/>
              </a:ext>
            </a:extLst>
          </p:cNvPr>
          <p:cNvSpPr/>
          <p:nvPr/>
        </p:nvSpPr>
        <p:spPr>
          <a:xfrm rot="10800000" flipH="1" flipV="1">
            <a:off x="1560471" y="2409994"/>
            <a:ext cx="147100" cy="1450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pc="-8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Rectangle 70">
            <a:extLst>
              <a:ext uri="{FF2B5EF4-FFF2-40B4-BE49-F238E27FC236}">
                <a16:creationId xmlns:a16="http://schemas.microsoft.com/office/drawing/2014/main" id="{7390CEFD-5556-5A54-344B-C7237D881EB0}"/>
              </a:ext>
            </a:extLst>
          </p:cNvPr>
          <p:cNvSpPr/>
          <p:nvPr/>
        </p:nvSpPr>
        <p:spPr>
          <a:xfrm>
            <a:off x="1732426" y="2359401"/>
            <a:ext cx="394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여성</a:t>
            </a:r>
          </a:p>
        </p:txBody>
      </p:sp>
      <p:sp>
        <p:nvSpPr>
          <p:cNvPr id="82" name="Rectangle 71">
            <a:extLst>
              <a:ext uri="{FF2B5EF4-FFF2-40B4-BE49-F238E27FC236}">
                <a16:creationId xmlns:a16="http://schemas.microsoft.com/office/drawing/2014/main" id="{FA370923-C88A-86A5-361C-32026B4B7750}"/>
              </a:ext>
            </a:extLst>
          </p:cNvPr>
          <p:cNvSpPr/>
          <p:nvPr/>
        </p:nvSpPr>
        <p:spPr>
          <a:xfrm rot="10800000" flipH="1" flipV="1">
            <a:off x="2496056" y="2409994"/>
            <a:ext cx="147100" cy="1450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pc="-8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Rectangle 72">
            <a:extLst>
              <a:ext uri="{FF2B5EF4-FFF2-40B4-BE49-F238E27FC236}">
                <a16:creationId xmlns:a16="http://schemas.microsoft.com/office/drawing/2014/main" id="{8FC86E1C-AF85-545E-E4C4-B0D42FCC2527}"/>
              </a:ext>
            </a:extLst>
          </p:cNvPr>
          <p:cNvSpPr/>
          <p:nvPr/>
        </p:nvSpPr>
        <p:spPr>
          <a:xfrm>
            <a:off x="2668011" y="2359401"/>
            <a:ext cx="394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남성</a:t>
            </a:r>
          </a:p>
        </p:txBody>
      </p:sp>
      <p:sp>
        <p:nvSpPr>
          <p:cNvPr id="91" name="Rectangle 26">
            <a:extLst>
              <a:ext uri="{FF2B5EF4-FFF2-40B4-BE49-F238E27FC236}">
                <a16:creationId xmlns:a16="http://schemas.microsoft.com/office/drawing/2014/main" id="{A52C47AC-2A70-DE24-80C0-E4C60094C340}"/>
              </a:ext>
            </a:extLst>
          </p:cNvPr>
          <p:cNvSpPr/>
          <p:nvPr/>
        </p:nvSpPr>
        <p:spPr>
          <a:xfrm rot="10800000" flipH="1" flipV="1">
            <a:off x="932524" y="3899711"/>
            <a:ext cx="2681818" cy="3867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키를 입력해주세요</a:t>
            </a:r>
            <a:r>
              <a:rPr lang="en-US" altLang="ko-KR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spc="-8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59CEF656-CF97-D86A-5044-E0D54AF147A2}"/>
              </a:ext>
            </a:extLst>
          </p:cNvPr>
          <p:cNvSpPr/>
          <p:nvPr/>
        </p:nvSpPr>
        <p:spPr>
          <a:xfrm>
            <a:off x="854446" y="3650644"/>
            <a:ext cx="3933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</a:t>
            </a:r>
            <a:r>
              <a:rPr lang="en-US" altLang="ko-KR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endParaRPr lang="ko-KR" altLang="en-US" sz="1100" b="1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478FB5F9-FEDE-0C6F-2984-83782D1965D0}"/>
              </a:ext>
            </a:extLst>
          </p:cNvPr>
          <p:cNvSpPr/>
          <p:nvPr/>
        </p:nvSpPr>
        <p:spPr>
          <a:xfrm rot="10800000" flipH="1" flipV="1">
            <a:off x="921192" y="4633312"/>
            <a:ext cx="2681818" cy="3867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몸무게를  입력해주세요</a:t>
            </a:r>
            <a:r>
              <a:rPr lang="en-US" altLang="ko-KR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spc="-8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EB830A4A-8BD2-9214-F53D-8E93DA57A078}"/>
              </a:ext>
            </a:extLst>
          </p:cNvPr>
          <p:cNvSpPr/>
          <p:nvPr/>
        </p:nvSpPr>
        <p:spPr>
          <a:xfrm>
            <a:off x="854446" y="4400483"/>
            <a:ext cx="6806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몸무게  </a:t>
            </a:r>
            <a:r>
              <a:rPr lang="en-US" altLang="ko-KR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endParaRPr lang="ko-KR" altLang="en-US" sz="1100" b="1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Rectangle 26">
            <a:extLst>
              <a:ext uri="{FF2B5EF4-FFF2-40B4-BE49-F238E27FC236}">
                <a16:creationId xmlns:a16="http://schemas.microsoft.com/office/drawing/2014/main" id="{35B81B58-0205-052A-0B64-33A59D5FAE88}"/>
              </a:ext>
            </a:extLst>
          </p:cNvPr>
          <p:cNvSpPr/>
          <p:nvPr/>
        </p:nvSpPr>
        <p:spPr>
          <a:xfrm rot="10800000" flipH="1" flipV="1">
            <a:off x="921192" y="5397863"/>
            <a:ext cx="2681818" cy="3867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값</a:t>
            </a:r>
          </a:p>
        </p:txBody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0AB63B29-776D-1947-2F77-E151C34A71D0}"/>
              </a:ext>
            </a:extLst>
          </p:cNvPr>
          <p:cNvSpPr/>
          <p:nvPr/>
        </p:nvSpPr>
        <p:spPr>
          <a:xfrm>
            <a:off x="889518" y="5103557"/>
            <a:ext cx="10159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BMR</a:t>
            </a:r>
            <a:r>
              <a:rPr lang="ko-KR" altLang="en-US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지수 결과</a:t>
            </a:r>
          </a:p>
        </p:txBody>
      </p:sp>
      <p:sp>
        <p:nvSpPr>
          <p:cNvPr id="99" name="Oval 75">
            <a:extLst>
              <a:ext uri="{FF2B5EF4-FFF2-40B4-BE49-F238E27FC236}">
                <a16:creationId xmlns:a16="http://schemas.microsoft.com/office/drawing/2014/main" id="{DE47ADEA-561A-989D-9089-C57E6E52E497}"/>
              </a:ext>
            </a:extLst>
          </p:cNvPr>
          <p:cNvSpPr/>
          <p:nvPr/>
        </p:nvSpPr>
        <p:spPr>
          <a:xfrm>
            <a:off x="1855077" y="5106966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16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7F68EF-9C7F-4752-80FF-A372895E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B265-E9EF-4E7F-A416-84DF1A11C1C0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D3067F1-ABC3-46F4-A5F2-BFA6E93D6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89696"/>
              </p:ext>
            </p:extLst>
          </p:nvPr>
        </p:nvGraphicFramePr>
        <p:xfrm>
          <a:off x="8588377" y="334324"/>
          <a:ext cx="3517200" cy="618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5">
                  <a:extLst>
                    <a:ext uri="{9D8B030D-6E8A-4147-A177-3AD203B41FA5}">
                      <a16:colId xmlns:a16="http://schemas.microsoft.com/office/drawing/2014/main" val="913652677"/>
                    </a:ext>
                  </a:extLst>
                </a:gridCol>
                <a:gridCol w="3044575">
                  <a:extLst>
                    <a:ext uri="{9D8B030D-6E8A-4147-A177-3AD203B41FA5}">
                      <a16:colId xmlns:a16="http://schemas.microsoft.com/office/drawing/2014/main" val="1468191227"/>
                    </a:ext>
                  </a:extLst>
                </a:gridCol>
              </a:tblGrid>
              <a:tr h="3234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7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1687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전 페이지 </a:t>
                      </a:r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BMR</a:t>
                      </a: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값 가져오기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24044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개만 선택가능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3815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위의 내용을 바탕으로 </a:t>
                      </a:r>
                      <a:r>
                        <a:rPr lang="ko-KR" altLang="en-US" sz="1000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계산값</a:t>
                      </a: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출력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2244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다음 페이지로 이동</a:t>
                      </a:r>
                      <a:endParaRPr lang="en-US" altLang="ko-KR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64046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00541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55854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99650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42779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6694A70D-B2CC-45DA-962C-85CA008508D6}"/>
              </a:ext>
            </a:extLst>
          </p:cNvPr>
          <p:cNvSpPr/>
          <p:nvPr/>
        </p:nvSpPr>
        <p:spPr>
          <a:xfrm>
            <a:off x="787854" y="38275"/>
            <a:ext cx="838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TDEE</a:t>
            </a:r>
            <a:r>
              <a:rPr lang="ko-KR" altLang="en-US" sz="12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2FFFED-D582-4237-B2F6-22EE3119FB10}"/>
              </a:ext>
            </a:extLst>
          </p:cNvPr>
          <p:cNvSpPr/>
          <p:nvPr/>
        </p:nvSpPr>
        <p:spPr>
          <a:xfrm>
            <a:off x="9282501" y="38275"/>
            <a:ext cx="447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D-2</a:t>
            </a:r>
            <a:endParaRPr lang="ko-KR" altLang="en-US" sz="1200" spc="-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Oval 75">
            <a:extLst>
              <a:ext uri="{FF2B5EF4-FFF2-40B4-BE49-F238E27FC236}">
                <a16:creationId xmlns:a16="http://schemas.microsoft.com/office/drawing/2014/main" id="{60116C2B-4CDA-2A13-A99A-D0681266C675}"/>
              </a:ext>
            </a:extLst>
          </p:cNvPr>
          <p:cNvSpPr/>
          <p:nvPr/>
        </p:nvSpPr>
        <p:spPr>
          <a:xfrm>
            <a:off x="1622940" y="2537976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Oval 76">
            <a:extLst>
              <a:ext uri="{FF2B5EF4-FFF2-40B4-BE49-F238E27FC236}">
                <a16:creationId xmlns:a16="http://schemas.microsoft.com/office/drawing/2014/main" id="{FD57408B-2DDE-829A-39B9-DC2E7A6A6322}"/>
              </a:ext>
            </a:extLst>
          </p:cNvPr>
          <p:cNvSpPr/>
          <p:nvPr/>
        </p:nvSpPr>
        <p:spPr>
          <a:xfrm>
            <a:off x="2092842" y="5112485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94D305D3-5D0E-FF50-E8FA-5A860CCBF8E0}"/>
              </a:ext>
            </a:extLst>
          </p:cNvPr>
          <p:cNvSpPr/>
          <p:nvPr/>
        </p:nvSpPr>
        <p:spPr>
          <a:xfrm>
            <a:off x="832280" y="717525"/>
            <a:ext cx="2859642" cy="568871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3627DE25-7B57-E514-218F-26663B2CC6D2}"/>
              </a:ext>
            </a:extLst>
          </p:cNvPr>
          <p:cNvSpPr/>
          <p:nvPr/>
        </p:nvSpPr>
        <p:spPr>
          <a:xfrm>
            <a:off x="832280" y="1468702"/>
            <a:ext cx="8983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 대사량  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5CB0C7D5-7B99-68D7-D419-F975DEBA2227}"/>
              </a:ext>
            </a:extLst>
          </p:cNvPr>
          <p:cNvSpPr/>
          <p:nvPr/>
        </p:nvSpPr>
        <p:spPr>
          <a:xfrm rot="10800000" flipH="1" flipV="1">
            <a:off x="889518" y="1792774"/>
            <a:ext cx="2681818" cy="3867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BMR </a:t>
            </a:r>
            <a:r>
              <a:rPr lang="ko-KR" altLang="en-US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00" spc="-8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3FFFED4C-B5BE-DD73-BEE1-6DA6EAC4012E}"/>
              </a:ext>
            </a:extLst>
          </p:cNvPr>
          <p:cNvSpPr/>
          <p:nvPr/>
        </p:nvSpPr>
        <p:spPr>
          <a:xfrm>
            <a:off x="854446" y="2540224"/>
            <a:ext cx="7806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활동 수준 </a:t>
            </a:r>
            <a:r>
              <a:rPr lang="en-US" altLang="ko-KR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endParaRPr lang="ko-KR" altLang="en-US" sz="1100" b="1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id="{E69C5CFE-2873-37DE-82E6-63D890052DC1}"/>
              </a:ext>
            </a:extLst>
          </p:cNvPr>
          <p:cNvSpPr/>
          <p:nvPr/>
        </p:nvSpPr>
        <p:spPr>
          <a:xfrm rot="10800000" flipH="1" flipV="1">
            <a:off x="1152131" y="2829225"/>
            <a:ext cx="2419205" cy="3867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좌식생활</a:t>
            </a:r>
            <a:r>
              <a:rPr lang="en-US" altLang="ko-KR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거의 앉아있고</a:t>
            </a:r>
            <a:r>
              <a:rPr lang="en-US" altLang="ko-KR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운동하지 않음</a:t>
            </a:r>
            <a:r>
              <a:rPr lang="en-US" altLang="ko-KR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00" spc="-8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0D65CB31-DBDF-ADC8-E68E-D43D9A7AAC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1" y="828260"/>
            <a:ext cx="245500" cy="245500"/>
          </a:xfrm>
          <a:prstGeom prst="rect">
            <a:avLst/>
          </a:prstGeom>
        </p:spPr>
      </p:pic>
      <p:sp>
        <p:nvSpPr>
          <p:cNvPr id="46" name="Rectangle 28">
            <a:extLst>
              <a:ext uri="{FF2B5EF4-FFF2-40B4-BE49-F238E27FC236}">
                <a16:creationId xmlns:a16="http://schemas.microsoft.com/office/drawing/2014/main" id="{A9F7D0D7-E6A7-F4DA-BD6C-8AA17BFADCBE}"/>
              </a:ext>
            </a:extLst>
          </p:cNvPr>
          <p:cNvSpPr/>
          <p:nvPr/>
        </p:nvSpPr>
        <p:spPr>
          <a:xfrm>
            <a:off x="1969638" y="816115"/>
            <a:ext cx="5382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TDEE</a:t>
            </a:r>
            <a:endParaRPr lang="ko-KR" altLang="en-US" sz="1200" b="1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A87AC776-F4F7-47DA-4CAE-75C932C3764D}"/>
              </a:ext>
            </a:extLst>
          </p:cNvPr>
          <p:cNvSpPr/>
          <p:nvPr/>
        </p:nvSpPr>
        <p:spPr>
          <a:xfrm rot="10800000" flipH="1" flipV="1">
            <a:off x="895298" y="5987287"/>
            <a:ext cx="2707712" cy="31778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완료</a:t>
            </a:r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95CF8F9B-13F7-4FA2-88D8-BA81C0FD09A9}"/>
              </a:ext>
            </a:extLst>
          </p:cNvPr>
          <p:cNvSpPr/>
          <p:nvPr/>
        </p:nvSpPr>
        <p:spPr>
          <a:xfrm>
            <a:off x="2056287" y="5792379"/>
            <a:ext cx="4167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</a:t>
            </a:r>
          </a:p>
        </p:txBody>
      </p:sp>
      <p:sp>
        <p:nvSpPr>
          <p:cNvPr id="66" name="Rectangle 26">
            <a:extLst>
              <a:ext uri="{FF2B5EF4-FFF2-40B4-BE49-F238E27FC236}">
                <a16:creationId xmlns:a16="http://schemas.microsoft.com/office/drawing/2014/main" id="{ECFFCB61-606D-5FE1-0698-989BFE8D9293}"/>
              </a:ext>
            </a:extLst>
          </p:cNvPr>
          <p:cNvSpPr/>
          <p:nvPr/>
        </p:nvSpPr>
        <p:spPr>
          <a:xfrm rot="10800000" flipH="1" flipV="1">
            <a:off x="921192" y="5397863"/>
            <a:ext cx="2681818" cy="3867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TDEE</a:t>
            </a:r>
            <a:r>
              <a:rPr lang="ko-KR" altLang="en-US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약 </a:t>
            </a:r>
            <a:r>
              <a:rPr lang="en-US" altLang="ko-KR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0Kcal </a:t>
            </a:r>
            <a:r>
              <a:rPr lang="ko-KR" altLang="en-US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spc="-8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DB07CB6C-FAB5-B2A5-FA02-D8602459BA12}"/>
              </a:ext>
            </a:extLst>
          </p:cNvPr>
          <p:cNvSpPr/>
          <p:nvPr/>
        </p:nvSpPr>
        <p:spPr>
          <a:xfrm>
            <a:off x="889518" y="5103557"/>
            <a:ext cx="12464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에너지  소비량</a:t>
            </a:r>
          </a:p>
        </p:txBody>
      </p:sp>
      <p:sp>
        <p:nvSpPr>
          <p:cNvPr id="74" name="Rectangle 21">
            <a:extLst>
              <a:ext uri="{FF2B5EF4-FFF2-40B4-BE49-F238E27FC236}">
                <a16:creationId xmlns:a16="http://schemas.microsoft.com/office/drawing/2014/main" id="{B38CE087-B784-ACD2-452B-E48CF383AA9B}"/>
              </a:ext>
            </a:extLst>
          </p:cNvPr>
          <p:cNvSpPr/>
          <p:nvPr/>
        </p:nvSpPr>
        <p:spPr>
          <a:xfrm>
            <a:off x="832280" y="2162060"/>
            <a:ext cx="441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spc="-7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Kcal</a:t>
            </a:r>
            <a:r>
              <a:rPr lang="ko-KR" altLang="en-US" sz="1100" b="1" spc="-7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233D5EF3-82F9-7CC9-B737-3B98B87CEE38}"/>
              </a:ext>
            </a:extLst>
          </p:cNvPr>
          <p:cNvSpPr/>
          <p:nvPr/>
        </p:nvSpPr>
        <p:spPr>
          <a:xfrm rot="10800000" flipH="1" flipV="1">
            <a:off x="932522" y="2942648"/>
            <a:ext cx="167070" cy="1647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pc="-8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Rectangle 69">
            <a:extLst>
              <a:ext uri="{FF2B5EF4-FFF2-40B4-BE49-F238E27FC236}">
                <a16:creationId xmlns:a16="http://schemas.microsoft.com/office/drawing/2014/main" id="{6728E4F1-26EC-307B-0DBB-ABE8F9EFA9E4}"/>
              </a:ext>
            </a:extLst>
          </p:cNvPr>
          <p:cNvSpPr/>
          <p:nvPr/>
        </p:nvSpPr>
        <p:spPr>
          <a:xfrm rot="10800000" flipH="1" flipV="1">
            <a:off x="932522" y="3439310"/>
            <a:ext cx="167070" cy="1647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pc="-8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Rectangle 26">
            <a:extLst>
              <a:ext uri="{FF2B5EF4-FFF2-40B4-BE49-F238E27FC236}">
                <a16:creationId xmlns:a16="http://schemas.microsoft.com/office/drawing/2014/main" id="{F66D99BD-DC85-5E66-8EB2-879F27132D8B}"/>
              </a:ext>
            </a:extLst>
          </p:cNvPr>
          <p:cNvSpPr/>
          <p:nvPr/>
        </p:nvSpPr>
        <p:spPr>
          <a:xfrm rot="10800000" flipH="1" flipV="1">
            <a:off x="1152131" y="3364292"/>
            <a:ext cx="2419205" cy="3867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가벼운 활동</a:t>
            </a:r>
            <a:r>
              <a:rPr lang="en-US" altLang="ko-KR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산책을 하고 일주일에 </a:t>
            </a:r>
            <a:r>
              <a:rPr lang="en-US" altLang="ko-KR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1~2</a:t>
            </a:r>
            <a:r>
              <a:rPr lang="ko-KR" altLang="en-US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운동</a:t>
            </a:r>
            <a:r>
              <a:rPr lang="en-US" altLang="ko-KR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00" spc="-8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Rectangle 26">
            <a:extLst>
              <a:ext uri="{FF2B5EF4-FFF2-40B4-BE49-F238E27FC236}">
                <a16:creationId xmlns:a16="http://schemas.microsoft.com/office/drawing/2014/main" id="{0C69598B-F358-0FAD-AA11-DC0FDFE9C317}"/>
              </a:ext>
            </a:extLst>
          </p:cNvPr>
          <p:cNvSpPr/>
          <p:nvPr/>
        </p:nvSpPr>
        <p:spPr>
          <a:xfrm rot="10800000" flipH="1" flipV="1">
            <a:off x="1152130" y="3884830"/>
            <a:ext cx="2419205" cy="3867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적당한 활동</a:t>
            </a:r>
            <a:r>
              <a:rPr lang="en-US" altLang="ko-KR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적절한 활동과 일주일에 </a:t>
            </a:r>
            <a:r>
              <a:rPr lang="en-US" altLang="ko-KR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3~5</a:t>
            </a:r>
            <a:r>
              <a:rPr lang="ko-KR" altLang="en-US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</a:t>
            </a:r>
            <a:endParaRPr lang="en-US" altLang="ko-KR" sz="1000" spc="-8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</a:t>
            </a:r>
            <a:r>
              <a:rPr lang="en-US" altLang="ko-KR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00" spc="-8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Rectangle 69">
            <a:extLst>
              <a:ext uri="{FF2B5EF4-FFF2-40B4-BE49-F238E27FC236}">
                <a16:creationId xmlns:a16="http://schemas.microsoft.com/office/drawing/2014/main" id="{77DC0807-896A-4C3A-5345-194B91F7B848}"/>
              </a:ext>
            </a:extLst>
          </p:cNvPr>
          <p:cNvSpPr/>
          <p:nvPr/>
        </p:nvSpPr>
        <p:spPr>
          <a:xfrm rot="10800000" flipH="1" flipV="1">
            <a:off x="932522" y="3949672"/>
            <a:ext cx="167070" cy="1647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pc="-8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Rectangle 69">
            <a:extLst>
              <a:ext uri="{FF2B5EF4-FFF2-40B4-BE49-F238E27FC236}">
                <a16:creationId xmlns:a16="http://schemas.microsoft.com/office/drawing/2014/main" id="{82F56900-AB0D-99BC-C217-1EFE5029D245}"/>
              </a:ext>
            </a:extLst>
          </p:cNvPr>
          <p:cNvSpPr/>
          <p:nvPr/>
        </p:nvSpPr>
        <p:spPr>
          <a:xfrm rot="10800000" flipH="1" flipV="1">
            <a:off x="932522" y="4526614"/>
            <a:ext cx="167070" cy="1647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pc="-8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Rectangle 26">
            <a:extLst>
              <a:ext uri="{FF2B5EF4-FFF2-40B4-BE49-F238E27FC236}">
                <a16:creationId xmlns:a16="http://schemas.microsoft.com/office/drawing/2014/main" id="{5C8E82BE-96BA-F4CF-3E83-4C90CCC7821A}"/>
              </a:ext>
            </a:extLst>
          </p:cNvPr>
          <p:cNvSpPr/>
          <p:nvPr/>
        </p:nvSpPr>
        <p:spPr>
          <a:xfrm rot="10800000" flipH="1" flipV="1">
            <a:off x="1152130" y="4418774"/>
            <a:ext cx="2419205" cy="3867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고강도 활동</a:t>
            </a:r>
            <a:r>
              <a:rPr lang="en-US" altLang="ko-KR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매우 활동적이며 일주일에 </a:t>
            </a:r>
            <a:r>
              <a:rPr lang="en-US" altLang="ko-KR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6~7</a:t>
            </a:r>
            <a:r>
              <a:rPr lang="ko-KR" altLang="en-US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운동</a:t>
            </a:r>
            <a:r>
              <a:rPr lang="en-US" altLang="ko-KR" sz="1000" spc="-8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spc="-8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00" spc="-8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Oval 75">
            <a:extLst>
              <a:ext uri="{FF2B5EF4-FFF2-40B4-BE49-F238E27FC236}">
                <a16:creationId xmlns:a16="http://schemas.microsoft.com/office/drawing/2014/main" id="{9911E07D-1D58-CD69-29D6-53E7EE10A13A}"/>
              </a:ext>
            </a:extLst>
          </p:cNvPr>
          <p:cNvSpPr/>
          <p:nvPr/>
        </p:nvSpPr>
        <p:spPr>
          <a:xfrm>
            <a:off x="1661389" y="1491844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Oval 76">
            <a:extLst>
              <a:ext uri="{FF2B5EF4-FFF2-40B4-BE49-F238E27FC236}">
                <a16:creationId xmlns:a16="http://schemas.microsoft.com/office/drawing/2014/main" id="{4AD66BAB-0DA8-55F2-013E-0F2759599F42}"/>
              </a:ext>
            </a:extLst>
          </p:cNvPr>
          <p:cNvSpPr/>
          <p:nvPr/>
        </p:nvSpPr>
        <p:spPr>
          <a:xfrm>
            <a:off x="580193" y="6057879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23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7B1A7EDB-89D4-F795-F217-EB69F9300E5A}"/>
              </a:ext>
            </a:extLst>
          </p:cNvPr>
          <p:cNvSpPr/>
          <p:nvPr/>
        </p:nvSpPr>
        <p:spPr>
          <a:xfrm>
            <a:off x="6153954" y="1021896"/>
            <a:ext cx="420930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7F68EF-9C7F-4752-80FF-A372895E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B265-E9EF-4E7F-A416-84DF1A11C1C0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D3067F1-ABC3-46F4-A5F2-BFA6E93D6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38218"/>
              </p:ext>
            </p:extLst>
          </p:nvPr>
        </p:nvGraphicFramePr>
        <p:xfrm>
          <a:off x="8588377" y="334324"/>
          <a:ext cx="3517200" cy="618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5">
                  <a:extLst>
                    <a:ext uri="{9D8B030D-6E8A-4147-A177-3AD203B41FA5}">
                      <a16:colId xmlns:a16="http://schemas.microsoft.com/office/drawing/2014/main" val="913652677"/>
                    </a:ext>
                  </a:extLst>
                </a:gridCol>
                <a:gridCol w="3044575">
                  <a:extLst>
                    <a:ext uri="{9D8B030D-6E8A-4147-A177-3AD203B41FA5}">
                      <a16:colId xmlns:a16="http://schemas.microsoft.com/office/drawing/2014/main" val="1468191227"/>
                    </a:ext>
                  </a:extLst>
                </a:gridCol>
              </a:tblGrid>
              <a:tr h="3234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7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1687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체중 증량을 위한 목표 섭취 칼로리 </a:t>
                      </a:r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 </a:t>
                      </a: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적절한 수치를 특정수식을 이용해 계산하여 보여줌</a:t>
                      </a:r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24044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오늘 진행도를 나타냄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3815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끼니 제목과 총 섭취량을 나타냄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2244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음식추가버튼을 누르면 우측화면으로 이동</a:t>
                      </a:r>
                      <a:endParaRPr lang="en-US" altLang="ko-KR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64046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선택하면 아침식사타입에 음식 추가됨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00541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6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새로운 음식을 추가하거나 기존 음식을 삭제 또는 변경할 수 있음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55854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99650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42779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6694A70D-B2CC-45DA-962C-85CA008508D6}"/>
              </a:ext>
            </a:extLst>
          </p:cNvPr>
          <p:cNvSpPr/>
          <p:nvPr/>
        </p:nvSpPr>
        <p:spPr>
          <a:xfrm>
            <a:off x="787854" y="38275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화면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536127-2F5B-4449-B5E0-82ED2AD90D19}"/>
              </a:ext>
            </a:extLst>
          </p:cNvPr>
          <p:cNvSpPr/>
          <p:nvPr/>
        </p:nvSpPr>
        <p:spPr>
          <a:xfrm>
            <a:off x="9282501" y="38275"/>
            <a:ext cx="447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D-3</a:t>
            </a:r>
            <a:endParaRPr lang="ko-KR" altLang="en-US" sz="1200" spc="-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349BB5-52CF-4BC1-B6BD-42A3C51B7D04}"/>
              </a:ext>
            </a:extLst>
          </p:cNvPr>
          <p:cNvSpPr/>
          <p:nvPr/>
        </p:nvSpPr>
        <p:spPr>
          <a:xfrm>
            <a:off x="471158" y="776968"/>
            <a:ext cx="2859642" cy="50863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F98E208-9F91-450E-AE2B-0D57892E76F0}"/>
              </a:ext>
            </a:extLst>
          </p:cNvPr>
          <p:cNvSpPr/>
          <p:nvPr/>
        </p:nvSpPr>
        <p:spPr>
          <a:xfrm>
            <a:off x="5704934" y="2313543"/>
            <a:ext cx="4167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362A444-9966-4DCE-ACC8-DF6D93BFB227}"/>
              </a:ext>
            </a:extLst>
          </p:cNvPr>
          <p:cNvSpPr/>
          <p:nvPr/>
        </p:nvSpPr>
        <p:spPr>
          <a:xfrm>
            <a:off x="191374" y="4355342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CF21E15-3DBF-204C-7A15-E6A7318A7320}"/>
              </a:ext>
            </a:extLst>
          </p:cNvPr>
          <p:cNvSpPr/>
          <p:nvPr/>
        </p:nvSpPr>
        <p:spPr>
          <a:xfrm>
            <a:off x="600075" y="1447800"/>
            <a:ext cx="2589439" cy="1845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일일 일정표 단색으로 채워진">
            <a:extLst>
              <a:ext uri="{FF2B5EF4-FFF2-40B4-BE49-F238E27FC236}">
                <a16:creationId xmlns:a16="http://schemas.microsoft.com/office/drawing/2014/main" id="{CBAA5538-50BD-A6AB-A5E3-C7598C494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075" y="924606"/>
            <a:ext cx="251051" cy="251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9F4570-957C-627C-F0F1-9E0AE4ED076E}"/>
              </a:ext>
            </a:extLst>
          </p:cNvPr>
          <p:cNvSpPr txBox="1"/>
          <p:nvPr/>
        </p:nvSpPr>
        <p:spPr>
          <a:xfrm>
            <a:off x="851126" y="924606"/>
            <a:ext cx="988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오늘 날짜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D76773-0234-ECB4-4076-F9510AFB071B}"/>
              </a:ext>
            </a:extLst>
          </p:cNvPr>
          <p:cNvSpPr/>
          <p:nvPr/>
        </p:nvSpPr>
        <p:spPr>
          <a:xfrm>
            <a:off x="2071128" y="1800491"/>
            <a:ext cx="865414" cy="9307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E0461-7F99-C7B7-B471-B703091490C4}"/>
              </a:ext>
            </a:extLst>
          </p:cNvPr>
          <p:cNvSpPr txBox="1"/>
          <p:nvPr/>
        </p:nvSpPr>
        <p:spPr>
          <a:xfrm>
            <a:off x="787854" y="1632521"/>
            <a:ext cx="1051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목표 칼로리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052E3-B8F4-1984-1944-80248F1B8FB7}"/>
              </a:ext>
            </a:extLst>
          </p:cNvPr>
          <p:cNvSpPr txBox="1"/>
          <p:nvPr/>
        </p:nvSpPr>
        <p:spPr>
          <a:xfrm>
            <a:off x="787854" y="1878742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0000101010101" charset="-127"/>
                <a:ea typeface="나눔바른고딕" panose="020B0600000101010101" charset="-127"/>
              </a:rPr>
              <a:t>2600</a:t>
            </a:r>
            <a:r>
              <a:rPr lang="ko-KR" altLang="en-US" sz="14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400" dirty="0">
                <a:latin typeface="나눔바른고딕" panose="020B0600000101010101" charset="-127"/>
                <a:ea typeface="나눔바른고딕" panose="020B0600000101010101" charset="-127"/>
              </a:rPr>
              <a:t>Kcal</a:t>
            </a:r>
            <a:endParaRPr lang="ko-KR" altLang="en-US" sz="1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ADF4CA-D832-B2BD-CACC-CE62845A5230}"/>
              </a:ext>
            </a:extLst>
          </p:cNvPr>
          <p:cNvSpPr txBox="1"/>
          <p:nvPr/>
        </p:nvSpPr>
        <p:spPr>
          <a:xfrm>
            <a:off x="787854" y="2247253"/>
            <a:ext cx="1051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섭취한 칼로리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4411EA-229E-9B29-B9B0-DDA9A61BE8FB}"/>
              </a:ext>
            </a:extLst>
          </p:cNvPr>
          <p:cNvSpPr txBox="1"/>
          <p:nvPr/>
        </p:nvSpPr>
        <p:spPr>
          <a:xfrm>
            <a:off x="787854" y="2557461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0000101010101" charset="-127"/>
                <a:ea typeface="나눔바른고딕" panose="020B0600000101010101" charset="-127"/>
              </a:rPr>
              <a:t>200</a:t>
            </a:r>
            <a:r>
              <a:rPr lang="ko-KR" altLang="en-US" sz="14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400" dirty="0">
                <a:latin typeface="나눔바른고딕" panose="020B0600000101010101" charset="-127"/>
                <a:ea typeface="나눔바른고딕" panose="020B0600000101010101" charset="-127"/>
              </a:rPr>
              <a:t>Kcal</a:t>
            </a:r>
            <a:endParaRPr lang="ko-KR" altLang="en-US" sz="1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664D77-7B4B-1E66-7853-97905432DFEA}"/>
              </a:ext>
            </a:extLst>
          </p:cNvPr>
          <p:cNvSpPr txBox="1"/>
          <p:nvPr/>
        </p:nvSpPr>
        <p:spPr>
          <a:xfrm>
            <a:off x="2317417" y="2765853"/>
            <a:ext cx="1051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7.6</a:t>
            </a:r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%</a:t>
            </a: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D70526-B515-ED55-3599-8B4CE7892C5C}"/>
              </a:ext>
            </a:extLst>
          </p:cNvPr>
          <p:cNvSpPr txBox="1"/>
          <p:nvPr/>
        </p:nvSpPr>
        <p:spPr>
          <a:xfrm>
            <a:off x="600075" y="3497181"/>
            <a:ext cx="143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아침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6409C9-C313-96D4-672B-CA60D5B08BC5}"/>
              </a:ext>
            </a:extLst>
          </p:cNvPr>
          <p:cNvCxnSpPr>
            <a:cxnSpLocks/>
          </p:cNvCxnSpPr>
          <p:nvPr/>
        </p:nvCxnSpPr>
        <p:spPr>
          <a:xfrm>
            <a:off x="471158" y="3424712"/>
            <a:ext cx="2859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F30A32E-6003-6417-F2FD-F77213D3650A}"/>
              </a:ext>
            </a:extLst>
          </p:cNvPr>
          <p:cNvCxnSpPr>
            <a:cxnSpLocks/>
          </p:cNvCxnSpPr>
          <p:nvPr/>
        </p:nvCxnSpPr>
        <p:spPr>
          <a:xfrm>
            <a:off x="464973" y="3783941"/>
            <a:ext cx="2859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C526D6-E07F-0892-203F-8630AC580E3C}"/>
              </a:ext>
            </a:extLst>
          </p:cNvPr>
          <p:cNvSpPr txBox="1"/>
          <p:nvPr/>
        </p:nvSpPr>
        <p:spPr>
          <a:xfrm>
            <a:off x="2631057" y="3497180"/>
            <a:ext cx="143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200Kcal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AF87FC6-B858-6ABB-28EB-6F50AAECFEB0}"/>
              </a:ext>
            </a:extLst>
          </p:cNvPr>
          <p:cNvCxnSpPr>
            <a:cxnSpLocks/>
          </p:cNvCxnSpPr>
          <p:nvPr/>
        </p:nvCxnSpPr>
        <p:spPr>
          <a:xfrm>
            <a:off x="464973" y="4322783"/>
            <a:ext cx="2859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44E098-BBF3-AA65-6E3E-3E4C883C407B}"/>
              </a:ext>
            </a:extLst>
          </p:cNvPr>
          <p:cNvSpPr txBox="1"/>
          <p:nvPr/>
        </p:nvSpPr>
        <p:spPr>
          <a:xfrm>
            <a:off x="594803" y="3818749"/>
            <a:ext cx="559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흰 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4B65C2-E2A7-3A59-B815-DFB9382F253C}"/>
              </a:ext>
            </a:extLst>
          </p:cNvPr>
          <p:cNvSpPr txBox="1"/>
          <p:nvPr/>
        </p:nvSpPr>
        <p:spPr>
          <a:xfrm>
            <a:off x="594802" y="4067485"/>
            <a:ext cx="143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200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g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ACA393-2239-7FE4-1F0F-303B8E02EA33}"/>
              </a:ext>
            </a:extLst>
          </p:cNvPr>
          <p:cNvSpPr txBox="1"/>
          <p:nvPr/>
        </p:nvSpPr>
        <p:spPr>
          <a:xfrm>
            <a:off x="2631057" y="3982286"/>
            <a:ext cx="143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200Kcal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EE4D3C-8EB0-2E14-8994-5C19A7F7E7ED}"/>
              </a:ext>
            </a:extLst>
          </p:cNvPr>
          <p:cNvSpPr/>
          <p:nvPr/>
        </p:nvSpPr>
        <p:spPr>
          <a:xfrm>
            <a:off x="471157" y="4330127"/>
            <a:ext cx="2853457" cy="3996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7BC56F-E3FE-B54B-373A-87E745D67F0D}"/>
              </a:ext>
            </a:extLst>
          </p:cNvPr>
          <p:cNvSpPr/>
          <p:nvPr/>
        </p:nvSpPr>
        <p:spPr>
          <a:xfrm>
            <a:off x="490382" y="4673158"/>
            <a:ext cx="2834232" cy="469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0E9865-0D2E-4746-D602-61AB9A00D30B}"/>
              </a:ext>
            </a:extLst>
          </p:cNvPr>
          <p:cNvSpPr txBox="1"/>
          <p:nvPr/>
        </p:nvSpPr>
        <p:spPr>
          <a:xfrm>
            <a:off x="565633" y="4355342"/>
            <a:ext cx="55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+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5B6CE3-6021-93A4-FEAC-B7FD4076CC44}"/>
              </a:ext>
            </a:extLst>
          </p:cNvPr>
          <p:cNvSpPr txBox="1"/>
          <p:nvPr/>
        </p:nvSpPr>
        <p:spPr>
          <a:xfrm>
            <a:off x="811397" y="4403375"/>
            <a:ext cx="143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음식 추가하기</a:t>
            </a:r>
          </a:p>
        </p:txBody>
      </p:sp>
      <p:sp>
        <p:nvSpPr>
          <p:cNvPr id="42" name="Rectangle 58">
            <a:extLst>
              <a:ext uri="{FF2B5EF4-FFF2-40B4-BE49-F238E27FC236}">
                <a16:creationId xmlns:a16="http://schemas.microsoft.com/office/drawing/2014/main" id="{2121185E-9C81-BB59-5192-1993A5B1E71E}"/>
              </a:ext>
            </a:extLst>
          </p:cNvPr>
          <p:cNvSpPr/>
          <p:nvPr/>
        </p:nvSpPr>
        <p:spPr>
          <a:xfrm>
            <a:off x="3929120" y="749754"/>
            <a:ext cx="2859642" cy="50863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44D798-955D-9127-D661-92B51DC9718A}"/>
              </a:ext>
            </a:extLst>
          </p:cNvPr>
          <p:cNvSpPr txBox="1"/>
          <p:nvPr/>
        </p:nvSpPr>
        <p:spPr>
          <a:xfrm>
            <a:off x="4864661" y="924606"/>
            <a:ext cx="988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음 식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7EFDCEC-F498-B9BC-06C8-5D2A7BB173BE}"/>
              </a:ext>
            </a:extLst>
          </p:cNvPr>
          <p:cNvSpPr/>
          <p:nvPr/>
        </p:nvSpPr>
        <p:spPr>
          <a:xfrm>
            <a:off x="4213219" y="1663298"/>
            <a:ext cx="2291443" cy="430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03065C3-B07C-0192-C37C-72AD114A1525}"/>
              </a:ext>
            </a:extLst>
          </p:cNvPr>
          <p:cNvSpPr/>
          <p:nvPr/>
        </p:nvSpPr>
        <p:spPr>
          <a:xfrm>
            <a:off x="4210323" y="2829155"/>
            <a:ext cx="2291443" cy="430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84FF177-EDF6-D8BF-F7D9-0DE766376C98}"/>
              </a:ext>
            </a:extLst>
          </p:cNvPr>
          <p:cNvSpPr/>
          <p:nvPr/>
        </p:nvSpPr>
        <p:spPr>
          <a:xfrm>
            <a:off x="4213218" y="2255117"/>
            <a:ext cx="2291443" cy="430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20AE8F-32F5-D778-E420-B645E728C0F9}"/>
              </a:ext>
            </a:extLst>
          </p:cNvPr>
          <p:cNvSpPr txBox="1"/>
          <p:nvPr/>
        </p:nvSpPr>
        <p:spPr>
          <a:xfrm>
            <a:off x="4132089" y="1711857"/>
            <a:ext cx="988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흰 쌀밥</a:t>
            </a:r>
            <a:endParaRPr lang="en-US" altLang="ko-KR" sz="10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200 Kcal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37CF6B-6F53-E39C-0442-6C5513864B71}"/>
              </a:ext>
            </a:extLst>
          </p:cNvPr>
          <p:cNvSpPr txBox="1"/>
          <p:nvPr/>
        </p:nvSpPr>
        <p:spPr>
          <a:xfrm>
            <a:off x="4834403" y="1713436"/>
            <a:ext cx="695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탄수화물</a:t>
            </a:r>
            <a:r>
              <a:rPr lang="en-US" altLang="ko-K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200g</a:t>
            </a:r>
            <a:endParaRPr lang="ko-KR" alt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8FF898-B850-ED64-8FFC-676E38746A65}"/>
              </a:ext>
            </a:extLst>
          </p:cNvPr>
          <p:cNvSpPr txBox="1"/>
          <p:nvPr/>
        </p:nvSpPr>
        <p:spPr>
          <a:xfrm>
            <a:off x="5356044" y="1711857"/>
            <a:ext cx="695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단백질</a:t>
            </a:r>
            <a:r>
              <a:rPr lang="en-US" altLang="ko-K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0g</a:t>
            </a:r>
            <a:endParaRPr lang="ko-KR" alt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E6E400-F921-A6B6-8EF0-20632125F1CB}"/>
              </a:ext>
            </a:extLst>
          </p:cNvPr>
          <p:cNvSpPr txBox="1"/>
          <p:nvPr/>
        </p:nvSpPr>
        <p:spPr>
          <a:xfrm>
            <a:off x="5806143" y="1684165"/>
            <a:ext cx="695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지방</a:t>
            </a:r>
            <a:endParaRPr lang="en-US" altLang="ko-KR" sz="10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algn="ctr"/>
            <a:r>
              <a:rPr lang="en-US" altLang="ko-K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0g</a:t>
            </a:r>
            <a:endParaRPr lang="ko-KR" alt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D34D318-7F1F-5B06-BE03-0EFDCF84399F}"/>
              </a:ext>
            </a:extLst>
          </p:cNvPr>
          <p:cNvCxnSpPr>
            <a:cxnSpLocks/>
          </p:cNvCxnSpPr>
          <p:nvPr/>
        </p:nvCxnSpPr>
        <p:spPr>
          <a:xfrm>
            <a:off x="464973" y="5057569"/>
            <a:ext cx="2859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E19602-6E82-EFF9-D82E-F995BBF21315}"/>
              </a:ext>
            </a:extLst>
          </p:cNvPr>
          <p:cNvSpPr txBox="1"/>
          <p:nvPr/>
        </p:nvSpPr>
        <p:spPr>
          <a:xfrm>
            <a:off x="529064" y="4793485"/>
            <a:ext cx="143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점심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11ACC84-5456-A058-4636-A7172386B04B}"/>
              </a:ext>
            </a:extLst>
          </p:cNvPr>
          <p:cNvCxnSpPr>
            <a:cxnSpLocks/>
          </p:cNvCxnSpPr>
          <p:nvPr/>
        </p:nvCxnSpPr>
        <p:spPr>
          <a:xfrm>
            <a:off x="461692" y="5034574"/>
            <a:ext cx="2859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A7175D4-CAE5-04D7-0785-1AC556B26429}"/>
              </a:ext>
            </a:extLst>
          </p:cNvPr>
          <p:cNvSpPr/>
          <p:nvPr/>
        </p:nvSpPr>
        <p:spPr>
          <a:xfrm>
            <a:off x="467876" y="5041918"/>
            <a:ext cx="2853457" cy="3996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900BE3-10B5-AA1C-EA8B-2B330A179F37}"/>
              </a:ext>
            </a:extLst>
          </p:cNvPr>
          <p:cNvSpPr/>
          <p:nvPr/>
        </p:nvSpPr>
        <p:spPr>
          <a:xfrm>
            <a:off x="487101" y="5384949"/>
            <a:ext cx="2834232" cy="469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4EAFDA-06C1-B0CB-74BA-09B14092FE34}"/>
              </a:ext>
            </a:extLst>
          </p:cNvPr>
          <p:cNvSpPr txBox="1"/>
          <p:nvPr/>
        </p:nvSpPr>
        <p:spPr>
          <a:xfrm>
            <a:off x="562352" y="5067133"/>
            <a:ext cx="55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+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28CE44-C2C7-1471-FC2A-4865EE4710C7}"/>
              </a:ext>
            </a:extLst>
          </p:cNvPr>
          <p:cNvSpPr txBox="1"/>
          <p:nvPr/>
        </p:nvSpPr>
        <p:spPr>
          <a:xfrm>
            <a:off x="808116" y="5115166"/>
            <a:ext cx="143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음식 추가하기</a:t>
            </a:r>
          </a:p>
        </p:txBody>
      </p:sp>
      <p:sp>
        <p:nvSpPr>
          <p:cNvPr id="77" name="Oval 67">
            <a:extLst>
              <a:ext uri="{FF2B5EF4-FFF2-40B4-BE49-F238E27FC236}">
                <a16:creationId xmlns:a16="http://schemas.microsoft.com/office/drawing/2014/main" id="{5ACDD93B-FDDE-A978-DAEE-DF6B985D1BFE}"/>
              </a:ext>
            </a:extLst>
          </p:cNvPr>
          <p:cNvSpPr/>
          <p:nvPr/>
        </p:nvSpPr>
        <p:spPr>
          <a:xfrm>
            <a:off x="2021842" y="2799779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Oval 67">
            <a:extLst>
              <a:ext uri="{FF2B5EF4-FFF2-40B4-BE49-F238E27FC236}">
                <a16:creationId xmlns:a16="http://schemas.microsoft.com/office/drawing/2014/main" id="{AECDC4ED-8872-4ACC-47D0-94D64F494B18}"/>
              </a:ext>
            </a:extLst>
          </p:cNvPr>
          <p:cNvSpPr/>
          <p:nvPr/>
        </p:nvSpPr>
        <p:spPr>
          <a:xfrm>
            <a:off x="191374" y="3497180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Oval 67">
            <a:extLst>
              <a:ext uri="{FF2B5EF4-FFF2-40B4-BE49-F238E27FC236}">
                <a16:creationId xmlns:a16="http://schemas.microsoft.com/office/drawing/2014/main" id="{9575220E-3F4E-6186-F3B4-164C83FCC0C6}"/>
              </a:ext>
            </a:extLst>
          </p:cNvPr>
          <p:cNvSpPr/>
          <p:nvPr/>
        </p:nvSpPr>
        <p:spPr>
          <a:xfrm>
            <a:off x="1549487" y="1630263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Oval 67">
            <a:extLst>
              <a:ext uri="{FF2B5EF4-FFF2-40B4-BE49-F238E27FC236}">
                <a16:creationId xmlns:a16="http://schemas.microsoft.com/office/drawing/2014/main" id="{1F953958-3A3D-8D9C-2688-4E424929D834}"/>
              </a:ext>
            </a:extLst>
          </p:cNvPr>
          <p:cNvSpPr/>
          <p:nvPr/>
        </p:nvSpPr>
        <p:spPr>
          <a:xfrm>
            <a:off x="6574884" y="1771079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Oval 67">
            <a:extLst>
              <a:ext uri="{FF2B5EF4-FFF2-40B4-BE49-F238E27FC236}">
                <a16:creationId xmlns:a16="http://schemas.microsoft.com/office/drawing/2014/main" id="{3938D558-2761-E3DF-F0E1-0FB33A719C48}"/>
              </a:ext>
            </a:extLst>
          </p:cNvPr>
          <p:cNvSpPr/>
          <p:nvPr/>
        </p:nvSpPr>
        <p:spPr>
          <a:xfrm>
            <a:off x="5868202" y="1037343"/>
            <a:ext cx="215326" cy="21532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spc="-8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900" b="1" spc="-8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458C59-7E58-3E98-4732-191B7AD50BFC}"/>
              </a:ext>
            </a:extLst>
          </p:cNvPr>
          <p:cNvSpPr txBox="1"/>
          <p:nvPr/>
        </p:nvSpPr>
        <p:spPr>
          <a:xfrm>
            <a:off x="6152225" y="1043098"/>
            <a:ext cx="491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편집</a:t>
            </a:r>
          </a:p>
        </p:txBody>
      </p:sp>
    </p:spTree>
    <p:extLst>
      <p:ext uri="{BB962C8B-B14F-4D97-AF65-F5344CB8AC3E}">
        <p14:creationId xmlns:p14="http://schemas.microsoft.com/office/powerpoint/2010/main" val="395804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F22A6-B011-48E7-9AE7-AFBACDD1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B265-E9EF-4E7F-A416-84DF1A11C1C0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BC71C8F-F299-424D-BEF2-908B6979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2906"/>
              </p:ext>
            </p:extLst>
          </p:nvPr>
        </p:nvGraphicFramePr>
        <p:xfrm>
          <a:off x="8588377" y="334324"/>
          <a:ext cx="3517200" cy="618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5">
                  <a:extLst>
                    <a:ext uri="{9D8B030D-6E8A-4147-A177-3AD203B41FA5}">
                      <a16:colId xmlns:a16="http://schemas.microsoft.com/office/drawing/2014/main" val="913652677"/>
                    </a:ext>
                  </a:extLst>
                </a:gridCol>
                <a:gridCol w="3044575">
                  <a:extLst>
                    <a:ext uri="{9D8B030D-6E8A-4147-A177-3AD203B41FA5}">
                      <a16:colId xmlns:a16="http://schemas.microsoft.com/office/drawing/2014/main" val="1468191227"/>
                    </a:ext>
                  </a:extLst>
                </a:gridCol>
              </a:tblGrid>
              <a:tr h="3234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7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1687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문의내용 직접 입력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24044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탭하면 작성한 문의내용이 모두링 팀메일 주소로 전송됨</a:t>
                      </a:r>
                      <a:endParaRPr lang="en-US" altLang="ko-KR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해당 유저의 이메일 주소를 발신인 메일주소로 처리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3815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2244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64046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00541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55854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996500"/>
                  </a:ext>
                </a:extLst>
              </a:tr>
              <a:tr h="7321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4277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F04D223F-E89F-4455-BE24-5C72BD77B593}"/>
              </a:ext>
            </a:extLst>
          </p:cNvPr>
          <p:cNvSpPr/>
          <p:nvPr/>
        </p:nvSpPr>
        <p:spPr>
          <a:xfrm>
            <a:off x="787854" y="38275"/>
            <a:ext cx="8008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 편집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CAC487-EBE7-4B31-AA6D-A988EEFEB2CA}"/>
              </a:ext>
            </a:extLst>
          </p:cNvPr>
          <p:cNvSpPr/>
          <p:nvPr/>
        </p:nvSpPr>
        <p:spPr>
          <a:xfrm>
            <a:off x="9282501" y="38275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7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C-7</a:t>
            </a:r>
            <a:endParaRPr lang="ko-KR" altLang="en-US" sz="1200" spc="-7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4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solidFill>
              <a:schemeClr val="bg1">
                <a:lumMod val="75000"/>
              </a:schemeClr>
            </a:solidFill>
            <a:latin typeface="나눔바른고딕" panose="020B0600000101010101" charset="-127"/>
            <a:ea typeface="나눔바른고딕" panose="020B0600000101010101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360</Words>
  <Application>Microsoft Office PowerPoint</Application>
  <PresentationFormat>와이드스크린</PresentationFormat>
  <Paragraphs>156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나눔바른고딕</vt:lpstr>
      <vt:lpstr>맑은 고딕</vt:lpstr>
      <vt:lpstr>나눔바른고딕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YB</dc:creator>
  <cp:lastModifiedBy>minhu lee</cp:lastModifiedBy>
  <cp:revision>155</cp:revision>
  <dcterms:created xsi:type="dcterms:W3CDTF">2020-05-10T13:38:35Z</dcterms:created>
  <dcterms:modified xsi:type="dcterms:W3CDTF">2024-01-29T22:29:23Z</dcterms:modified>
</cp:coreProperties>
</file>