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9" r:id="rId3"/>
    <p:sldId id="289" r:id="rId4"/>
    <p:sldId id="258" r:id="rId5"/>
    <p:sldId id="259" r:id="rId6"/>
    <p:sldId id="284" r:id="rId7"/>
    <p:sldId id="285" r:id="rId8"/>
    <p:sldId id="261" r:id="rId9"/>
    <p:sldId id="286" r:id="rId10"/>
    <p:sldId id="287" r:id="rId11"/>
    <p:sldId id="273" r:id="rId12"/>
    <p:sldId id="262" r:id="rId13"/>
    <p:sldId id="277" r:id="rId14"/>
    <p:sldId id="263" r:id="rId15"/>
    <p:sldId id="266" r:id="rId16"/>
    <p:sldId id="267" r:id="rId17"/>
    <p:sldId id="268" r:id="rId18"/>
    <p:sldId id="270" r:id="rId19"/>
    <p:sldId id="271" r:id="rId20"/>
    <p:sldId id="272" r:id="rId21"/>
    <p:sldId id="274" r:id="rId22"/>
    <p:sldId id="275" r:id="rId23"/>
    <p:sldId id="276" r:id="rId24"/>
    <p:sldId id="278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uli" panose="020B0604020202020204" charset="0"/>
      <p:regular r:id="rId31"/>
      <p:bold r:id="rId32"/>
      <p:italic r:id="rId33"/>
      <p:boldItalic r:id="rId34"/>
    </p:embeddedFont>
    <p:embeddedFont>
      <p:font typeface="Muli Light" panose="020B0604020202020204" charset="0"/>
      <p:regular r:id="rId35"/>
      <p:bold r:id="rId36"/>
      <p:italic r:id="rId37"/>
      <p:boldItalic r:id="rId38"/>
    </p:embeddedFont>
    <p:embeddedFont>
      <p:font typeface="Poppins" panose="020B0604020202020204" charset="0"/>
      <p:regular r:id="rId39"/>
      <p:bold r:id="rId40"/>
      <p:italic r:id="rId41"/>
      <p:boldItalic r:id="rId42"/>
    </p:embeddedFont>
    <p:embeddedFont>
      <p:font typeface="Poppins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17D"/>
    <a:srgbClr val="A7D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306881-4957-4D7A-8181-EDC414775193}">
  <a:tblStyle styleId="{19306881-4957-4D7A-8181-EDC414775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779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7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1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75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9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3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20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5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59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08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514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4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014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618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0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10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86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14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192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47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13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0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54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7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54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92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4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Compilador 2018-2019 II</a:t>
            </a:r>
            <a:br>
              <a:rPr lang="en" dirty="0"/>
            </a:br>
            <a:br>
              <a:rPr lang="en" dirty="0"/>
            </a:br>
            <a:r>
              <a:rPr lang="en" sz="1600" dirty="0"/>
              <a:t>Compiladores e interpretes B</a:t>
            </a:r>
            <a:br>
              <a:rPr lang="en" sz="1600" dirty="0"/>
            </a:br>
            <a:r>
              <a:rPr lang="en" sz="1600" dirty="0"/>
              <a:t>28 de mayo del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663853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LR1 por equipos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38100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Equipo “Cuervos”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2"/>
          </p:nvPr>
        </p:nvSpPr>
        <p:spPr>
          <a:xfrm>
            <a:off x="457200" y="3501650"/>
            <a:ext cx="38100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Equipo “Pumas”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3"/>
          </p:nvPr>
        </p:nvSpPr>
        <p:spPr>
          <a:xfrm>
            <a:off x="4572000" y="1939891"/>
            <a:ext cx="3730751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Equipos “Chivas”</a:t>
            </a:r>
            <a:endParaRPr b="1" dirty="0"/>
          </a:p>
          <a:p>
            <a:pPr marL="0" lvl="0" indent="0">
              <a:buNone/>
            </a:pPr>
            <a:r>
              <a:rPr lang="es-MX" sz="1200" dirty="0"/>
              <a:t>Se le entrega la gramática y se regresan las producciones. Así como el envío de una cadena y debe de regresar una lista de todos los tokens reconocidos.</a:t>
            </a:r>
          </a:p>
          <a:p>
            <a:pPr marL="0" lvl="0" indent="0">
              <a:buNone/>
            </a:pPr>
            <a:r>
              <a:rPr lang="es-MX" sz="1200" dirty="0"/>
              <a:t>Serialización de todo lo necesario para el análisis.</a:t>
            </a:r>
            <a:endParaRPr sz="1200"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4294967295"/>
          </p:nvPr>
        </p:nvSpPr>
        <p:spPr>
          <a:xfrm>
            <a:off x="4578221" y="3502237"/>
            <a:ext cx="3730625" cy="1440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Equipo “San Luis”</a:t>
            </a:r>
            <a:endParaRPr b="1" dirty="0"/>
          </a:p>
          <a:p>
            <a:pPr marL="0" lvl="0" indent="0">
              <a:buNone/>
            </a:pPr>
            <a:r>
              <a:rPr lang="es-ES" sz="1200" dirty="0"/>
              <a:t>Se le entrego un diccionario de </a:t>
            </a:r>
            <a:r>
              <a:rPr lang="es-ES" sz="1200" dirty="0" err="1"/>
              <a:t>tokens</a:t>
            </a:r>
            <a:r>
              <a:rPr lang="es-ES" sz="1200" dirty="0"/>
              <a:t> con los cuales trabajo para obtener los primeros de ellos y poder llenar las dentro de la clase de cada </a:t>
            </a:r>
            <a:r>
              <a:rPr lang="es-ES" sz="1200" dirty="0" err="1"/>
              <a:t>token</a:t>
            </a:r>
            <a:r>
              <a:rPr lang="es-ES" sz="1200" dirty="0"/>
              <a:t> su lista de primeros.</a:t>
            </a:r>
            <a:endParaRPr sz="1200" dirty="0"/>
          </a:p>
        </p:txBody>
      </p:sp>
      <p:grpSp>
        <p:nvGrpSpPr>
          <p:cNvPr id="14" name="Google Shape;392;p4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0;p4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9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22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18;p4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25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1;p4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28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224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49000" y="49295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Tareas asignadas (Compilador)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384047" y="1225296"/>
            <a:ext cx="6676107" cy="3492610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Patricio Martínez</a:t>
            </a:r>
          </a:p>
          <a:p>
            <a:pPr marL="628650" lvl="1" indent="-171450"/>
            <a:r>
              <a:rPr lang="es-MX" sz="1050" dirty="0" err="1"/>
              <a:t>Tester</a:t>
            </a:r>
            <a:endParaRPr lang="es-MX" sz="105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Omar Negrete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MX" sz="1050" dirty="0"/>
              <a:t>Serialización</a:t>
            </a:r>
          </a:p>
          <a:p>
            <a:pPr marL="0" indent="0">
              <a:buNone/>
            </a:pPr>
            <a:r>
              <a:rPr lang="es-MX" b="1" dirty="0"/>
              <a:t>Pedro Negrete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Implementación LR1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Soporte a los demás miembros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Corrección de errores pequeños</a:t>
            </a:r>
          </a:p>
          <a:p>
            <a:pPr marL="0" indent="0">
              <a:buNone/>
            </a:pPr>
            <a:r>
              <a:rPr lang="es-MX" b="1" dirty="0"/>
              <a:t>Jesús Martínez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Árbol abstracto</a:t>
            </a:r>
          </a:p>
          <a:p>
            <a:pPr marL="0" indent="0">
              <a:buNone/>
            </a:pPr>
            <a:r>
              <a:rPr lang="es-MX" b="1" dirty="0"/>
              <a:t>Naomi Aguiñaga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Generación de cuádruplos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Tabla de Símbolos</a:t>
            </a:r>
          </a:p>
          <a:p>
            <a:pPr marL="0" indent="0">
              <a:buNone/>
            </a:pPr>
            <a:r>
              <a:rPr lang="es-MX" b="1" dirty="0"/>
              <a:t>Fidel Téllez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Diseño Interfaz</a:t>
            </a:r>
          </a:p>
          <a:p>
            <a:pPr marL="0" indent="0">
              <a:buNone/>
            </a:pPr>
            <a:r>
              <a:rPr lang="es-MX" b="1" dirty="0"/>
              <a:t>Alfredo Granja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Tabla de Símbolos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Generación de cuádruplos</a:t>
            </a:r>
          </a:p>
          <a:p>
            <a:pPr marL="0" indent="0">
              <a:buNone/>
            </a:pPr>
            <a:r>
              <a:rPr lang="es-MX" b="1" dirty="0"/>
              <a:t>Jesús Amaya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Intérprete</a:t>
            </a:r>
          </a:p>
          <a:p>
            <a:pPr marL="0" indent="0">
              <a:buNone/>
            </a:pPr>
            <a:r>
              <a:rPr lang="es-MX" b="1" dirty="0"/>
              <a:t>Carlos Suárez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s-MX" sz="1050" dirty="0"/>
              <a:t>Intérprete</a:t>
            </a:r>
          </a:p>
        </p:txBody>
      </p:sp>
      <p:grpSp>
        <p:nvGrpSpPr>
          <p:cNvPr id="14" name="Google Shape;392;p4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0;p4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9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22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18;p4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25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1;p4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28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2906" y="1595438"/>
            <a:ext cx="4678082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Resultados</a:t>
            </a:r>
            <a:endParaRPr sz="6000" dirty="0"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176784" y="1865313"/>
            <a:ext cx="3035300" cy="23066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solidFill>
                  <a:srgbClr val="FFFFFF"/>
                </a:solidFill>
              </a:rPr>
              <a:t>Compilador que analiza código fuente y genera:</a:t>
            </a:r>
          </a:p>
          <a:p>
            <a:pPr marL="285750" indent="-285750"/>
            <a:r>
              <a:rPr lang="en" sz="1100" dirty="0">
                <a:solidFill>
                  <a:srgbClr val="FFFFFF"/>
                </a:solidFill>
              </a:rPr>
              <a:t>Analiza y detecta errores en código fuente</a:t>
            </a:r>
          </a:p>
          <a:p>
            <a:pPr marL="285750" indent="-285750"/>
            <a:r>
              <a:rPr lang="en" sz="1100" dirty="0">
                <a:solidFill>
                  <a:srgbClr val="FFFFFF"/>
                </a:solidFill>
              </a:rPr>
              <a:t> Tabla de analisis sintáctica</a:t>
            </a:r>
          </a:p>
          <a:p>
            <a:pPr marL="285750" indent="-285750"/>
            <a:r>
              <a:rPr lang="en" sz="1100" dirty="0">
                <a:solidFill>
                  <a:srgbClr val="FFFFFF"/>
                </a:solidFill>
              </a:rPr>
              <a:t>Cuadruplos</a:t>
            </a:r>
          </a:p>
          <a:p>
            <a:pPr marL="285750" indent="-285750"/>
            <a:r>
              <a:rPr lang="en" sz="1100" dirty="0">
                <a:solidFill>
                  <a:srgbClr val="FFFFFF"/>
                </a:solidFill>
              </a:rPr>
              <a:t>Ejecuta el código fuente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91440" y="743804"/>
            <a:ext cx="4125913" cy="8588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Compilador</a:t>
            </a:r>
            <a:endParaRPr sz="3600" dirty="0"/>
          </a:p>
        </p:txBody>
      </p:sp>
      <p:pic>
        <p:nvPicPr>
          <p:cNvPr id="1026" name="Picture 2" descr="Resultado de imagen para fondo de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04" y="869545"/>
            <a:ext cx="4705280" cy="298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85" y="1199272"/>
            <a:ext cx="4341918" cy="2031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802338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problemas y soluciones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previews.123rf.com/images/supernam/supernam1708/supernam170800026/83291524-fondo-de-c%C3%B3digo-de-programaci%C3%B3n-de-computadora-de-softwa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2487125" y="2684165"/>
            <a:ext cx="4169750" cy="7229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Gracias.</a:t>
            </a:r>
            <a:endParaRPr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{19306881-4957-4D7A-8181-EDC414775193}</a:tableStyleId>
              </a:tblPr>
              <a:tblGrid>
                <a:gridCol w="13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0" y="820738"/>
            <a:ext cx="77724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0" y="2078038"/>
            <a:ext cx="3903663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4754563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0" y="1030288"/>
            <a:ext cx="4754563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0" y="3429000"/>
            <a:ext cx="4754563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4754563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0" y="1885950"/>
            <a:ext cx="4754563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0" y="2573338"/>
            <a:ext cx="4754563" cy="46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desarrolladores</a:t>
            </a:r>
            <a:endParaRPr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57199" y="1901575"/>
            <a:ext cx="5480613" cy="2994516"/>
          </a:xfrm>
        </p:spPr>
        <p:txBody>
          <a:bodyPr numCol="2"/>
          <a:lstStyle/>
          <a:p>
            <a:r>
              <a:rPr lang="es-MX" dirty="0"/>
              <a:t>Patricio Martínez</a:t>
            </a:r>
          </a:p>
          <a:p>
            <a:r>
              <a:rPr lang="es-MX" dirty="0"/>
              <a:t>Pedro Negrete</a:t>
            </a:r>
          </a:p>
          <a:p>
            <a:r>
              <a:rPr lang="es-MX" dirty="0"/>
              <a:t>Naomi Aguiñaga</a:t>
            </a:r>
          </a:p>
          <a:p>
            <a:r>
              <a:rPr lang="es-MX" dirty="0"/>
              <a:t>Jesús Martínez</a:t>
            </a:r>
          </a:p>
          <a:p>
            <a:r>
              <a:rPr lang="es-MX" dirty="0"/>
              <a:t>Carlos Suárez</a:t>
            </a:r>
          </a:p>
          <a:p>
            <a:r>
              <a:rPr lang="es-MX" dirty="0"/>
              <a:t>Alfredo Granja</a:t>
            </a:r>
          </a:p>
          <a:p>
            <a:r>
              <a:rPr lang="es-MX" dirty="0"/>
              <a:t>Omar Negrete</a:t>
            </a:r>
          </a:p>
          <a:p>
            <a:r>
              <a:rPr lang="es-MX" dirty="0"/>
              <a:t>Alan Hernandez</a:t>
            </a:r>
          </a:p>
          <a:p>
            <a:r>
              <a:rPr lang="es-MX" dirty="0"/>
              <a:t>Enrique Sánchez</a:t>
            </a:r>
          </a:p>
          <a:p>
            <a:r>
              <a:rPr lang="es-MX" dirty="0"/>
              <a:t>Jesús Amaya</a:t>
            </a:r>
          </a:p>
          <a:p>
            <a:r>
              <a:rPr lang="es-MX" dirty="0"/>
              <a:t>Fidel Téllez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0" y="2687638"/>
            <a:ext cx="2541588" cy="1484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0" y="2687638"/>
            <a:ext cx="2541588" cy="1484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1377388" y="567059"/>
            <a:ext cx="48641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0" y="1639888"/>
            <a:ext cx="4864100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0" y="2463800"/>
            <a:ext cx="4864100" cy="24622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@username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user@mail.me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0" y="358775"/>
            <a:ext cx="8323263" cy="3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705600" y="312738"/>
            <a:ext cx="2438400" cy="1525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657475" y="855663"/>
            <a:ext cx="6486525" cy="1152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0;p37"/>
          <p:cNvSpPr txBox="1">
            <a:spLocks/>
          </p:cNvSpPr>
          <p:nvPr/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MX" sz="48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s-MX" sz="4800" b="1" dirty="0">
                <a:solidFill>
                  <a:srgbClr val="A7D86D"/>
                </a:solidFill>
                <a:latin typeface="Poppins" panose="020B0604020202020204" charset="0"/>
                <a:cs typeface="Poppins" panose="020B0604020202020204" charset="0"/>
              </a:rPr>
              <a:t>Equipo de desarrolladores</a:t>
            </a: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457199" y="1901575"/>
            <a:ext cx="8189090" cy="2381058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Patricio Martínez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65617D"/>
                </a:solidFill>
                <a:latin typeface="Muli Light" panose="020B0604020202020204" charset="0"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200" dirty="0">
              <a:solidFill>
                <a:srgbClr val="6561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497711" y="601784"/>
            <a:ext cx="4791075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Análisis de requerimiento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497710" y="1950196"/>
            <a:ext cx="4791075" cy="3151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Se desea realizar un proyecto para la materia de Compiladores e Intérpretes B.</a:t>
            </a:r>
            <a:endParaRPr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70053" y="320446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1.Objetivo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570052" y="1779037"/>
            <a:ext cx="4314463" cy="28045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Realizar un programa capaz de análizar código fuente y detectar errores lexicos y sint</a:t>
            </a:r>
            <a:r>
              <a:rPr lang="es-MX" dirty="0"/>
              <a:t>á</a:t>
            </a:r>
            <a:r>
              <a:rPr lang="en" dirty="0"/>
              <a:t>cticos.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Realizar una tabla de análisis sintáctico, tabla de cuadruplos y la posibilidad de ejecutar el programa a bajo o alto nivel.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" name="Google Shape;86;p17"/>
          <p:cNvSpPr txBox="1">
            <a:spLocks/>
          </p:cNvSpPr>
          <p:nvPr/>
        </p:nvSpPr>
        <p:spPr>
          <a:xfrm>
            <a:off x="500605" y="632962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MX" dirty="0"/>
              <a:t>2. Listado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425565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00605" y="632962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 Roles de usuario.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02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21851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Modo de trabajo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075915"/>
            <a:ext cx="4695600" cy="2520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" dirty="0"/>
              <a:t>“Tiny Bendita” </a:t>
            </a:r>
          </a:p>
          <a:p>
            <a:pPr>
              <a:lnSpc>
                <a:spcPct val="250000"/>
              </a:lnSpc>
            </a:pPr>
            <a:r>
              <a:rPr lang="en" dirty="0"/>
              <a:t>LR1 dividido en equipo</a:t>
            </a:r>
          </a:p>
          <a:p>
            <a:pPr>
              <a:lnSpc>
                <a:spcPct val="250000"/>
              </a:lnSpc>
            </a:pPr>
            <a:r>
              <a:rPr lang="es-MX" dirty="0"/>
              <a:t>Compilador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663853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Tiny Bendita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665545" y="2344723"/>
            <a:ext cx="5654233" cy="1845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Gramatica desarrollada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 gramática “Tiny Bendita” se desarrollo en conjunto de todos los desarrolladores involucrados en el proyecto.</a:t>
            </a:r>
            <a:endParaRPr dirty="0"/>
          </a:p>
        </p:txBody>
      </p:sp>
      <p:grpSp>
        <p:nvGrpSpPr>
          <p:cNvPr id="14" name="Google Shape;392;p4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0;p4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9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22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18;p4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25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1;p4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28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591357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903</Words>
  <Application>Microsoft Office PowerPoint</Application>
  <PresentationFormat>Presentación en pantalla (16:9)</PresentationFormat>
  <Paragraphs>179</Paragraphs>
  <Slides>28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Muli Light</vt:lpstr>
      <vt:lpstr>Poppins Light</vt:lpstr>
      <vt:lpstr>Poppins</vt:lpstr>
      <vt:lpstr>Courier New</vt:lpstr>
      <vt:lpstr>Muli</vt:lpstr>
      <vt:lpstr>Arial</vt:lpstr>
      <vt:lpstr>Gower template</vt:lpstr>
      <vt:lpstr>Compilador 2018-2019 II  Compiladores e interpretes B 28 de mayo del 2019</vt:lpstr>
      <vt:lpstr>Equipo de desarrolladores</vt:lpstr>
      <vt:lpstr>Presentación de PowerPoint</vt:lpstr>
      <vt:lpstr>Análisis de requerimiento</vt:lpstr>
      <vt:lpstr>1.Objetivo</vt:lpstr>
      <vt:lpstr>Presentación de PowerPoint</vt:lpstr>
      <vt:lpstr>3. Roles de usuario.</vt:lpstr>
      <vt:lpstr>Modo de trabajo</vt:lpstr>
      <vt:lpstr>Tiny Bendita</vt:lpstr>
      <vt:lpstr>LR1 por equipos</vt:lpstr>
      <vt:lpstr>Tareas asignadas (Compilador)</vt:lpstr>
      <vt:lpstr>Resultados</vt:lpstr>
      <vt:lpstr>Compilador</vt:lpstr>
      <vt:lpstr>Principales problemas y soluciones</vt:lpstr>
      <vt:lpstr>Gracias.</vt:lpstr>
      <vt:lpstr>Use diagrams to explain your ideas</vt:lpstr>
      <vt:lpstr>And tables to compare data</vt:lpstr>
      <vt:lpstr>89,526,124</vt:lpstr>
      <vt:lpstr>89,526,124$</vt:lpstr>
      <vt:lpstr>Our process is easy</vt:lpstr>
      <vt:lpstr>Presentación de PowerPoint</vt:lpstr>
      <vt:lpstr>Mobile project</vt:lpstr>
      <vt:lpstr>Tablet project</vt:lpstr>
      <vt:lpstr>Thanks!</vt:lpstr>
      <vt:lpstr>Presentation design</vt:lpstr>
      <vt:lpstr>Illustrations by undraw.co (completely free and without attribution)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 2018-2019 II  Compiladores e interpretes B 28 de mayo del 2019</dc:title>
  <cp:lastModifiedBy>Pedro Ismael Negrete Dávila</cp:lastModifiedBy>
  <cp:revision>12</cp:revision>
  <dcterms:modified xsi:type="dcterms:W3CDTF">2019-05-28T02:08:41Z</dcterms:modified>
</cp:coreProperties>
</file>