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ZClxTD0Z/8t6Y8opa4zjPmf8e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4A7CBD-E735-4113-ADCC-9F93148059BE}">
  <a:tblStyle styleId="{3F4A7CBD-E735-4113-ADCC-9F93148059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18263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744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102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583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143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497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544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08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4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58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736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752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64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041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a9ea45fa_3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5aa9ea45fa_3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041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096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98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1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2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6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Compilador 2018-2019 II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 sz="1600"/>
              <a:t>Compiladores e interpretes B</a:t>
            </a:r>
            <a:br>
              <a:rPr lang="en" sz="1600"/>
            </a:br>
            <a:r>
              <a:rPr lang="en" sz="1600"/>
              <a:t>28 de mayo del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457200" y="663853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LR1 por equipos</a:t>
            </a:r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1"/>
          </p:nvPr>
        </p:nvSpPr>
        <p:spPr>
          <a:xfrm>
            <a:off x="457200" y="1918200"/>
            <a:ext cx="38100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b="1"/>
              <a:t>Equipo “Cuervos”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A partir de una estructura de primeros y los tokens de la gramática generan el AFD con el algoritmo Cerradura e IR_a, dando como salida una lista de nodos llamada AFD.</a:t>
            </a:r>
            <a:endParaRPr sz="1200"/>
          </a:p>
        </p:txBody>
      </p:sp>
      <p:sp>
        <p:nvSpPr>
          <p:cNvPr id="128" name="Google Shape;128;p11"/>
          <p:cNvSpPr txBox="1">
            <a:spLocks noGrp="1"/>
          </p:cNvSpPr>
          <p:nvPr>
            <p:ph type="body" idx="2"/>
          </p:nvPr>
        </p:nvSpPr>
        <p:spPr>
          <a:xfrm>
            <a:off x="4538538" y="1918200"/>
            <a:ext cx="38100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b="1"/>
              <a:t>Equipo “Pumas”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Recibe el AFD con el cuál genera la tabla de análisis sintáctico y evalúa una cadena usando una tabla de acciones de análisis sintáctico.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 sz="1200"/>
          </a:p>
        </p:txBody>
      </p:sp>
      <p:sp>
        <p:nvSpPr>
          <p:cNvPr id="129" name="Google Shape;129;p11"/>
          <p:cNvSpPr txBox="1">
            <a:spLocks noGrp="1"/>
          </p:cNvSpPr>
          <p:nvPr>
            <p:ph type="body" idx="3"/>
          </p:nvPr>
        </p:nvSpPr>
        <p:spPr>
          <a:xfrm>
            <a:off x="496800" y="3389416"/>
            <a:ext cx="37308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b="1"/>
              <a:t>Equipos “Chivas”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Se le entrega la gramática y se regresan las producciones. Así como el envío de una cadena y debe de regresar una lista de todos los tokens reconocidos.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Serialización de todo lo necesario para el análisis.</a:t>
            </a:r>
            <a:endParaRPr sz="1200"/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4294967295"/>
          </p:nvPr>
        </p:nvSpPr>
        <p:spPr>
          <a:xfrm>
            <a:off x="4578234" y="3389437"/>
            <a:ext cx="37305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" b="1"/>
              <a:t>Equipo “San Luis”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" sz="1200"/>
              <a:t>Se le entregó un diccionario de tokens con los cuales trabajó para obtener los primeros de ellos y poder llenar las dentro de la clase de cada token su lista de primeros.</a:t>
            </a:r>
            <a:endParaRPr sz="1200"/>
          </a:p>
        </p:txBody>
      </p:sp>
      <p:grpSp>
        <p:nvGrpSpPr>
          <p:cNvPr id="131" name="Google Shape;131;p11"/>
          <p:cNvGrpSpPr/>
          <p:nvPr/>
        </p:nvGrpSpPr>
        <p:grpSpPr>
          <a:xfrm>
            <a:off x="7541814" y="343648"/>
            <a:ext cx="347107" cy="420111"/>
            <a:chOff x="584925" y="922575"/>
            <a:chExt cx="415200" cy="502525"/>
          </a:xfrm>
        </p:grpSpPr>
        <p:sp>
          <p:nvSpPr>
            <p:cNvPr id="132" name="Google Shape;132;p1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11"/>
          <p:cNvGrpSpPr/>
          <p:nvPr/>
        </p:nvGrpSpPr>
        <p:grpSpPr>
          <a:xfrm>
            <a:off x="7730676" y="1068560"/>
            <a:ext cx="386943" cy="372647"/>
            <a:chOff x="2583325" y="2972875"/>
            <a:chExt cx="462850" cy="445750"/>
          </a:xfrm>
        </p:grpSpPr>
        <p:sp>
          <p:nvSpPr>
            <p:cNvPr id="136" name="Google Shape;136;p11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11"/>
          <p:cNvGrpSpPr/>
          <p:nvPr/>
        </p:nvGrpSpPr>
        <p:grpSpPr>
          <a:xfrm>
            <a:off x="7093575" y="776064"/>
            <a:ext cx="427781" cy="316489"/>
            <a:chOff x="5255200" y="3006475"/>
            <a:chExt cx="511700" cy="378575"/>
          </a:xfrm>
        </p:grpSpPr>
        <p:sp>
          <p:nvSpPr>
            <p:cNvPr id="139" name="Google Shape;139;p1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1"/>
          <p:cNvGrpSpPr/>
          <p:nvPr/>
        </p:nvGrpSpPr>
        <p:grpSpPr>
          <a:xfrm>
            <a:off x="7060155" y="1472875"/>
            <a:ext cx="359355" cy="301190"/>
            <a:chOff x="2599825" y="3689700"/>
            <a:chExt cx="429850" cy="360275"/>
          </a:xfrm>
        </p:grpSpPr>
        <p:sp>
          <p:nvSpPr>
            <p:cNvPr id="142" name="Google Shape;142;p1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11"/>
          <p:cNvGrpSpPr/>
          <p:nvPr/>
        </p:nvGrpSpPr>
        <p:grpSpPr>
          <a:xfrm>
            <a:off x="7795877" y="1768993"/>
            <a:ext cx="371623" cy="365499"/>
            <a:chOff x="1244325" y="4999400"/>
            <a:chExt cx="444525" cy="437200"/>
          </a:xfrm>
        </p:grpSpPr>
        <p:sp>
          <p:nvSpPr>
            <p:cNvPr id="145" name="Google Shape;145;p1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>
            <a:spLocks noGrp="1"/>
          </p:cNvSpPr>
          <p:nvPr>
            <p:ph type="title"/>
          </p:nvPr>
        </p:nvSpPr>
        <p:spPr>
          <a:xfrm>
            <a:off x="449000" y="49295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Tareas asignadas (Compilador)</a:t>
            </a:r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body" idx="1"/>
          </p:nvPr>
        </p:nvSpPr>
        <p:spPr>
          <a:xfrm>
            <a:off x="1076570" y="1250422"/>
            <a:ext cx="6599529" cy="338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2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Patricio Martínez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Tester</a:t>
            </a:r>
            <a:endParaRPr sz="105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Omar Negrete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Serialización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Pedro Negrete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Implementación LR1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Soporte a los demás miembros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Corrección de errores pequeños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Jesús Martínez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Árbol abstracto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Naomi Aguiñaga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Generación de cuádruplos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Tabla de </a:t>
            </a:r>
            <a:r>
              <a:rPr lang="en" sz="1050" dirty="0" smtClean="0"/>
              <a:t>Símbolos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05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050" dirty="0" smtClean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Fidel Téllez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Diseño Interfaz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Alfredo Granja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Tabla de Símbolos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Generación de cuádruplos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Jesús Amaya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Intérprete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Carlos Suárez</a:t>
            </a:r>
            <a:endParaRPr b="1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 smtClean="0"/>
              <a:t>Intérprete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Alan Hernandez</a:t>
            </a:r>
            <a:endParaRPr b="1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 smtClean="0"/>
              <a:t>Documentación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Enrique Sanchez</a:t>
            </a:r>
            <a:endParaRPr b="1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 dirty="0"/>
              <a:t>Documentación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grpSp>
        <p:nvGrpSpPr>
          <p:cNvPr id="156" name="Google Shape;156;p12"/>
          <p:cNvGrpSpPr/>
          <p:nvPr/>
        </p:nvGrpSpPr>
        <p:grpSpPr>
          <a:xfrm>
            <a:off x="7541814" y="343648"/>
            <a:ext cx="347107" cy="420111"/>
            <a:chOff x="584925" y="922575"/>
            <a:chExt cx="415200" cy="502525"/>
          </a:xfrm>
        </p:grpSpPr>
        <p:sp>
          <p:nvSpPr>
            <p:cNvPr id="157" name="Google Shape;157;p12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12"/>
          <p:cNvGrpSpPr/>
          <p:nvPr/>
        </p:nvGrpSpPr>
        <p:grpSpPr>
          <a:xfrm>
            <a:off x="7730676" y="1068560"/>
            <a:ext cx="386943" cy="372647"/>
            <a:chOff x="2583325" y="2972875"/>
            <a:chExt cx="462850" cy="445750"/>
          </a:xfrm>
        </p:grpSpPr>
        <p:sp>
          <p:nvSpPr>
            <p:cNvPr id="161" name="Google Shape;161;p1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12"/>
          <p:cNvGrpSpPr/>
          <p:nvPr/>
        </p:nvGrpSpPr>
        <p:grpSpPr>
          <a:xfrm>
            <a:off x="7093575" y="776064"/>
            <a:ext cx="427781" cy="316489"/>
            <a:chOff x="5255200" y="3006475"/>
            <a:chExt cx="511700" cy="378575"/>
          </a:xfrm>
        </p:grpSpPr>
        <p:sp>
          <p:nvSpPr>
            <p:cNvPr id="164" name="Google Shape;164;p1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12"/>
          <p:cNvGrpSpPr/>
          <p:nvPr/>
        </p:nvGrpSpPr>
        <p:grpSpPr>
          <a:xfrm>
            <a:off x="7060155" y="1472875"/>
            <a:ext cx="359355" cy="301190"/>
            <a:chOff x="2599825" y="3689700"/>
            <a:chExt cx="429850" cy="360275"/>
          </a:xfrm>
        </p:grpSpPr>
        <p:sp>
          <p:nvSpPr>
            <p:cNvPr id="167" name="Google Shape;167;p12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12"/>
          <p:cNvGrpSpPr/>
          <p:nvPr/>
        </p:nvGrpSpPr>
        <p:grpSpPr>
          <a:xfrm>
            <a:off x="7795877" y="1768993"/>
            <a:ext cx="371623" cy="365499"/>
            <a:chOff x="1244325" y="4999400"/>
            <a:chExt cx="444525" cy="437200"/>
          </a:xfrm>
        </p:grpSpPr>
        <p:sp>
          <p:nvSpPr>
            <p:cNvPr id="170" name="Google Shape;170;p12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ctrTitle" idx="4294967295"/>
          </p:nvPr>
        </p:nvSpPr>
        <p:spPr>
          <a:xfrm>
            <a:off x="682906" y="1595438"/>
            <a:ext cx="4678082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</a:pPr>
            <a:r>
              <a:rPr lang="en" sz="60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Resultados</a:t>
            </a:r>
            <a:endParaRPr sz="6000" b="1" i="0" u="none" strike="noStrike" cap="none">
              <a:solidFill>
                <a:srgbClr val="A7D86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13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82" name="Google Shape;182;p1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13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85" name="Google Shape;185;p1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13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3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3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3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617D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b="0" i="0" u="none" strike="noStrike" cap="none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9" name="Google Shape;199;p14"/>
          <p:cNvSpPr txBox="1">
            <a:spLocks noGrp="1"/>
          </p:cNvSpPr>
          <p:nvPr>
            <p:ph type="body" idx="4294967295"/>
          </p:nvPr>
        </p:nvSpPr>
        <p:spPr>
          <a:xfrm>
            <a:off x="176784" y="1865313"/>
            <a:ext cx="3035300" cy="230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" sz="1800">
                <a:solidFill>
                  <a:srgbClr val="FFFFFF"/>
                </a:solidFill>
              </a:rPr>
              <a:t>Compilador que analiza código fuente y genera: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1100">
                <a:solidFill>
                  <a:srgbClr val="FFFFFF"/>
                </a:solidFill>
              </a:rPr>
              <a:t>Analiza y detecta errores en código fuente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1100">
                <a:solidFill>
                  <a:srgbClr val="FFFFFF"/>
                </a:solidFill>
              </a:rPr>
              <a:t> Tabla de análisis sintáctica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1100">
                <a:solidFill>
                  <a:srgbClr val="FFFFFF"/>
                </a:solidFill>
              </a:rPr>
              <a:t>Cuadruplos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1100">
                <a:solidFill>
                  <a:srgbClr val="FFFFFF"/>
                </a:solidFill>
              </a:rPr>
              <a:t>Ejecuta el código fuente</a:t>
            </a: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 idx="4294967295"/>
          </p:nvPr>
        </p:nvSpPr>
        <p:spPr>
          <a:xfrm>
            <a:off x="91440" y="743804"/>
            <a:ext cx="4125913" cy="85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Compilador</a:t>
            </a:r>
            <a:endParaRPr sz="3600"/>
          </a:p>
        </p:txBody>
      </p:sp>
      <p:pic>
        <p:nvPicPr>
          <p:cNvPr id="201" name="Google Shape;201;p14" descr="Resultado de imagen para fondo de windows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5304" y="869545"/>
            <a:ext cx="4705280" cy="2988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254" y="1328235"/>
            <a:ext cx="4443380" cy="20712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802338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Principales problemas y soluciones</a:t>
            </a:r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body" idx="2"/>
          </p:nvPr>
        </p:nvSpPr>
        <p:spPr>
          <a:xfrm>
            <a:off x="285950" y="2082325"/>
            <a:ext cx="5468100" cy="2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de organización como equipo grupal.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Errores y dificultades en saber a que linea pertenecía el cuádruplo. Solución: se buscan diversas maneras de pasarlo, se elige la más óptima.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Tokenizado incorrecto de ciertas palabras. Solución: se replantean las expresiones regulares utilizadas.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de salto de linea eliminado incorrectamente durante el análisis. Solución: se mete la eliminación de este token en un ciclo.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agregan todos los identificadores a la Tabla de Símbolos. Solución: se utiliza una lista auxiliar para agregar todos los símbolos hasta la reducción más significante.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abren los archivos serializados. Solución: se resuelve incongruencias entre versiones de proyecto de LR(1) a compilador TinyBendita.</a:t>
            </a:r>
            <a:endParaRPr sz="12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86D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>
            <a:spLocks noGrp="1"/>
          </p:cNvSpPr>
          <p:nvPr>
            <p:ph type="ctrTitle" idx="4294967295"/>
          </p:nvPr>
        </p:nvSpPr>
        <p:spPr>
          <a:xfrm>
            <a:off x="641675" y="880888"/>
            <a:ext cx="7772400" cy="11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</a:pPr>
            <a:r>
              <a:rPr lang="en" sz="9600">
                <a:solidFill>
                  <a:srgbClr val="FFFFFF"/>
                </a:solidFill>
              </a:rPr>
              <a:t>Demo</a:t>
            </a:r>
            <a:endParaRPr sz="9600" b="1" i="0" u="none" strike="noStrike" cap="non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214;p19"/>
          <p:cNvSpPr txBox="1">
            <a:spLocks noGrp="1"/>
          </p:cNvSpPr>
          <p:nvPr>
            <p:ph type="subTitle" idx="4294967295"/>
          </p:nvPr>
        </p:nvSpPr>
        <p:spPr>
          <a:xfrm>
            <a:off x="751975" y="2179626"/>
            <a:ext cx="39036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None/>
            </a:pPr>
            <a:r>
              <a:rPr lang="en"/>
              <a:t>A continuación realizaremos una demostración del uso de la aplicación en modo de capacitación.</a:t>
            </a:r>
            <a:endParaRPr sz="2200" b="0" i="0" u="none" strike="noStrike" cap="none">
              <a:solidFill>
                <a:srgbClr val="65617D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6" descr="https://previews.123rf.com/images/supernam/supernam1708/supernam170800026/83291524-fondo-de-c%C3%B3digo-de-programaci%C3%B3n-de-computadora-de-softwar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09131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6"/>
          <p:cNvSpPr txBox="1">
            <a:spLocks noGrp="1"/>
          </p:cNvSpPr>
          <p:nvPr>
            <p:ph type="title" idx="4294967295"/>
          </p:nvPr>
        </p:nvSpPr>
        <p:spPr>
          <a:xfrm>
            <a:off x="2487125" y="2684165"/>
            <a:ext cx="4169750" cy="72298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262626"/>
                </a:solidFill>
              </a:rPr>
              <a:t>Gracias.</a:t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Equipo de desarrolladores</a:t>
            </a:r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body" idx="1"/>
          </p:nvPr>
        </p:nvSpPr>
        <p:spPr>
          <a:xfrm>
            <a:off x="457200" y="1901575"/>
            <a:ext cx="5245947" cy="29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2" anchor="t" anchorCtr="0">
            <a:noAutofit/>
          </a:bodyPr>
          <a:lstStyle/>
          <a:p>
            <a:pPr marL="457200" lvl="0" indent="-3683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000" dirty="0"/>
              <a:t>Patricio Martínez</a:t>
            </a:r>
            <a:endParaRPr sz="2000" dirty="0"/>
          </a:p>
          <a:p>
            <a:pPr marL="457200" lvl="0" indent="-3683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000" dirty="0"/>
              <a:t>Pedro Negrete</a:t>
            </a:r>
            <a:endParaRPr sz="2000" dirty="0"/>
          </a:p>
          <a:p>
            <a:pPr marL="457200" lvl="0" indent="-3683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000" dirty="0"/>
              <a:t>Naomi Aguiñaga</a:t>
            </a:r>
            <a:endParaRPr sz="2000" dirty="0"/>
          </a:p>
          <a:p>
            <a:pPr marL="457200" lvl="0" indent="-3683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000" dirty="0"/>
              <a:t>Jesús Martínez</a:t>
            </a:r>
            <a:endParaRPr sz="2000" dirty="0"/>
          </a:p>
          <a:p>
            <a:pPr marL="457200" lvl="0" indent="-3683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000" dirty="0"/>
              <a:t>Carlos Suárez</a:t>
            </a:r>
            <a:endParaRPr sz="2000" dirty="0"/>
          </a:p>
          <a:p>
            <a:pPr marL="457200" lvl="0" indent="-3683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000" dirty="0"/>
              <a:t>Alfredo Granja</a:t>
            </a:r>
            <a:endParaRPr sz="2000" dirty="0"/>
          </a:p>
          <a:p>
            <a:pPr marL="457200" lvl="0" indent="-3683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000" dirty="0"/>
              <a:t>Omar Negrete</a:t>
            </a:r>
            <a:endParaRPr sz="2000" dirty="0"/>
          </a:p>
          <a:p>
            <a:pPr marL="457200" lvl="0" indent="-3683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000" dirty="0"/>
              <a:t>Alan Hernandez</a:t>
            </a:r>
            <a:endParaRPr sz="2000" dirty="0"/>
          </a:p>
          <a:p>
            <a:pPr marL="457200" lvl="0" indent="-3683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000" dirty="0"/>
              <a:t>Enrique Sánchez</a:t>
            </a:r>
            <a:endParaRPr sz="2000" dirty="0"/>
          </a:p>
          <a:p>
            <a:pPr marL="457200" lvl="0" indent="-3683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000" dirty="0"/>
              <a:t>Jesús Amaya</a:t>
            </a:r>
            <a:endParaRPr sz="2000" dirty="0"/>
          </a:p>
          <a:p>
            <a:pPr marL="457200" lvl="0" indent="-3683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sz="2000" dirty="0"/>
              <a:t>Fidel Téllez</a:t>
            </a:r>
            <a:endParaRPr sz="2000" dirty="0"/>
          </a:p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>
            <a:spLocks noGrp="1"/>
          </p:cNvSpPr>
          <p:nvPr>
            <p:ph type="ctrTitle" idx="4294967295"/>
          </p:nvPr>
        </p:nvSpPr>
        <p:spPr>
          <a:xfrm>
            <a:off x="497711" y="601784"/>
            <a:ext cx="4791075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</a:pPr>
            <a:r>
              <a:rPr lang="en" sz="44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Análisis de requerimiento</a:t>
            </a:r>
            <a:endParaRPr sz="4400" b="1" i="0" u="none" strike="noStrike" cap="none">
              <a:solidFill>
                <a:srgbClr val="A7D86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4294967295"/>
          </p:nvPr>
        </p:nvSpPr>
        <p:spPr>
          <a:xfrm>
            <a:off x="497710" y="1950196"/>
            <a:ext cx="4791075" cy="315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0" i="0" u="none" strike="noStrike" cap="non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Se desea realizar un proyecto para la materia de Compiladores e Intérpretes B.</a:t>
            </a:r>
            <a:endParaRPr sz="3600" b="1" i="0" u="none" strike="noStrike" cap="none">
              <a:solidFill>
                <a:srgbClr val="65617D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>
            <a:spLocks noGrp="1"/>
          </p:cNvSpPr>
          <p:nvPr>
            <p:ph type="ctrTitle"/>
          </p:nvPr>
        </p:nvSpPr>
        <p:spPr>
          <a:xfrm>
            <a:off x="570053" y="320446"/>
            <a:ext cx="4973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1.Objetivo</a:t>
            </a:r>
            <a:endParaRPr dirty="0"/>
          </a:p>
        </p:txBody>
      </p:sp>
      <p:sp>
        <p:nvSpPr>
          <p:cNvPr id="68" name="Google Shape;68;p6"/>
          <p:cNvSpPr txBox="1">
            <a:spLocks noGrp="1"/>
          </p:cNvSpPr>
          <p:nvPr>
            <p:ph type="subTitle" idx="1"/>
          </p:nvPr>
        </p:nvSpPr>
        <p:spPr>
          <a:xfrm>
            <a:off x="570052" y="1779037"/>
            <a:ext cx="4314463" cy="280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Realizar un programa capaz de analizar código fuente y detectar errores léxicos y sintácticos.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Realizar una tabla de análisis sintáctico, tabla de cuadruplos y la posibilidad de ejecutar el programa a bajo o alto nivel.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subTitle" idx="1"/>
          </p:nvPr>
        </p:nvSpPr>
        <p:spPr>
          <a:xfrm>
            <a:off x="500600" y="1861475"/>
            <a:ext cx="4337400" cy="2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Generación de gramatica.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Programa LR1 funcional.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Programa capaz de analizar codigo.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Generar árbol de análisis sintáctico.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Generación de cuádruplos.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Ejecutar programas hechos segun la gramatica.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500605" y="632962"/>
            <a:ext cx="4973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</a:pPr>
            <a:r>
              <a:rPr lang="en"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2. Listado de requerimientos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ctrTitle"/>
          </p:nvPr>
        </p:nvSpPr>
        <p:spPr>
          <a:xfrm>
            <a:off x="500605" y="632962"/>
            <a:ext cx="4973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3. Roles de usuario.</a:t>
            </a:r>
            <a:endParaRPr dirty="0"/>
          </a:p>
        </p:txBody>
      </p:sp>
      <p:sp>
        <p:nvSpPr>
          <p:cNvPr id="80" name="Google Shape;80;p8"/>
          <p:cNvSpPr txBox="1">
            <a:spLocks noGrp="1"/>
          </p:cNvSpPr>
          <p:nvPr>
            <p:ph type="subTitle" idx="1"/>
          </p:nvPr>
        </p:nvSpPr>
        <p:spPr>
          <a:xfrm>
            <a:off x="605600" y="1891550"/>
            <a:ext cx="4317300" cy="28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>
                <a:solidFill>
                  <a:schemeClr val="bg2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Project Owner:</a:t>
            </a:r>
            <a:endParaRPr b="1" dirty="0">
              <a:solidFill>
                <a:schemeClr val="bg2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Ing. Naquid Ivan Villanueva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>
                <a:solidFill>
                  <a:schemeClr val="bg2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Developer team:</a:t>
            </a:r>
            <a:endParaRPr b="1" dirty="0">
              <a:solidFill>
                <a:schemeClr val="bg2">
                  <a:lumMod val="75000"/>
                </a:schemeClr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Alumnos de la materia compiladores e interpretes B del semestre 2018-2019 II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617D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aa9ea45fa_3_976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5aa9ea45fa_3_976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 b="0" i="0" u="none" strike="noStrike" cap="none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" name="Google Shape;87;g5aa9ea45fa_3_976"/>
          <p:cNvSpPr txBox="1">
            <a:spLocks noGrp="1"/>
          </p:cNvSpPr>
          <p:nvPr>
            <p:ph type="body" idx="4294967295"/>
          </p:nvPr>
        </p:nvSpPr>
        <p:spPr>
          <a:xfrm>
            <a:off x="176784" y="1865313"/>
            <a:ext cx="3035400" cy="23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" sz="1800">
                <a:solidFill>
                  <a:srgbClr val="FFFFFF"/>
                </a:solidFill>
              </a:rPr>
              <a:t>El programa fue desarrollado en C# usando Visual Studio.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" sz="1800">
                <a:solidFill>
                  <a:srgbClr val="FFFFFF"/>
                </a:solidFill>
              </a:rPr>
              <a:t>El equipo se apoyó utilizando GitHub para trabajar de forma remota.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8" name="Google Shape;88;g5aa9ea45fa_3_976"/>
          <p:cNvSpPr txBox="1">
            <a:spLocks noGrp="1"/>
          </p:cNvSpPr>
          <p:nvPr>
            <p:ph type="title" idx="4294967295"/>
          </p:nvPr>
        </p:nvSpPr>
        <p:spPr>
          <a:xfrm>
            <a:off x="91440" y="743804"/>
            <a:ext cx="41259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Tecnologias usadas</a:t>
            </a:r>
            <a:endParaRPr sz="3600"/>
          </a:p>
        </p:txBody>
      </p:sp>
      <p:pic>
        <p:nvPicPr>
          <p:cNvPr id="89" name="Google Shape;89;g5aa9ea45fa_3_9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075" y="869225"/>
            <a:ext cx="4681199" cy="29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5aa9ea45fa_3_9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350" y="2045900"/>
            <a:ext cx="2329700" cy="16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457200" y="21851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Modo de trabajo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1"/>
          </p:nvPr>
        </p:nvSpPr>
        <p:spPr>
          <a:xfrm>
            <a:off x="457200" y="1436865"/>
            <a:ext cx="4695600" cy="25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“Tiny Bendita” Grupal</a:t>
            </a:r>
            <a:endParaRPr/>
          </a:p>
          <a:p>
            <a:pPr marL="457200" lvl="0" indent="-368300" algn="l" rtl="0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LR1 dividido en equipo</a:t>
            </a:r>
            <a:endParaRPr/>
          </a:p>
          <a:p>
            <a:pPr marL="457200" lvl="0" indent="-368300" algn="l" rtl="0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Compilador Grupal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457200" y="663853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Tiny Bendita</a:t>
            </a:r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665545" y="2344723"/>
            <a:ext cx="5654233" cy="184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2000" b="1"/>
              <a:t>Gramática desarrollada</a:t>
            </a:r>
            <a:endParaRPr sz="20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La gramática “Tiny Bendita” se desarrolló en conjunto de todos los desarrolladores involucrados en el proyecto.</a:t>
            </a: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7541814" y="343648"/>
            <a:ext cx="347107" cy="420111"/>
            <a:chOff x="584925" y="922575"/>
            <a:chExt cx="415200" cy="502525"/>
          </a:xfrm>
        </p:grpSpPr>
        <p:sp>
          <p:nvSpPr>
            <p:cNvPr id="104" name="Google Shape;104;p1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10"/>
          <p:cNvGrpSpPr/>
          <p:nvPr/>
        </p:nvGrpSpPr>
        <p:grpSpPr>
          <a:xfrm>
            <a:off x="7730676" y="1068560"/>
            <a:ext cx="386943" cy="372647"/>
            <a:chOff x="2583325" y="2972875"/>
            <a:chExt cx="462850" cy="445750"/>
          </a:xfrm>
        </p:grpSpPr>
        <p:sp>
          <p:nvSpPr>
            <p:cNvPr id="108" name="Google Shape;108;p1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10"/>
          <p:cNvGrpSpPr/>
          <p:nvPr/>
        </p:nvGrpSpPr>
        <p:grpSpPr>
          <a:xfrm>
            <a:off x="7093575" y="776064"/>
            <a:ext cx="427781" cy="316489"/>
            <a:chOff x="5255200" y="3006475"/>
            <a:chExt cx="511700" cy="378575"/>
          </a:xfrm>
        </p:grpSpPr>
        <p:sp>
          <p:nvSpPr>
            <p:cNvPr id="111" name="Google Shape;111;p1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0"/>
          <p:cNvGrpSpPr/>
          <p:nvPr/>
        </p:nvGrpSpPr>
        <p:grpSpPr>
          <a:xfrm>
            <a:off x="7060155" y="1472875"/>
            <a:ext cx="359355" cy="301190"/>
            <a:chOff x="2599825" y="3689700"/>
            <a:chExt cx="429850" cy="360275"/>
          </a:xfrm>
        </p:grpSpPr>
        <p:sp>
          <p:nvSpPr>
            <p:cNvPr id="114" name="Google Shape;114;p1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10"/>
          <p:cNvGrpSpPr/>
          <p:nvPr/>
        </p:nvGrpSpPr>
        <p:grpSpPr>
          <a:xfrm>
            <a:off x="7795877" y="1768993"/>
            <a:ext cx="371623" cy="365499"/>
            <a:chOff x="1244325" y="4999400"/>
            <a:chExt cx="444525" cy="437200"/>
          </a:xfrm>
        </p:grpSpPr>
        <p:sp>
          <p:nvSpPr>
            <p:cNvPr id="117" name="Google Shape;117;p1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604</Words>
  <Application>Microsoft Office PowerPoint</Application>
  <PresentationFormat>Presentación en pantalla (16:9)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Muli</vt:lpstr>
      <vt:lpstr>Muli Light</vt:lpstr>
      <vt:lpstr>Poppins</vt:lpstr>
      <vt:lpstr>Poppins Light</vt:lpstr>
      <vt:lpstr>Gower template</vt:lpstr>
      <vt:lpstr>Compilador 2018-2019 II  Compiladores e interpretes B 28 de mayo del 2019</vt:lpstr>
      <vt:lpstr>Equipo de desarrolladores</vt:lpstr>
      <vt:lpstr>Análisis de requerimiento</vt:lpstr>
      <vt:lpstr>1.Objetivo</vt:lpstr>
      <vt:lpstr>Presentación de PowerPoint</vt:lpstr>
      <vt:lpstr>3. Roles de usuario.</vt:lpstr>
      <vt:lpstr>Tecnologias usadas</vt:lpstr>
      <vt:lpstr>Modo de trabajo</vt:lpstr>
      <vt:lpstr>Tiny Bendita</vt:lpstr>
      <vt:lpstr>LR1 por equipos</vt:lpstr>
      <vt:lpstr>Tareas asignadas (Compilador)</vt:lpstr>
      <vt:lpstr>Resultados</vt:lpstr>
      <vt:lpstr>Compilador</vt:lpstr>
      <vt:lpstr>Principales problemas y soluciones</vt:lpstr>
      <vt:lpstr>Demo</vt:lpstr>
      <vt:lpstr>Gracias.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 2018-2019 II  Compiladores e interpretes B 28 de mayo del 2019</dc:title>
  <cp:lastModifiedBy>Patricio Martínez García</cp:lastModifiedBy>
  <cp:revision>2</cp:revision>
  <dcterms:modified xsi:type="dcterms:W3CDTF">2019-05-28T15:34:54Z</dcterms:modified>
</cp:coreProperties>
</file>