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2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8803-4F2E-4DF5-BC3E-531BAFE9969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8457-F839-469B-ADC7-E54E4B40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gorithms.tutorialhorizon.com/dynamic-programming-coin-change-problem/" TargetMode="External"/><Relationship Id="rId2" Type="http://schemas.openxmlformats.org/officeDocument/2006/relationships/hyperlink" Target="http://www.geeksforgeeks.org/dynamic-programming-set-7-coin-chan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effe.cs.illinois.edu/teaching/373/notes/x05-convexhull.pdf" TargetMode="External"/><Relationship Id="rId2" Type="http://schemas.openxmlformats.org/officeDocument/2006/relationships/hyperlink" Target="https://en.wikipedia.org/wiki/Convex_hu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eksforgeeks.org/convex-hull-set-2-graham-scan/" TargetMode="External"/><Relationship Id="rId4" Type="http://schemas.openxmlformats.org/officeDocument/2006/relationships/hyperlink" Target="http://www.geeksforgeeks.org/convex-hull-set-1-jarviss-algorithm-or-wrapp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algorithms.tutorialhorizon.com/dynamic-programming-coin-change-proble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algorithms.tutorialhorizon.com/dynamic-programming-coin-change-proble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effe.cs.illinois.edu/teaching/373/notes/x05-convexhull.pdf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s://en.wikipedia.org/wiki/Gift_wrapping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gif"/><Relationship Id="rId4" Type="http://schemas.openxmlformats.org/officeDocument/2006/relationships/hyperlink" Target="http://www.geeksforgeeks.org/convex-hull-set-1-jarviss-algorithm-or-wrapp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convex-hull-set-2-graham-scan/" TargetMode="External"/><Relationship Id="rId2" Type="http://schemas.openxmlformats.org/officeDocument/2006/relationships/hyperlink" Target="http://jeffe.cs.illinois.edu/teaching/373/notes/x05-convexhul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CSE 591 Final Project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2800" dirty="0">
                <a:latin typeface="+mn-lt"/>
              </a:rPr>
              <a:t>Analysis of Coin Change Problem, Convex Hull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-Sharath Kumar Naeni</a:t>
            </a:r>
          </a:p>
          <a:p>
            <a:pPr algn="r"/>
            <a:r>
              <a:rPr lang="en-US" dirty="0"/>
              <a:t>110950172</a:t>
            </a:r>
          </a:p>
        </p:txBody>
      </p:sp>
    </p:spTree>
    <p:extLst>
      <p:ext uri="{BB962C8B-B14F-4D97-AF65-F5344CB8AC3E}">
        <p14:creationId xmlns:p14="http://schemas.microsoft.com/office/powerpoint/2010/main" val="58365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/>
          </a:bodyPr>
          <a:lstStyle/>
          <a:p>
            <a:r>
              <a:rPr lang="en-US" sz="2800" b="1" dirty="0"/>
              <a:t>Coin change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28141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What’s the problem?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Given certain coin denominations, how many different ways can you make change for an amount N.</a:t>
            </a:r>
          </a:p>
          <a:p>
            <a:r>
              <a:rPr lang="en-US" sz="1800" dirty="0">
                <a:latin typeface="+mj-lt"/>
              </a:rPr>
              <a:t>Project’s focus: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Study existing methods, design an iterative implementation using III approach. Analyze clarity, time and space complexities.</a:t>
            </a:r>
          </a:p>
          <a:p>
            <a:r>
              <a:rPr lang="en-US" sz="1800" dirty="0">
                <a:latin typeface="+mj-lt"/>
              </a:rPr>
              <a:t>How to solve?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Clearer and intuitive approach: Recursion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Efficient Approach: </a:t>
            </a:r>
            <a:r>
              <a:rPr lang="en-US" sz="1800" dirty="0" err="1">
                <a:latin typeface="+mj-lt"/>
              </a:rPr>
              <a:t>Memoization</a:t>
            </a:r>
            <a:r>
              <a:rPr lang="en-US" sz="1800" dirty="0">
                <a:latin typeface="+mj-lt"/>
              </a:rPr>
              <a:t> or Dynamic programming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Our approach: an iterative approach using III method.(0-1 Knapsack method in chapter 4 would be referred)</a:t>
            </a:r>
          </a:p>
          <a:p>
            <a:r>
              <a:rPr lang="en-US" sz="1800" dirty="0">
                <a:latin typeface="+mj-lt"/>
              </a:rPr>
              <a:t>Where to find?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>
                <a:latin typeface="+mj-lt"/>
                <a:hlinkClick r:id="rId2"/>
              </a:rPr>
              <a:t>http://www.geeksforgeeks.org/dynamic-programming-set-7-coin-change/</a:t>
            </a:r>
            <a:r>
              <a:rPr lang="en-US" sz="1400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>
                <a:latin typeface="+mj-lt"/>
                <a:hlinkClick r:id="rId3"/>
              </a:rPr>
              <a:t>http://algorithms.tutorialhorizon.com/dynamic-programming-coin-change-problem/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768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/>
          </a:bodyPr>
          <a:lstStyle/>
          <a:p>
            <a:r>
              <a:rPr lang="en-US" sz="2800" b="1" dirty="0"/>
              <a:t>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28141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+mj-lt"/>
              </a:rPr>
              <a:t>What’s the problem?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Given a set P of n points on a plane, find smallest convex polygon containing all points.</a:t>
            </a:r>
          </a:p>
          <a:p>
            <a:r>
              <a:rPr lang="en-US" sz="1800" dirty="0">
                <a:latin typeface="+mj-lt"/>
              </a:rPr>
              <a:t>Project’s focus: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Study Jarvis’s Algorithm, Graham’s Algorithm and compare the clarity and efficiency.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Most of the problems taught in class deal with optimizations starting from clear recursive definitions to efficient iterative/incremental(book-keeping) approach. Study whether we can apply systematic methods on Iterative approach like Jarvis and optimize the algorithm in terms of space and complexity.</a:t>
            </a:r>
          </a:p>
          <a:p>
            <a:r>
              <a:rPr lang="en-US" sz="1800" dirty="0">
                <a:latin typeface="+mj-lt"/>
              </a:rPr>
              <a:t>How to solve?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Jarvis’s Algorithm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Graham’s Algorithm</a:t>
            </a:r>
          </a:p>
          <a:p>
            <a:r>
              <a:rPr lang="en-US" sz="1800" dirty="0">
                <a:latin typeface="+mj-lt"/>
              </a:rPr>
              <a:t>Where to find?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>
                <a:latin typeface="+mj-lt"/>
                <a:hlinkClick r:id="rId2"/>
              </a:rPr>
              <a:t>https://en.wikipedia.org/wiki/Convex_hull</a:t>
            </a:r>
            <a:r>
              <a:rPr lang="en-US" sz="1800" dirty="0">
                <a:latin typeface="+mj-lt"/>
              </a:rPr>
              <a:t> (last modified 5th Nov 2016)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>
                <a:latin typeface="+mj-lt"/>
                <a:hlinkClick r:id="rId3"/>
              </a:rPr>
              <a:t>http://jeffe.cs.illinois.edu/teaching/373/notes/x05-convexhull.pdf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>
                <a:latin typeface="+mj-lt"/>
                <a:hlinkClick r:id="rId4"/>
              </a:rPr>
              <a:t>http://www.geeksforgeeks.org/convex-hull-set-1-jarviss-algorithm-or-wrapping/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>
                <a:latin typeface="+mj-lt"/>
                <a:hlinkClick r:id="rId5"/>
              </a:rPr>
              <a:t>http://www.geeksforgeeks.org/convex-hull-set-2-graham-scan/</a:t>
            </a:r>
            <a:r>
              <a:rPr lang="en-US" sz="1800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165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/>
          </a:bodyPr>
          <a:lstStyle/>
          <a:p>
            <a:r>
              <a:rPr lang="en-US" sz="2800" b="1" dirty="0"/>
              <a:t>Coin change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2814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Recursive Solution: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Checked correctness using sample inputs.</a:t>
            </a:r>
          </a:p>
          <a:p>
            <a:pPr marL="0" indent="0">
              <a:buNone/>
            </a:pPr>
            <a:r>
              <a:rPr lang="en-US" sz="1600" i="1" dirty="0"/>
              <a:t>Reference java code from: </a:t>
            </a:r>
            <a:r>
              <a:rPr lang="en-US" sz="1600" i="1" dirty="0">
                <a:hlinkClick r:id="rId2"/>
              </a:rPr>
              <a:t>http://algorithms.tutorialhorizon.com/dynamic-programming-coin-change-problem/</a:t>
            </a:r>
            <a:r>
              <a:rPr lang="en-US" sz="1600" i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03" y="1425966"/>
            <a:ext cx="9500941" cy="39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1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530421"/>
          </a:xfrm>
        </p:spPr>
        <p:txBody>
          <a:bodyPr>
            <a:normAutofit/>
          </a:bodyPr>
          <a:lstStyle/>
          <a:p>
            <a:r>
              <a:rPr lang="en-US" sz="2800" b="1" dirty="0"/>
              <a:t>Coin change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281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Efficient DP Solution: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Checked correctness using sample inputs.</a:t>
            </a:r>
          </a:p>
          <a:p>
            <a:pPr marL="0" indent="0">
              <a:buNone/>
            </a:pPr>
            <a:r>
              <a:rPr lang="en-US" sz="1600" i="1" dirty="0"/>
              <a:t>Reference java code from: </a:t>
            </a:r>
            <a:r>
              <a:rPr lang="en-US" sz="1600" i="1" dirty="0">
                <a:hlinkClick r:id="rId2"/>
              </a:rPr>
              <a:t>http://algorithms.tutorialhorizon.com/dynamic-programming-coin-change-problem/</a:t>
            </a:r>
            <a:r>
              <a:rPr lang="en-US" sz="1600" i="1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8" y="1451728"/>
            <a:ext cx="9122257" cy="37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/>
          </a:bodyPr>
          <a:lstStyle/>
          <a:p>
            <a:r>
              <a:rPr lang="en-US" sz="2800" dirty="0"/>
              <a:t>Convex Hull: </a:t>
            </a:r>
            <a:r>
              <a:rPr lang="en-US" sz="2400" dirty="0"/>
              <a:t>Jarvis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6749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Input: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List of n points on a 2-D Plane</a:t>
            </a:r>
          </a:p>
          <a:p>
            <a:pPr marL="0" lv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alibri Light" panose="020F0302020204030204"/>
              </a:rPr>
              <a:t>Ouput</a:t>
            </a: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: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Ordered list of </a:t>
            </a:r>
            <a:r>
              <a:rPr lang="en-US" sz="1400" dirty="0" err="1">
                <a:solidFill>
                  <a:prstClr val="black"/>
                </a:solidFill>
                <a:latin typeface="Calibri Light" panose="020F0302020204030204"/>
              </a:rPr>
              <a:t>convexHull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points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Running Time: O</a:t>
            </a:r>
            <a:r>
              <a:rPr lang="en-US" sz="1800" b="1" dirty="0">
                <a:solidFill>
                  <a:prstClr val="black"/>
                </a:solidFill>
                <a:latin typeface="Calibri Light" panose="020F0302020204030204"/>
              </a:rPr>
              <a:t>(n</a:t>
            </a:r>
            <a:r>
              <a:rPr lang="en-US" sz="1800" b="1" baseline="300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1800" b="1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, Space : O(</a:t>
            </a:r>
            <a:r>
              <a:rPr lang="en-US" sz="1800" b="1" dirty="0">
                <a:solidFill>
                  <a:prstClr val="black"/>
                </a:solidFill>
                <a:latin typeface="Calibri Light" panose="020F0302020204030204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)</a:t>
            </a:r>
          </a:p>
          <a:p>
            <a:pPr marL="0" lvl="0" indent="0">
              <a:buNone/>
            </a:pPr>
            <a:endParaRPr lang="en-US" sz="800" baseline="30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						Source: </a:t>
            </a:r>
            <a:r>
              <a:rPr lang="en-US" sz="1400" i="1" dirty="0">
                <a:hlinkClick r:id="rId2"/>
              </a:rPr>
              <a:t>https://en.wikipedia.org/wiki/Gift_wrapping_algorithm</a:t>
            </a:r>
            <a:r>
              <a:rPr lang="en-US" sz="1400" i="1" dirty="0"/>
              <a:t> </a:t>
            </a:r>
          </a:p>
          <a:p>
            <a:pPr marL="0" indent="0">
              <a:buNone/>
            </a:pPr>
            <a:r>
              <a:rPr lang="en-US" sz="1400" i="1" dirty="0"/>
              <a:t>						</a:t>
            </a:r>
            <a:r>
              <a:rPr lang="en-US" sz="1400" i="1" dirty="0">
                <a:hlinkClick r:id="rId3"/>
              </a:rPr>
              <a:t>http://jeffe.cs.illinois.edu/teaching/373/notes/x05-convexhull.pdf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						</a:t>
            </a:r>
            <a:r>
              <a:rPr lang="en-US" sz="1400" dirty="0">
                <a:hlinkClick r:id="rId4"/>
              </a:rPr>
              <a:t>http://www.geeksforgeeks.org/convex-hull-set-1-jarviss-algorithm-or-wrapping/</a:t>
            </a:r>
            <a:endParaRPr lang="en-US" sz="1400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7" y="1989055"/>
            <a:ext cx="5363851" cy="4323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81" y="1989055"/>
            <a:ext cx="3158078" cy="1889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46" y="4076466"/>
            <a:ext cx="3683000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/>
          </a:bodyPr>
          <a:lstStyle/>
          <a:p>
            <a:r>
              <a:rPr lang="en-US" sz="2800" dirty="0"/>
              <a:t>Convex Hull: Grahams </a:t>
            </a:r>
            <a:r>
              <a:rPr lang="en-US" sz="2400" dirty="0"/>
              <a:t>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281417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Input: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List of n points on a 2-D Plane</a:t>
            </a:r>
          </a:p>
          <a:p>
            <a:pPr marL="0" lv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alibri Light" panose="020F0302020204030204"/>
              </a:rPr>
              <a:t>Ouput</a:t>
            </a: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: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Ordered list of </a:t>
            </a:r>
            <a:r>
              <a:rPr lang="en-US" sz="1400" dirty="0" err="1">
                <a:solidFill>
                  <a:prstClr val="black"/>
                </a:solidFill>
                <a:latin typeface="Calibri Light" panose="020F0302020204030204"/>
              </a:rPr>
              <a:t>convexHull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points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Running Time: O</a:t>
            </a:r>
            <a:r>
              <a:rPr lang="en-US" sz="1800" b="1" dirty="0">
                <a:solidFill>
                  <a:prstClr val="black"/>
                </a:solidFill>
                <a:latin typeface="Calibri Light" panose="020F0302020204030204"/>
              </a:rPr>
              <a:t>(</a:t>
            </a:r>
            <a:r>
              <a:rPr lang="en-US" sz="1800" b="1" dirty="0" err="1">
                <a:solidFill>
                  <a:prstClr val="black"/>
                </a:solidFill>
                <a:latin typeface="Calibri Light" panose="020F0302020204030204"/>
              </a:rPr>
              <a:t>nlogn</a:t>
            </a:r>
            <a:r>
              <a:rPr lang="en-US" sz="1800" b="1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, Space : O(</a:t>
            </a:r>
            <a:r>
              <a:rPr lang="en-US" sz="1800" b="1" dirty="0">
                <a:solidFill>
                  <a:prstClr val="black"/>
                </a:solidFill>
                <a:latin typeface="Calibri Light" panose="020F0302020204030204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)</a:t>
            </a:r>
          </a:p>
          <a:p>
            <a:pPr marL="0" lvl="0" indent="0">
              <a:buNone/>
            </a:pPr>
            <a:endParaRPr lang="en-US" sz="800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4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prstClr val="black"/>
                </a:solidFill>
              </a:rPr>
              <a:t>Source: </a:t>
            </a:r>
            <a:r>
              <a:rPr lang="en-US" sz="1400" i="1" dirty="0">
                <a:solidFill>
                  <a:prstClr val="black"/>
                </a:solidFill>
                <a:hlinkClick r:id="rId2"/>
              </a:rPr>
              <a:t>http://jeffe.cs.illinois.edu/teaching/373/notes/x05-convexhull.pdf</a:t>
            </a:r>
            <a:endParaRPr lang="en-US" sz="14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hlinkClick r:id="rId3"/>
              </a:rPr>
              <a:t>http://www.geeksforgeeks.org/convex-hull-set-2-graham-scan/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03" y="2430759"/>
            <a:ext cx="8258698" cy="22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4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To Do:</a:t>
            </a:r>
          </a:p>
          <a:p>
            <a:pPr marL="0" indent="0">
              <a:buNone/>
            </a:pPr>
            <a:r>
              <a:rPr lang="en-US" sz="1400" dirty="0"/>
              <a:t>Coin Change Problem:</a:t>
            </a:r>
          </a:p>
          <a:p>
            <a:pPr marL="342900" indent="-342900">
              <a:buAutoNum type="arabicPeriod"/>
            </a:pPr>
            <a:r>
              <a:rPr lang="en-US" sz="1400" dirty="0"/>
              <a:t>Design Iterative approach for “Coin change problem” using III method.</a:t>
            </a:r>
          </a:p>
          <a:p>
            <a:pPr marL="342900" indent="-342900">
              <a:buAutoNum type="arabicPeriod"/>
            </a:pPr>
            <a:r>
              <a:rPr lang="en-US" sz="1400" dirty="0"/>
              <a:t>Test Correctness of the above implementation.</a:t>
            </a:r>
          </a:p>
          <a:p>
            <a:pPr marL="342900" indent="-342900">
              <a:buAutoNum type="arabicPeriod"/>
            </a:pPr>
            <a:r>
              <a:rPr lang="en-US" sz="1400" dirty="0"/>
              <a:t>Compare clarity, efficiency of the three implementations.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Convex Hull:</a:t>
            </a:r>
          </a:p>
          <a:p>
            <a:pPr marL="342900" indent="-342900">
              <a:buAutoNum type="arabicPeriod"/>
            </a:pPr>
            <a:r>
              <a:rPr lang="en-US" sz="1400" dirty="0"/>
              <a:t>Compare clarity, efficiency for implementations of Jarvis, Grahams (</a:t>
            </a:r>
            <a:r>
              <a:rPr lang="en-US" sz="1400" dirty="0">
                <a:solidFill>
                  <a:prstClr val="black"/>
                </a:solidFill>
                <a:hlinkClick r:id="rId2"/>
              </a:rPr>
              <a:t>http://www.geeksforgeeks.org/</a:t>
            </a:r>
            <a:r>
              <a:rPr lang="en-US" sz="1400" dirty="0"/>
              <a:t> </a:t>
            </a:r>
            <a:r>
              <a:rPr lang="en-US" sz="1400" dirty="0" err="1"/>
              <a:t>c++</a:t>
            </a:r>
            <a:r>
              <a:rPr lang="en-US" sz="1400" dirty="0"/>
              <a:t> implementations)</a:t>
            </a:r>
          </a:p>
          <a:p>
            <a:pPr marL="342900" indent="-342900">
              <a:buAutoNum type="arabicPeriod"/>
            </a:pPr>
            <a:r>
              <a:rPr lang="en-US" sz="1400" dirty="0"/>
              <a:t>Improvise on the clarity or efficiency of Jarvis Approach (Internal points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14803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212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CSE 591 Final Project  Analysis of Coin Change Problem, Convex Hull</vt:lpstr>
      <vt:lpstr>Coin change problem</vt:lpstr>
      <vt:lpstr>Convex Hull</vt:lpstr>
      <vt:lpstr>Coin change problem</vt:lpstr>
      <vt:lpstr>Coin change problem</vt:lpstr>
      <vt:lpstr>Convex Hull: Jarvis Algorithm</vt:lpstr>
      <vt:lpstr>Convex Hull: Grahams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591 Final Project  Analysis of Coin Change Problem, Convex Hull</dc:title>
  <dc:creator>Sharath Kumar Naeni</dc:creator>
  <cp:lastModifiedBy>Sharath Kumar Naeni</cp:lastModifiedBy>
  <cp:revision>51</cp:revision>
  <dcterms:created xsi:type="dcterms:W3CDTF">2016-11-29T07:54:13Z</dcterms:created>
  <dcterms:modified xsi:type="dcterms:W3CDTF">2016-12-01T08:25:06Z</dcterms:modified>
</cp:coreProperties>
</file>