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2E124-6DDD-4A57-B459-4F5060409E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094499-F226-4092-AF6E-55041A5CF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the student request ,system read files in system and look for availability of requesting book.</a:t>
          </a:r>
        </a:p>
      </dgm:t>
    </dgm:pt>
    <dgm:pt modelId="{BAD69D3D-7FD3-4A24-AB48-2747320A43F4}" type="parTrans" cxnId="{23C3D40B-6811-40C7-BC73-8EF8C65DD00E}">
      <dgm:prSet/>
      <dgm:spPr/>
      <dgm:t>
        <a:bodyPr/>
        <a:lstStyle/>
        <a:p>
          <a:endParaRPr lang="en-US"/>
        </a:p>
      </dgm:t>
    </dgm:pt>
    <dgm:pt modelId="{FF415C4B-3FBE-4B1C-BA71-7CCF774AC915}" type="sibTrans" cxnId="{23C3D40B-6811-40C7-BC73-8EF8C65DD00E}">
      <dgm:prSet/>
      <dgm:spPr/>
      <dgm:t>
        <a:bodyPr/>
        <a:lstStyle/>
        <a:p>
          <a:endParaRPr lang="en-US"/>
        </a:p>
      </dgm:t>
    </dgm:pt>
    <dgm:pt modelId="{7B4E7CBF-F127-478C-BA69-B2E9E2C873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one of book has a waiting list and  they are based on queue algorithms</a:t>
          </a:r>
        </a:p>
        <a:p>
          <a:endParaRPr lang="en-US" dirty="0"/>
        </a:p>
      </dgm:t>
    </dgm:pt>
    <dgm:pt modelId="{C507973D-2898-425D-88C4-CDFAFAB3063D}" type="parTrans" cxnId="{1F2E439B-B30E-430E-8D8A-5F188F6A4DA9}">
      <dgm:prSet/>
      <dgm:spPr/>
      <dgm:t>
        <a:bodyPr/>
        <a:lstStyle/>
        <a:p>
          <a:endParaRPr lang="en-US"/>
        </a:p>
      </dgm:t>
    </dgm:pt>
    <dgm:pt modelId="{44D8BA08-4ED9-4A2C-96B0-2FDDC3E55F5B}" type="sibTrans" cxnId="{1F2E439B-B30E-430E-8D8A-5F188F6A4DA9}">
      <dgm:prSet/>
      <dgm:spPr/>
      <dgm:t>
        <a:bodyPr/>
        <a:lstStyle/>
        <a:p>
          <a:endParaRPr lang="en-US"/>
        </a:p>
      </dgm:t>
    </dgm:pt>
    <dgm:pt modelId="{07F3B5EA-252B-4AB6-85E3-8B0CC6171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Files </a:t>
          </a:r>
          <a:r>
            <a:rPr lang="en-US" dirty="0"/>
            <a:t>are auto generate using relevant book name</a:t>
          </a:r>
        </a:p>
      </dgm:t>
    </dgm:pt>
    <dgm:pt modelId="{1B0D45CA-5591-4E6F-A836-E9B7461063CB}" type="parTrans" cxnId="{C6BFF7FF-E452-49B6-9F55-FCBECEE6F02E}">
      <dgm:prSet/>
      <dgm:spPr/>
      <dgm:t>
        <a:bodyPr/>
        <a:lstStyle/>
        <a:p>
          <a:endParaRPr lang="en-US"/>
        </a:p>
      </dgm:t>
    </dgm:pt>
    <dgm:pt modelId="{6604B138-AEBE-4651-910E-7B0238206797}" type="sibTrans" cxnId="{C6BFF7FF-E452-49B6-9F55-FCBECEE6F02E}">
      <dgm:prSet/>
      <dgm:spPr/>
      <dgm:t>
        <a:bodyPr/>
        <a:lstStyle/>
        <a:p>
          <a:endParaRPr lang="en-US"/>
        </a:p>
      </dgm:t>
    </dgm:pt>
    <dgm:pt modelId="{28885049-A15C-41A2-BABC-1B20A16C892C}" type="pres">
      <dgm:prSet presAssocID="{9BC2E124-6DDD-4A57-B459-4F5060409E0C}" presName="root" presStyleCnt="0">
        <dgm:presLayoutVars>
          <dgm:dir/>
          <dgm:resizeHandles val="exact"/>
        </dgm:presLayoutVars>
      </dgm:prSet>
      <dgm:spPr/>
    </dgm:pt>
    <dgm:pt modelId="{72D49F5F-0F62-4153-A472-B2139DDB6998}" type="pres">
      <dgm:prSet presAssocID="{B0094499-F226-4092-AF6E-55041A5CFF6B}" presName="compNode" presStyleCnt="0"/>
      <dgm:spPr/>
    </dgm:pt>
    <dgm:pt modelId="{6D293C59-1AE0-4DC4-95C0-7C5590473411}" type="pres">
      <dgm:prSet presAssocID="{B0094499-F226-4092-AF6E-55041A5CFF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1D45797-CB79-4A35-9310-4AA1E87908FF}" type="pres">
      <dgm:prSet presAssocID="{B0094499-F226-4092-AF6E-55041A5CFF6B}" presName="spaceRect" presStyleCnt="0"/>
      <dgm:spPr/>
    </dgm:pt>
    <dgm:pt modelId="{4274846B-5ADA-414D-8567-DF911BA6DB72}" type="pres">
      <dgm:prSet presAssocID="{B0094499-F226-4092-AF6E-55041A5CFF6B}" presName="textRect" presStyleLbl="revTx" presStyleIdx="0" presStyleCnt="3">
        <dgm:presLayoutVars>
          <dgm:chMax val="1"/>
          <dgm:chPref val="1"/>
        </dgm:presLayoutVars>
      </dgm:prSet>
      <dgm:spPr/>
    </dgm:pt>
    <dgm:pt modelId="{E4D8DC47-BFE4-4D2A-A695-6473E30D3D9B}" type="pres">
      <dgm:prSet presAssocID="{FF415C4B-3FBE-4B1C-BA71-7CCF774AC915}" presName="sibTrans" presStyleCnt="0"/>
      <dgm:spPr/>
    </dgm:pt>
    <dgm:pt modelId="{08C5AC0C-2E0D-483E-B6F8-8ACC7B4413FA}" type="pres">
      <dgm:prSet presAssocID="{7B4E7CBF-F127-478C-BA69-B2E9E2C8732C}" presName="compNode" presStyleCnt="0"/>
      <dgm:spPr/>
    </dgm:pt>
    <dgm:pt modelId="{150E40B2-6081-448C-B7B2-177F825CF448}" type="pres">
      <dgm:prSet presAssocID="{7B4E7CBF-F127-478C-BA69-B2E9E2C873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DCE9F8-AE73-4B68-A52F-990314D3629B}" type="pres">
      <dgm:prSet presAssocID="{7B4E7CBF-F127-478C-BA69-B2E9E2C8732C}" presName="spaceRect" presStyleCnt="0"/>
      <dgm:spPr/>
    </dgm:pt>
    <dgm:pt modelId="{7AE95B1D-E67A-4553-BD0F-79586E3401C1}" type="pres">
      <dgm:prSet presAssocID="{7B4E7CBF-F127-478C-BA69-B2E9E2C8732C}" presName="textRect" presStyleLbl="revTx" presStyleIdx="1" presStyleCnt="3">
        <dgm:presLayoutVars>
          <dgm:chMax val="1"/>
          <dgm:chPref val="1"/>
        </dgm:presLayoutVars>
      </dgm:prSet>
      <dgm:spPr/>
    </dgm:pt>
    <dgm:pt modelId="{7E26D610-BDEA-4D24-9E46-DAF3193DE198}" type="pres">
      <dgm:prSet presAssocID="{44D8BA08-4ED9-4A2C-96B0-2FDDC3E55F5B}" presName="sibTrans" presStyleCnt="0"/>
      <dgm:spPr/>
    </dgm:pt>
    <dgm:pt modelId="{6263C62D-38BF-4A68-933B-5D23F56B1AC2}" type="pres">
      <dgm:prSet presAssocID="{07F3B5EA-252B-4AB6-85E3-8B0CC6171C82}" presName="compNode" presStyleCnt="0"/>
      <dgm:spPr/>
    </dgm:pt>
    <dgm:pt modelId="{CC845BD8-A61D-400D-907B-34DCD4641357}" type="pres">
      <dgm:prSet presAssocID="{07F3B5EA-252B-4AB6-85E3-8B0CC6171C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221C3B0-52A8-4B99-8AE7-A16ACEF87399}" type="pres">
      <dgm:prSet presAssocID="{07F3B5EA-252B-4AB6-85E3-8B0CC6171C82}" presName="spaceRect" presStyleCnt="0"/>
      <dgm:spPr/>
    </dgm:pt>
    <dgm:pt modelId="{D54745D9-CFF7-46A8-A439-76C7BC09F60A}" type="pres">
      <dgm:prSet presAssocID="{07F3B5EA-252B-4AB6-85E3-8B0CC6171C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E1710B-4476-4567-9B95-4A308F1AAAA7}" type="presOf" srcId="{07F3B5EA-252B-4AB6-85E3-8B0CC6171C82}" destId="{D54745D9-CFF7-46A8-A439-76C7BC09F60A}" srcOrd="0" destOrd="0" presId="urn:microsoft.com/office/officeart/2018/2/layout/IconLabelList"/>
    <dgm:cxn modelId="{23C3D40B-6811-40C7-BC73-8EF8C65DD00E}" srcId="{9BC2E124-6DDD-4A57-B459-4F5060409E0C}" destId="{B0094499-F226-4092-AF6E-55041A5CFF6B}" srcOrd="0" destOrd="0" parTransId="{BAD69D3D-7FD3-4A24-AB48-2747320A43F4}" sibTransId="{FF415C4B-3FBE-4B1C-BA71-7CCF774AC915}"/>
    <dgm:cxn modelId="{46A1FD64-51D6-440C-98E2-812C3FCC9C5B}" type="presOf" srcId="{B0094499-F226-4092-AF6E-55041A5CFF6B}" destId="{4274846B-5ADA-414D-8567-DF911BA6DB72}" srcOrd="0" destOrd="0" presId="urn:microsoft.com/office/officeart/2018/2/layout/IconLabelList"/>
    <dgm:cxn modelId="{1F2E439B-B30E-430E-8D8A-5F188F6A4DA9}" srcId="{9BC2E124-6DDD-4A57-B459-4F5060409E0C}" destId="{7B4E7CBF-F127-478C-BA69-B2E9E2C8732C}" srcOrd="1" destOrd="0" parTransId="{C507973D-2898-425D-88C4-CDFAFAB3063D}" sibTransId="{44D8BA08-4ED9-4A2C-96B0-2FDDC3E55F5B}"/>
    <dgm:cxn modelId="{978EA9BA-4CAE-4EC5-8EC4-17304A0F5CE0}" type="presOf" srcId="{7B4E7CBF-F127-478C-BA69-B2E9E2C8732C}" destId="{7AE95B1D-E67A-4553-BD0F-79586E3401C1}" srcOrd="0" destOrd="0" presId="urn:microsoft.com/office/officeart/2018/2/layout/IconLabelList"/>
    <dgm:cxn modelId="{5A0D4BEC-7CFC-4D40-892B-8301911AA187}" type="presOf" srcId="{9BC2E124-6DDD-4A57-B459-4F5060409E0C}" destId="{28885049-A15C-41A2-BABC-1B20A16C892C}" srcOrd="0" destOrd="0" presId="urn:microsoft.com/office/officeart/2018/2/layout/IconLabelList"/>
    <dgm:cxn modelId="{C6BFF7FF-E452-49B6-9F55-FCBECEE6F02E}" srcId="{9BC2E124-6DDD-4A57-B459-4F5060409E0C}" destId="{07F3B5EA-252B-4AB6-85E3-8B0CC6171C82}" srcOrd="2" destOrd="0" parTransId="{1B0D45CA-5591-4E6F-A836-E9B7461063CB}" sibTransId="{6604B138-AEBE-4651-910E-7B0238206797}"/>
    <dgm:cxn modelId="{BAB3998A-9C96-4F9D-B5FB-23BB541278DC}" type="presParOf" srcId="{28885049-A15C-41A2-BABC-1B20A16C892C}" destId="{72D49F5F-0F62-4153-A472-B2139DDB6998}" srcOrd="0" destOrd="0" presId="urn:microsoft.com/office/officeart/2018/2/layout/IconLabelList"/>
    <dgm:cxn modelId="{030A5BDA-6D02-4EE3-8F1B-FB0891B6C2C5}" type="presParOf" srcId="{72D49F5F-0F62-4153-A472-B2139DDB6998}" destId="{6D293C59-1AE0-4DC4-95C0-7C5590473411}" srcOrd="0" destOrd="0" presId="urn:microsoft.com/office/officeart/2018/2/layout/IconLabelList"/>
    <dgm:cxn modelId="{C0669171-38C6-4E74-BE4C-3E216BC462F5}" type="presParOf" srcId="{72D49F5F-0F62-4153-A472-B2139DDB6998}" destId="{B1D45797-CB79-4A35-9310-4AA1E87908FF}" srcOrd="1" destOrd="0" presId="urn:microsoft.com/office/officeart/2018/2/layout/IconLabelList"/>
    <dgm:cxn modelId="{EBF9E856-8EF5-42B2-9E07-A77025650CFE}" type="presParOf" srcId="{72D49F5F-0F62-4153-A472-B2139DDB6998}" destId="{4274846B-5ADA-414D-8567-DF911BA6DB72}" srcOrd="2" destOrd="0" presId="urn:microsoft.com/office/officeart/2018/2/layout/IconLabelList"/>
    <dgm:cxn modelId="{80BB8354-595D-4547-8725-AEBD1DA12798}" type="presParOf" srcId="{28885049-A15C-41A2-BABC-1B20A16C892C}" destId="{E4D8DC47-BFE4-4D2A-A695-6473E30D3D9B}" srcOrd="1" destOrd="0" presId="urn:microsoft.com/office/officeart/2018/2/layout/IconLabelList"/>
    <dgm:cxn modelId="{1E53C7E2-28BA-44F3-96D5-88D50E76F40D}" type="presParOf" srcId="{28885049-A15C-41A2-BABC-1B20A16C892C}" destId="{08C5AC0C-2E0D-483E-B6F8-8ACC7B4413FA}" srcOrd="2" destOrd="0" presId="urn:microsoft.com/office/officeart/2018/2/layout/IconLabelList"/>
    <dgm:cxn modelId="{7F1F4AB3-7918-47C7-B4F9-5F9939BFFEE4}" type="presParOf" srcId="{08C5AC0C-2E0D-483E-B6F8-8ACC7B4413FA}" destId="{150E40B2-6081-448C-B7B2-177F825CF448}" srcOrd="0" destOrd="0" presId="urn:microsoft.com/office/officeart/2018/2/layout/IconLabelList"/>
    <dgm:cxn modelId="{D11CB954-2CC0-4CD3-A789-D01BE3DF13B3}" type="presParOf" srcId="{08C5AC0C-2E0D-483E-B6F8-8ACC7B4413FA}" destId="{9DDCE9F8-AE73-4B68-A52F-990314D3629B}" srcOrd="1" destOrd="0" presId="urn:microsoft.com/office/officeart/2018/2/layout/IconLabelList"/>
    <dgm:cxn modelId="{B6C0B6FC-6C9A-4E12-ADE6-6CD989CC4A80}" type="presParOf" srcId="{08C5AC0C-2E0D-483E-B6F8-8ACC7B4413FA}" destId="{7AE95B1D-E67A-4553-BD0F-79586E3401C1}" srcOrd="2" destOrd="0" presId="urn:microsoft.com/office/officeart/2018/2/layout/IconLabelList"/>
    <dgm:cxn modelId="{3E4614A3-A5B0-4269-A195-B1F88CEC95C0}" type="presParOf" srcId="{28885049-A15C-41A2-BABC-1B20A16C892C}" destId="{7E26D610-BDEA-4D24-9E46-DAF3193DE198}" srcOrd="3" destOrd="0" presId="urn:microsoft.com/office/officeart/2018/2/layout/IconLabelList"/>
    <dgm:cxn modelId="{7710E433-8621-41D9-8D08-DDB939E19C2A}" type="presParOf" srcId="{28885049-A15C-41A2-BABC-1B20A16C892C}" destId="{6263C62D-38BF-4A68-933B-5D23F56B1AC2}" srcOrd="4" destOrd="0" presId="urn:microsoft.com/office/officeart/2018/2/layout/IconLabelList"/>
    <dgm:cxn modelId="{2FBD9BEC-6F8F-4B68-8B73-73912C65A423}" type="presParOf" srcId="{6263C62D-38BF-4A68-933B-5D23F56B1AC2}" destId="{CC845BD8-A61D-400D-907B-34DCD4641357}" srcOrd="0" destOrd="0" presId="urn:microsoft.com/office/officeart/2018/2/layout/IconLabelList"/>
    <dgm:cxn modelId="{353ADA68-9F80-489C-B835-46AF8463D0FB}" type="presParOf" srcId="{6263C62D-38BF-4A68-933B-5D23F56B1AC2}" destId="{E221C3B0-52A8-4B99-8AE7-A16ACEF87399}" srcOrd="1" destOrd="0" presId="urn:microsoft.com/office/officeart/2018/2/layout/IconLabelList"/>
    <dgm:cxn modelId="{4E601520-14A0-4BE2-B04D-319B890FDB5F}" type="presParOf" srcId="{6263C62D-38BF-4A68-933B-5D23F56B1AC2}" destId="{D54745D9-CFF7-46A8-A439-76C7BC09F6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93C59-1AE0-4DC4-95C0-7C5590473411}">
      <dsp:nvSpPr>
        <dsp:cNvPr id="0" name=""/>
        <dsp:cNvSpPr/>
      </dsp:nvSpPr>
      <dsp:spPr>
        <a:xfrm>
          <a:off x="422470" y="1082383"/>
          <a:ext cx="688974" cy="688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846B-5ADA-414D-8567-DF911BA6DB72}">
      <dsp:nvSpPr>
        <dsp:cNvPr id="0" name=""/>
        <dsp:cNvSpPr/>
      </dsp:nvSpPr>
      <dsp:spPr>
        <a:xfrm>
          <a:off x="1430" y="2004485"/>
          <a:ext cx="1531054" cy="63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the student request ,system read files in system and look for availability of requesting book.</a:t>
          </a:r>
        </a:p>
      </dsp:txBody>
      <dsp:txXfrm>
        <a:off x="1430" y="2004485"/>
        <a:ext cx="1531054" cy="631560"/>
      </dsp:txXfrm>
    </dsp:sp>
    <dsp:sp modelId="{150E40B2-6081-448C-B7B2-177F825CF448}">
      <dsp:nvSpPr>
        <dsp:cNvPr id="0" name=""/>
        <dsp:cNvSpPr/>
      </dsp:nvSpPr>
      <dsp:spPr>
        <a:xfrm>
          <a:off x="2221459" y="1082383"/>
          <a:ext cx="688974" cy="688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95B1D-E67A-4553-BD0F-79586E3401C1}">
      <dsp:nvSpPr>
        <dsp:cNvPr id="0" name=""/>
        <dsp:cNvSpPr/>
      </dsp:nvSpPr>
      <dsp:spPr>
        <a:xfrm>
          <a:off x="1800419" y="2004485"/>
          <a:ext cx="1531054" cy="63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Each one of book has a waiting list and  they are based on queue algorithms</a:t>
          </a:r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800419" y="2004485"/>
        <a:ext cx="1531054" cy="631560"/>
      </dsp:txXfrm>
    </dsp:sp>
    <dsp:sp modelId="{CC845BD8-A61D-400D-907B-34DCD4641357}">
      <dsp:nvSpPr>
        <dsp:cNvPr id="0" name=""/>
        <dsp:cNvSpPr/>
      </dsp:nvSpPr>
      <dsp:spPr>
        <a:xfrm>
          <a:off x="4020448" y="1082383"/>
          <a:ext cx="688974" cy="688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45D9-CFF7-46A8-A439-76C7BC09F60A}">
      <dsp:nvSpPr>
        <dsp:cNvPr id="0" name=""/>
        <dsp:cNvSpPr/>
      </dsp:nvSpPr>
      <dsp:spPr>
        <a:xfrm>
          <a:off x="3599408" y="2004485"/>
          <a:ext cx="1531054" cy="63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Files </a:t>
          </a:r>
          <a:r>
            <a:rPr lang="en-US" sz="1100" kern="1200" dirty="0"/>
            <a:t>are auto generate using relevant book name</a:t>
          </a:r>
        </a:p>
      </dsp:txBody>
      <dsp:txXfrm>
        <a:off x="3599408" y="2004485"/>
        <a:ext cx="1531054" cy="631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218-8997-4615-9798-97771BEF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CCB5B-61C0-4418-AD19-442DF4ED0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F3E4-B6D2-4FE9-A2F8-BD7C34C9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FC7A-19BE-4B46-ADED-A93D47A3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4323-8D12-4D75-B0BC-FD48C007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545B-855A-46F9-85DC-941A73B1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0B536-9CA9-4E6D-A049-F00F958D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0B02-4EDF-4D5B-A8B8-840CB9A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021C-FDA2-44E5-8AFA-9B1F38D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A911-0BD9-4D57-8CA3-698B8DCF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48791-8222-42BA-8B9F-6FC34A4C7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9FD8E-B7C9-4A39-8FFC-4462C1F4D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43D9-D8B7-4FA0-9897-A7DADF3A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E44C-9D9B-4CD0-B882-ED4D5ACF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59F97-60DF-4D77-875A-9153B81A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1892-4013-4C7E-920F-2669515A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C652-54AA-4E2F-B7E0-0025BF0F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29AC-2FF5-4121-99B5-74DCD3B8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742E-9406-47EB-97D4-299E5E14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81F1-F227-4336-9950-0338A0FF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DD84-0CCD-4742-A6FC-E3DCF971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89A1-7478-4306-B9B5-01E91474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6FE5-8A72-4213-9024-AF4468C4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9019-636B-4DD2-8971-105B9A7C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C848-6E0A-404C-80E5-02B7019C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2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DAFB-2272-4F97-926E-B23CDE88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71DB-8D8D-406F-836D-DECA35C06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50CA0-DB76-4AD1-B7B5-1EDCD58A6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7ACEC-67E5-458C-8691-EB94DB64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9C30-9C4B-419D-9A51-19B18AA1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15A4C-89D3-42C3-B1D0-98A78F3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65C5-AED1-497A-A27A-ACBE3083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0ACA4-F3A9-4853-BD37-36E54C81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146A-B157-4019-9843-6A46E5EB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1BEED-F698-4AD2-B657-FA0E26246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EE8BB-41EA-425A-A020-1369DB637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B83CD-A7F2-476E-8132-3C9865D1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04278-CBB2-48E9-B713-CF282CA1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D75F7-EA21-4495-8DC6-5CF5C49A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5C6A-C896-4F5B-8FC6-5BB990EA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2AFF3-FCFF-4516-9EFC-8DF97B5D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662A3-0C8B-42DB-95EB-5BDC3CAC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49606-4D06-41EC-A00D-348D39FB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2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5FC76-B945-471D-8B21-14377B4B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1B377-72BF-4F2F-B1EB-2D8F6CA4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6B624-481E-4A89-B8C6-EEAA7F18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8715-6349-4C1F-9750-46FDD265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D456-15F5-4629-B1F4-4C774622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6C10E-AE96-4CDE-AEE9-8A54E939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D0AE4-DB22-4D5A-AD1A-676044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21D6-6B16-439E-AC08-7B915066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9CEC4-E92F-40B7-91B7-0997A2EA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0A06-2846-4601-98B2-38C79AE9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E12C8-A1A8-457B-A855-328DFF8E8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AFC09-2A3A-4E98-AAA4-D840ABEF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1A54-0C99-4B89-BD61-E0F8926E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2A58D-2991-4F28-969F-040FCEEC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C00F5-701B-448F-824C-4E36BD45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2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D47F0-31B5-4DE4-AC62-8F4F34A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4B32D-8D7C-4B1F-ADD5-E50923BD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1E11-F34B-4AA1-8E7C-A75A02D2D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7B71-ED67-4311-827A-A43669430F1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A1F4-AC18-4517-A27E-DCF42E735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3061-EC1E-41F8-AC00-32FAAAEC2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F6E5-BE49-4189-901C-66DE39A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41DA-F8B8-4C59-975B-121B2B688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latin typeface="Algerian" panose="04020705040A02060702" pitchFamily="82" charset="0"/>
              </a:rPr>
              <a:t>Library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280DB-4DB6-4F0E-A6F0-E2E0C428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fontScale="55000" lnSpcReduction="20000"/>
          </a:bodyPr>
          <a:lstStyle/>
          <a:p>
            <a:pPr algn="l"/>
            <a:r>
              <a:rPr lang="en-US" sz="1900" dirty="0"/>
              <a:t>DATA STRUTURES AND ALGORITHAMS</a:t>
            </a:r>
          </a:p>
          <a:p>
            <a:pPr algn="l"/>
            <a:r>
              <a:rPr lang="en-US" sz="1900" dirty="0"/>
              <a:t>NIBM</a:t>
            </a:r>
          </a:p>
          <a:p>
            <a:pPr algn="l"/>
            <a:r>
              <a:rPr lang="en-US" sz="1900" dirty="0"/>
              <a:t>MAHDSE212f015</a:t>
            </a:r>
          </a:p>
          <a:p>
            <a:pPr algn="l"/>
            <a:r>
              <a:rPr lang="en-US" sz="1900" dirty="0"/>
              <a:t>MAHDSE212f016</a:t>
            </a:r>
          </a:p>
          <a:p>
            <a:pPr algn="l"/>
            <a:r>
              <a:rPr lang="en-US" sz="1900"/>
              <a:t>MAHDSE212f005</a:t>
            </a:r>
            <a:endParaRPr lang="en-US" sz="1900" dirty="0"/>
          </a:p>
          <a:p>
            <a:pPr algn="l"/>
            <a:endParaRPr lang="en-US" sz="1900" dirty="0"/>
          </a:p>
          <a:p>
            <a:pPr algn="l"/>
            <a:endParaRPr lang="en-US" sz="1900" dirty="0"/>
          </a:p>
          <a:p>
            <a:pPr algn="l"/>
            <a:endParaRPr lang="en-US" sz="1900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6" name="Picture 75" descr="Abstract blurred public library with bookshelves">
            <a:extLst>
              <a:ext uri="{FF2B5EF4-FFF2-40B4-BE49-F238E27FC236}">
                <a16:creationId xmlns:a16="http://schemas.microsoft.com/office/drawing/2014/main" id="{83904B33-6D45-E3D2-5FB0-6C1DD283D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5" r="2696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430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ABE45-47EA-4BB0-BE09-4324202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EA8C0-2E7A-4B85-A9AD-386AB6A8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 Our System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1334-12EE-4649-88B6-799CD400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decided to build console application for library system.</a:t>
            </a:r>
          </a:p>
          <a:p>
            <a:r>
              <a:rPr lang="en-US" dirty="0">
                <a:solidFill>
                  <a:schemeClr val="bg1"/>
                </a:solidFill>
              </a:rPr>
              <a:t>In the library system we can see so many algorithms</a:t>
            </a:r>
          </a:p>
          <a:p>
            <a:pPr lvl="4"/>
            <a:r>
              <a:rPr lang="en-US" dirty="0">
                <a:solidFill>
                  <a:schemeClr val="bg1"/>
                </a:solidFill>
              </a:rPr>
              <a:t>In the book Waiting list</a:t>
            </a:r>
          </a:p>
          <a:p>
            <a:pPr lvl="4"/>
            <a:r>
              <a:rPr lang="en-US" dirty="0">
                <a:solidFill>
                  <a:schemeClr val="bg1"/>
                </a:solidFill>
              </a:rPr>
              <a:t>Book borrowing history </a:t>
            </a:r>
          </a:p>
          <a:p>
            <a:r>
              <a:rPr lang="en-US" dirty="0">
                <a:solidFill>
                  <a:schemeClr val="bg1"/>
                </a:solidFill>
              </a:rPr>
              <a:t>In this application we use new technologies ,algorithms and file handling.</a:t>
            </a:r>
          </a:p>
          <a:p>
            <a:r>
              <a:rPr lang="en-US" dirty="0">
                <a:solidFill>
                  <a:schemeClr val="bg1"/>
                </a:solidFill>
              </a:rPr>
              <a:t>&amp; we use </a:t>
            </a:r>
            <a:r>
              <a:rPr lang="en-US" dirty="0" err="1">
                <a:solidFill>
                  <a:schemeClr val="bg1"/>
                </a:solidFill>
              </a:rPr>
              <a:t>oop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concepts,getch</a:t>
            </a:r>
            <a:r>
              <a:rPr lang="en-US" dirty="0">
                <a:solidFill>
                  <a:schemeClr val="bg1"/>
                </a:solidFill>
              </a:rPr>
              <a:t>() ,</a:t>
            </a:r>
            <a:r>
              <a:rPr lang="en-US" dirty="0" err="1">
                <a:solidFill>
                  <a:schemeClr val="bg1"/>
                </a:solidFill>
              </a:rPr>
              <a:t>setw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 err="1">
                <a:solidFill>
                  <a:schemeClr val="bg1"/>
                </a:solidFill>
              </a:rPr>
              <a:t>s,system</a:t>
            </a:r>
            <a:r>
              <a:rPr lang="en-US" dirty="0">
                <a:solidFill>
                  <a:schemeClr val="bg1"/>
                </a:solidFill>
              </a:rPr>
              <a:t> clears and system colors.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4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3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0AC24-83C2-401D-996F-2AB150EE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A6D2-E2CD-4C1A-8EE5-5A79F8C7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Queue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Account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Admin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Student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 descr="Illustration of people on a blockchain">
            <a:extLst>
              <a:ext uri="{FF2B5EF4-FFF2-40B4-BE49-F238E27FC236}">
                <a16:creationId xmlns:a16="http://schemas.microsoft.com/office/drawing/2014/main" id="{742E5E4B-C3D5-9F7F-40ED-B8E2DDFA7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1" r="22142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69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oks stacked on a table">
            <a:extLst>
              <a:ext uri="{FF2B5EF4-FFF2-40B4-BE49-F238E27FC236}">
                <a16:creationId xmlns:a16="http://schemas.microsoft.com/office/drawing/2014/main" id="{0D4C0548-A175-A553-AA19-005F66B11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9" r="14892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9B1AA-AFE0-46E0-8235-0697FA37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D400-5427-4703-AED6-F77D60A4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721852"/>
            <a:ext cx="4819952" cy="3331814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There are 2 type of accounts.</a:t>
            </a:r>
          </a:p>
          <a:p>
            <a:pPr lvl="5"/>
            <a:r>
              <a:rPr lang="en-US" sz="1700" dirty="0"/>
              <a:t>Admin</a:t>
            </a:r>
          </a:p>
          <a:p>
            <a:pPr lvl="5"/>
            <a:r>
              <a:rPr lang="en-US" sz="1700" dirty="0"/>
              <a:t>Student</a:t>
            </a:r>
          </a:p>
          <a:p>
            <a:r>
              <a:rPr lang="en-US" sz="1700" dirty="0"/>
              <a:t>There are varies privileges for each account type.</a:t>
            </a:r>
          </a:p>
          <a:p>
            <a:r>
              <a:rPr lang="en-US" sz="1700" dirty="0"/>
              <a:t>Anyone can create Student account but there is a password need for create admin account.</a:t>
            </a:r>
          </a:p>
          <a:p>
            <a:r>
              <a:rPr lang="en-US" sz="1700" dirty="0"/>
              <a:t>Admin can add ,delete and edit details in the system.</a:t>
            </a:r>
          </a:p>
          <a:p>
            <a:r>
              <a:rPr lang="en-US" sz="1700" dirty="0"/>
              <a:t>Students only can look for a book list and request book.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8589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0BD584-391E-2F86-638D-17580EEFF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8" r="11643" b="-1"/>
          <a:stretch/>
        </p:blipFill>
        <p:spPr>
          <a:xfrm>
            <a:off x="5210239" y="-154735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C47C-0CAC-4F47-A0AC-8B25A251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n-US" sz="7200" dirty="0"/>
              <a:t>Student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9940E8-0493-0F8D-E2C5-13C31D56E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968657"/>
              </p:ext>
            </p:extLst>
          </p:nvPr>
        </p:nvGraphicFramePr>
        <p:xfrm>
          <a:off x="804672" y="2335237"/>
          <a:ext cx="5131894" cy="371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0682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45A4-4B67-4559-B098-334ABD77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Student</a:t>
            </a:r>
          </a:p>
        </p:txBody>
      </p:sp>
      <p:pic>
        <p:nvPicPr>
          <p:cNvPr id="5" name="Picture 4" descr="A page in a planner">
            <a:extLst>
              <a:ext uri="{FF2B5EF4-FFF2-40B4-BE49-F238E27FC236}">
                <a16:creationId xmlns:a16="http://schemas.microsoft.com/office/drawing/2014/main" id="{3FF927D6-02FC-53D3-19ED-C7DAF021B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8" r="26312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D6BA-D693-407B-87B8-AAB1FF6B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01.Book List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02.Reservant Book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6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1185-783F-4B35-A27D-BD8600E5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Admin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2CAF8642-25F4-71C4-199A-797B398A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8" r="4347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CF43-F89F-4C7C-ACF5-104B5268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97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en-US" dirty="0"/>
              <a:t>Admin can access most of the paths in the application.</a:t>
            </a:r>
          </a:p>
          <a:p>
            <a:r>
              <a:rPr lang="en-US" dirty="0"/>
              <a:t>Add book , edit book, delete book ,add student , edit student ,delete student and issuing books are available in this class.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4072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7B872-7ACD-48CB-BC2E-61183B23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Admin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4C93-4972-408A-907D-2294FF42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 01.Add Book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02.Delete Book</a:t>
            </a: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03.Edit Book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04.Add  Student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05.Delete  Student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06.Edit Student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07.giving books</a:t>
            </a:r>
          </a:p>
        </p:txBody>
      </p:sp>
    </p:spTree>
    <p:extLst>
      <p:ext uri="{BB962C8B-B14F-4D97-AF65-F5344CB8AC3E}">
        <p14:creationId xmlns:p14="http://schemas.microsoft.com/office/powerpoint/2010/main" val="166796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4285-014E-4B68-A92B-E38068CF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Queue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3F5BBC-8A0F-437A-9ED4-B80CB41C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algorithms allow to controls data and flow in students and admin.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the who comes first and request first allow to barrow book first.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A3B7FEC-E44E-6F2E-6576-1B23E61F4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3" r="29039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Office Theme</vt:lpstr>
      <vt:lpstr>Library System </vt:lpstr>
      <vt:lpstr>In Our System</vt:lpstr>
      <vt:lpstr>classes</vt:lpstr>
      <vt:lpstr>Account</vt:lpstr>
      <vt:lpstr>Student</vt:lpstr>
      <vt:lpstr>Student</vt:lpstr>
      <vt:lpstr>Admin</vt:lpstr>
      <vt:lpstr>Admin </vt:lpstr>
      <vt:lpstr>Queue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 </dc:title>
  <dc:creator>lahiru suwahas</dc:creator>
  <cp:lastModifiedBy>lahiru suwahas</cp:lastModifiedBy>
  <cp:revision>2</cp:revision>
  <dcterms:created xsi:type="dcterms:W3CDTF">2022-06-17T01:45:53Z</dcterms:created>
  <dcterms:modified xsi:type="dcterms:W3CDTF">2022-06-17T04:50:41Z</dcterms:modified>
</cp:coreProperties>
</file>