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DDC75-85F6-43EB-BF66-2B6AAA4A983E}" v="65" dt="2018-10-21T10:17:42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>
        <p:scale>
          <a:sx n="72" d="100"/>
          <a:sy n="72" d="100"/>
        </p:scale>
        <p:origin x="18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th Nagaraj" userId="24339da7c257744b" providerId="LiveId" clId="{CB8DDC75-85F6-43EB-BF66-2B6AAA4A983E}"/>
    <pc:docChg chg="undo redo custSel mod addSld modSld modMainMaster">
      <pc:chgData name="Sanath Nagaraj" userId="24339da7c257744b" providerId="LiveId" clId="{CB8DDC75-85F6-43EB-BF66-2B6AAA4A983E}" dt="2018-10-21T10:17:42.111" v="944"/>
      <pc:docMkLst>
        <pc:docMk/>
      </pc:docMkLst>
      <pc:sldChg chg="modTransition">
        <pc:chgData name="Sanath Nagaraj" userId="24339da7c257744b" providerId="LiveId" clId="{CB8DDC75-85F6-43EB-BF66-2B6AAA4A983E}" dt="2018-10-21T10:11:09.553" v="938"/>
        <pc:sldMkLst>
          <pc:docMk/>
          <pc:sldMk cId="3197010556" sldId="256"/>
        </pc:sldMkLst>
      </pc:sldChg>
      <pc:sldChg chg="addSp delSp modSp modTransition modAnim">
        <pc:chgData name="Sanath Nagaraj" userId="24339da7c257744b" providerId="LiveId" clId="{CB8DDC75-85F6-43EB-BF66-2B6AAA4A983E}" dt="2018-10-21T10:16:51.735" v="942" actId="478"/>
        <pc:sldMkLst>
          <pc:docMk/>
          <pc:sldMk cId="880369325" sldId="257"/>
        </pc:sldMkLst>
        <pc:spChg chg="add del mod">
          <ac:chgData name="Sanath Nagaraj" userId="24339da7c257744b" providerId="LiveId" clId="{CB8DDC75-85F6-43EB-BF66-2B6AAA4A983E}" dt="2018-10-21T10:16:51.735" v="942" actId="478"/>
          <ac:spMkLst>
            <pc:docMk/>
            <pc:sldMk cId="880369325" sldId="257"/>
            <ac:spMk id="4" creationId="{8F7E3B8A-D768-4E13-9AE7-84FF64486B70}"/>
          </ac:spMkLst>
        </pc:spChg>
        <pc:graphicFrameChg chg="add del">
          <ac:chgData name="Sanath Nagaraj" userId="24339da7c257744b" providerId="LiveId" clId="{CB8DDC75-85F6-43EB-BF66-2B6AAA4A983E}" dt="2018-10-21T10:16:51.735" v="942" actId="478"/>
          <ac:graphicFrameMkLst>
            <pc:docMk/>
            <pc:sldMk cId="880369325" sldId="257"/>
            <ac:graphicFrameMk id="5" creationId="{F3167C7F-16B7-4C02-86A2-2719D3E56350}"/>
          </ac:graphicFrameMkLst>
        </pc:graphicFrameChg>
      </pc:sldChg>
      <pc:sldChg chg="addSp delSp modSp mod modTransition setBg modAnim">
        <pc:chgData name="Sanath Nagaraj" userId="24339da7c257744b" providerId="LiveId" clId="{CB8DDC75-85F6-43EB-BF66-2B6AAA4A983E}" dt="2018-10-21T10:17:42.111" v="944"/>
        <pc:sldMkLst>
          <pc:docMk/>
          <pc:sldMk cId="453623888" sldId="258"/>
        </pc:sldMkLst>
        <pc:spChg chg="mod">
          <ac:chgData name="Sanath Nagaraj" userId="24339da7c257744b" providerId="LiveId" clId="{CB8DDC75-85F6-43EB-BF66-2B6AAA4A983E}" dt="2018-10-21T09:52:44.046" v="12" actId="26606"/>
          <ac:spMkLst>
            <pc:docMk/>
            <pc:sldMk cId="453623888" sldId="258"/>
            <ac:spMk id="2" creationId="{74D3F2F7-1EB2-4A21-BB1F-2D7F975BB537}"/>
          </ac:spMkLst>
        </pc:spChg>
        <pc:spChg chg="add del">
          <ac:chgData name="Sanath Nagaraj" userId="24339da7c257744b" providerId="LiveId" clId="{CB8DDC75-85F6-43EB-BF66-2B6AAA4A983E}" dt="2018-10-21T09:52:44.046" v="12" actId="26606"/>
          <ac:spMkLst>
            <pc:docMk/>
            <pc:sldMk cId="453623888" sldId="258"/>
            <ac:spMk id="3" creationId="{7E639E9A-0649-463F-99D9-18FA9FCBAAAF}"/>
          </ac:spMkLst>
        </pc:spChg>
        <pc:spChg chg="add del">
          <ac:chgData name="Sanath Nagaraj" userId="24339da7c257744b" providerId="LiveId" clId="{CB8DDC75-85F6-43EB-BF66-2B6AAA4A983E}" dt="2018-10-21T09:52:32.994" v="5" actId="26606"/>
          <ac:spMkLst>
            <pc:docMk/>
            <pc:sldMk cId="453623888" sldId="258"/>
            <ac:spMk id="8" creationId="{8D70B121-56F4-4848-B38B-182089D909FA}"/>
          </ac:spMkLst>
        </pc:spChg>
        <pc:spChg chg="add del">
          <ac:chgData name="Sanath Nagaraj" userId="24339da7c257744b" providerId="LiveId" clId="{CB8DDC75-85F6-43EB-BF66-2B6AAA4A983E}" dt="2018-10-21T09:52:28.993" v="1" actId="26606"/>
          <ac:spMkLst>
            <pc:docMk/>
            <pc:sldMk cId="453623888" sldId="258"/>
            <ac:spMk id="10" creationId="{42A5316D-ED2F-4F89-B4B4-8D9240B1A348}"/>
          </ac:spMkLst>
        </pc:spChg>
        <pc:spChg chg="add del">
          <ac:chgData name="Sanath Nagaraj" userId="24339da7c257744b" providerId="LiveId" clId="{CB8DDC75-85F6-43EB-BF66-2B6AAA4A983E}" dt="2018-10-21T09:52:30.775" v="3" actId="26606"/>
          <ac:spMkLst>
            <pc:docMk/>
            <pc:sldMk cId="453623888" sldId="258"/>
            <ac:spMk id="13" creationId="{AFA67CD3-AB4E-4A7A-BEB8-53C445D8C44E}"/>
          </ac:spMkLst>
        </pc:spChg>
        <pc:spChg chg="add del">
          <ac:chgData name="Sanath Nagaraj" userId="24339da7c257744b" providerId="LiveId" clId="{CB8DDC75-85F6-43EB-BF66-2B6AAA4A983E}" dt="2018-10-21T09:52:30.775" v="3" actId="26606"/>
          <ac:spMkLst>
            <pc:docMk/>
            <pc:sldMk cId="453623888" sldId="258"/>
            <ac:spMk id="14" creationId="{339C8D78-A644-462F-B674-F440635E5353}"/>
          </ac:spMkLst>
        </pc:spChg>
        <pc:spChg chg="add del">
          <ac:chgData name="Sanath Nagaraj" userId="24339da7c257744b" providerId="LiveId" clId="{CB8DDC75-85F6-43EB-BF66-2B6AAA4A983E}" dt="2018-10-21T09:52:30.775" v="3" actId="26606"/>
          <ac:spMkLst>
            <pc:docMk/>
            <pc:sldMk cId="453623888" sldId="258"/>
            <ac:spMk id="15" creationId="{7E639E9A-0649-463F-99D9-18FA9FCBAAAF}"/>
          </ac:spMkLst>
        </pc:spChg>
        <pc:spChg chg="add del">
          <ac:chgData name="Sanath Nagaraj" userId="24339da7c257744b" providerId="LiveId" clId="{CB8DDC75-85F6-43EB-BF66-2B6AAA4A983E}" dt="2018-10-21T09:52:32.994" v="5" actId="26606"/>
          <ac:spMkLst>
            <pc:docMk/>
            <pc:sldMk cId="453623888" sldId="258"/>
            <ac:spMk id="18" creationId="{7E639E9A-0649-463F-99D9-18FA9FCBAAAF}"/>
          </ac:spMkLst>
        </pc:spChg>
        <pc:spChg chg="add del">
          <ac:chgData name="Sanath Nagaraj" userId="24339da7c257744b" providerId="LiveId" clId="{CB8DDC75-85F6-43EB-BF66-2B6AAA4A983E}" dt="2018-10-21T09:52:35.919" v="7" actId="26606"/>
          <ac:spMkLst>
            <pc:docMk/>
            <pc:sldMk cId="453623888" sldId="258"/>
            <ac:spMk id="20" creationId="{3B854194-185D-494D-905C-7C7CB2E30F6E}"/>
          </ac:spMkLst>
        </pc:spChg>
        <pc:spChg chg="add del">
          <ac:chgData name="Sanath Nagaraj" userId="24339da7c257744b" providerId="LiveId" clId="{CB8DDC75-85F6-43EB-BF66-2B6AAA4A983E}" dt="2018-10-21T09:52:35.919" v="7" actId="26606"/>
          <ac:spMkLst>
            <pc:docMk/>
            <pc:sldMk cId="453623888" sldId="258"/>
            <ac:spMk id="21" creationId="{B4F5FA0D-0104-4987-8241-EFF7C85B88DE}"/>
          </ac:spMkLst>
        </pc:spChg>
        <pc:spChg chg="add del">
          <ac:chgData name="Sanath Nagaraj" userId="24339da7c257744b" providerId="LiveId" clId="{CB8DDC75-85F6-43EB-BF66-2B6AAA4A983E}" dt="2018-10-21T09:52:35.919" v="7" actId="26606"/>
          <ac:spMkLst>
            <pc:docMk/>
            <pc:sldMk cId="453623888" sldId="258"/>
            <ac:spMk id="23" creationId="{7E639E9A-0649-463F-99D9-18FA9FCBAAAF}"/>
          </ac:spMkLst>
        </pc:spChg>
        <pc:spChg chg="add del">
          <ac:chgData name="Sanath Nagaraj" userId="24339da7c257744b" providerId="LiveId" clId="{CB8DDC75-85F6-43EB-BF66-2B6AAA4A983E}" dt="2018-10-21T09:52:43.960" v="11" actId="26606"/>
          <ac:spMkLst>
            <pc:docMk/>
            <pc:sldMk cId="453623888" sldId="258"/>
            <ac:spMk id="27" creationId="{08E89D5E-1885-4160-AC77-CC471DD1D0DB}"/>
          </ac:spMkLst>
        </pc:spChg>
        <pc:spChg chg="add">
          <ac:chgData name="Sanath Nagaraj" userId="24339da7c257744b" providerId="LiveId" clId="{CB8DDC75-85F6-43EB-BF66-2B6AAA4A983E}" dt="2018-10-21T09:52:44.046" v="12" actId="26606"/>
          <ac:spMkLst>
            <pc:docMk/>
            <pc:sldMk cId="453623888" sldId="258"/>
            <ac:spMk id="31" creationId="{08E89D5E-1885-4160-AC77-CC471DD1D0DB}"/>
          </ac:spMkLst>
        </pc:spChg>
        <pc:graphicFrameChg chg="add del">
          <ac:chgData name="Sanath Nagaraj" userId="24339da7c257744b" providerId="LiveId" clId="{CB8DDC75-85F6-43EB-BF66-2B6AAA4A983E}" dt="2018-10-21T09:52:28.993" v="1" actId="26606"/>
          <ac:graphicFrameMkLst>
            <pc:docMk/>
            <pc:sldMk cId="453623888" sldId="258"/>
            <ac:graphicFrameMk id="5" creationId="{D3F5B2C4-2D28-4D1A-8D60-72BA0A3404D3}"/>
          </ac:graphicFrameMkLst>
        </pc:graphicFrameChg>
        <pc:graphicFrameChg chg="add del">
          <ac:chgData name="Sanath Nagaraj" userId="24339da7c257744b" providerId="LiveId" clId="{CB8DDC75-85F6-43EB-BF66-2B6AAA4A983E}" dt="2018-10-21T09:52:43.209" v="9" actId="26606"/>
          <ac:graphicFrameMkLst>
            <pc:docMk/>
            <pc:sldMk cId="453623888" sldId="258"/>
            <ac:graphicFrameMk id="25" creationId="{503307DF-3343-45C0-AEF8-E3C9067D282E}"/>
          </ac:graphicFrameMkLst>
        </pc:graphicFrameChg>
        <pc:graphicFrameChg chg="add del">
          <ac:chgData name="Sanath Nagaraj" userId="24339da7c257744b" providerId="LiveId" clId="{CB8DDC75-85F6-43EB-BF66-2B6AAA4A983E}" dt="2018-10-21T09:52:43.960" v="11" actId="26606"/>
          <ac:graphicFrameMkLst>
            <pc:docMk/>
            <pc:sldMk cId="453623888" sldId="258"/>
            <ac:graphicFrameMk id="29" creationId="{B7C474D8-B97C-4553-B698-33C68048E9A5}"/>
          </ac:graphicFrameMkLst>
        </pc:graphicFrameChg>
        <pc:graphicFrameChg chg="add">
          <ac:chgData name="Sanath Nagaraj" userId="24339da7c257744b" providerId="LiveId" clId="{CB8DDC75-85F6-43EB-BF66-2B6AAA4A983E}" dt="2018-10-21T09:52:44.046" v="12" actId="26606"/>
          <ac:graphicFrameMkLst>
            <pc:docMk/>
            <pc:sldMk cId="453623888" sldId="258"/>
            <ac:graphicFrameMk id="33" creationId="{2B2E7697-33EB-478F-AC92-76209A459BFF}"/>
          </ac:graphicFrameMkLst>
        </pc:graphicFrameChg>
        <pc:picChg chg="add del">
          <ac:chgData name="Sanath Nagaraj" userId="24339da7c257744b" providerId="LiveId" clId="{CB8DDC75-85F6-43EB-BF66-2B6AAA4A983E}" dt="2018-10-21T09:52:30.775" v="3" actId="26606"/>
          <ac:picMkLst>
            <pc:docMk/>
            <pc:sldMk cId="453623888" sldId="258"/>
            <ac:picMk id="7" creationId="{20B90671-8E5D-46F0-A35C-FA2D042C605D}"/>
          </ac:picMkLst>
        </pc:picChg>
        <pc:picChg chg="add del">
          <ac:chgData name="Sanath Nagaraj" userId="24339da7c257744b" providerId="LiveId" clId="{CB8DDC75-85F6-43EB-BF66-2B6AAA4A983E}" dt="2018-10-21T09:52:30.775" v="3" actId="26606"/>
          <ac:picMkLst>
            <pc:docMk/>
            <pc:sldMk cId="453623888" sldId="258"/>
            <ac:picMk id="12" creationId="{07CF545F-9C2E-4446-97CD-AD92990C2B68}"/>
          </ac:picMkLst>
        </pc:picChg>
        <pc:picChg chg="add del">
          <ac:chgData name="Sanath Nagaraj" userId="24339da7c257744b" providerId="LiveId" clId="{CB8DDC75-85F6-43EB-BF66-2B6AAA4A983E}" dt="2018-10-21T09:52:35.919" v="7" actId="26606"/>
          <ac:picMkLst>
            <pc:docMk/>
            <pc:sldMk cId="453623888" sldId="258"/>
            <ac:picMk id="22" creationId="{2897127E-6CEF-446C-BE87-93B7C46E49D1}"/>
          </ac:picMkLst>
        </pc:picChg>
        <pc:cxnChg chg="add del">
          <ac:chgData name="Sanath Nagaraj" userId="24339da7c257744b" providerId="LiveId" clId="{CB8DDC75-85F6-43EB-BF66-2B6AAA4A983E}" dt="2018-10-21T09:52:32.994" v="5" actId="26606"/>
          <ac:cxnSpMkLst>
            <pc:docMk/>
            <pc:sldMk cId="453623888" sldId="258"/>
            <ac:cxnSpMk id="17" creationId="{2D72A2C9-F3CA-4216-8BAD-FA4C970C3C4E}"/>
          </ac:cxnSpMkLst>
        </pc:cxnChg>
        <pc:cxnChg chg="add del">
          <ac:chgData name="Sanath Nagaraj" userId="24339da7c257744b" providerId="LiveId" clId="{CB8DDC75-85F6-43EB-BF66-2B6AAA4A983E}" dt="2018-10-21T09:52:43.960" v="11" actId="26606"/>
          <ac:cxnSpMkLst>
            <pc:docMk/>
            <pc:sldMk cId="453623888" sldId="258"/>
            <ac:cxnSpMk id="28" creationId="{550D2BD1-98F9-412D-905B-3A843EF4078B}"/>
          </ac:cxnSpMkLst>
        </pc:cxnChg>
        <pc:cxnChg chg="add">
          <ac:chgData name="Sanath Nagaraj" userId="24339da7c257744b" providerId="LiveId" clId="{CB8DDC75-85F6-43EB-BF66-2B6AAA4A983E}" dt="2018-10-21T09:52:44.046" v="12" actId="26606"/>
          <ac:cxnSpMkLst>
            <pc:docMk/>
            <pc:sldMk cId="453623888" sldId="258"/>
            <ac:cxnSpMk id="32" creationId="{550D2BD1-98F9-412D-905B-3A843EF4078B}"/>
          </ac:cxnSpMkLst>
        </pc:cxnChg>
      </pc:sldChg>
      <pc:sldChg chg="addSp delSp modSp add mod modTransition setBg">
        <pc:chgData name="Sanath Nagaraj" userId="24339da7c257744b" providerId="LiveId" clId="{CB8DDC75-85F6-43EB-BF66-2B6AAA4A983E}" dt="2018-10-21T10:11:09.553" v="938"/>
        <pc:sldMkLst>
          <pc:docMk/>
          <pc:sldMk cId="641841934" sldId="259"/>
        </pc:sldMkLst>
        <pc:spChg chg="mod">
          <ac:chgData name="Sanath Nagaraj" userId="24339da7c257744b" providerId="LiveId" clId="{CB8DDC75-85F6-43EB-BF66-2B6AAA4A983E}" dt="2018-10-21T09:55:11.944" v="211" actId="26606"/>
          <ac:spMkLst>
            <pc:docMk/>
            <pc:sldMk cId="641841934" sldId="259"/>
            <ac:spMk id="2" creationId="{813A34D7-8DC5-4BD1-B876-F8447A03B7C5}"/>
          </ac:spMkLst>
        </pc:spChg>
        <pc:spChg chg="add del mod">
          <ac:chgData name="Sanath Nagaraj" userId="24339da7c257744b" providerId="LiveId" clId="{CB8DDC75-85F6-43EB-BF66-2B6AAA4A983E}" dt="2018-10-21T09:55:11.944" v="211" actId="26606"/>
          <ac:spMkLst>
            <pc:docMk/>
            <pc:sldMk cId="641841934" sldId="259"/>
            <ac:spMk id="3" creationId="{E41B5629-2E3F-43D6-A353-F36B30ABCB36}"/>
          </ac:spMkLst>
        </pc:spChg>
        <pc:spChg chg="add del">
          <ac:chgData name="Sanath Nagaraj" userId="24339da7c257744b" providerId="LiveId" clId="{CB8DDC75-85F6-43EB-BF66-2B6AAA4A983E}" dt="2018-10-21T09:55:11.887" v="210" actId="26606"/>
          <ac:spMkLst>
            <pc:docMk/>
            <pc:sldMk cId="641841934" sldId="259"/>
            <ac:spMk id="10" creationId="{4351DFE5-F63D-4BE0-BDA9-E3EB88F01AA5}"/>
          </ac:spMkLst>
        </pc:spChg>
        <pc:graphicFrameChg chg="add del">
          <ac:chgData name="Sanath Nagaraj" userId="24339da7c257744b" providerId="LiveId" clId="{CB8DDC75-85F6-43EB-BF66-2B6AAA4A983E}" dt="2018-10-21T09:55:11.887" v="210" actId="26606"/>
          <ac:graphicFrameMkLst>
            <pc:docMk/>
            <pc:sldMk cId="641841934" sldId="259"/>
            <ac:graphicFrameMk id="5" creationId="{EF015B32-C2C9-49BD-895A-A538C9F1203B}"/>
          </ac:graphicFrameMkLst>
        </pc:graphicFrameChg>
        <pc:graphicFrameChg chg="add mod">
          <ac:chgData name="Sanath Nagaraj" userId="24339da7c257744b" providerId="LiveId" clId="{CB8DDC75-85F6-43EB-BF66-2B6AAA4A983E}" dt="2018-10-21T09:55:32.020" v="239"/>
          <ac:graphicFrameMkLst>
            <pc:docMk/>
            <pc:sldMk cId="641841934" sldId="259"/>
            <ac:graphicFrameMk id="14" creationId="{EFE69E99-1758-4E3A-B76A-58D1216883F8}"/>
          </ac:graphicFrameMkLst>
        </pc:graphicFrameChg>
        <pc:picChg chg="add del">
          <ac:chgData name="Sanath Nagaraj" userId="24339da7c257744b" providerId="LiveId" clId="{CB8DDC75-85F6-43EB-BF66-2B6AAA4A983E}" dt="2018-10-21T09:55:11.887" v="210" actId="26606"/>
          <ac:picMkLst>
            <pc:docMk/>
            <pc:sldMk cId="641841934" sldId="259"/>
            <ac:picMk id="12" creationId="{02DD2BC0-6F29-4B4F-8D61-2DCF6D2E8E73}"/>
          </ac:picMkLst>
        </pc:picChg>
      </pc:sldChg>
      <pc:sldChg chg="addSp delSp modSp add mod modTransition setBg">
        <pc:chgData name="Sanath Nagaraj" userId="24339da7c257744b" providerId="LiveId" clId="{CB8DDC75-85F6-43EB-BF66-2B6AAA4A983E}" dt="2018-10-21T10:11:09.553" v="938"/>
        <pc:sldMkLst>
          <pc:docMk/>
          <pc:sldMk cId="4218079260" sldId="260"/>
        </pc:sldMkLst>
        <pc:spChg chg="mod">
          <ac:chgData name="Sanath Nagaraj" userId="24339da7c257744b" providerId="LiveId" clId="{CB8DDC75-85F6-43EB-BF66-2B6AAA4A983E}" dt="2018-10-21T09:59:42.866" v="458" actId="14100"/>
          <ac:spMkLst>
            <pc:docMk/>
            <pc:sldMk cId="4218079260" sldId="260"/>
            <ac:spMk id="2" creationId="{C589389C-AA82-4838-9141-612C51370C0B}"/>
          </ac:spMkLst>
        </pc:spChg>
        <pc:spChg chg="add del mod">
          <ac:chgData name="Sanath Nagaraj" userId="24339da7c257744b" providerId="LiveId" clId="{CB8DDC75-85F6-43EB-BF66-2B6AAA4A983E}" dt="2018-10-21T09:57:54.658" v="455" actId="26606"/>
          <ac:spMkLst>
            <pc:docMk/>
            <pc:sldMk cId="4218079260" sldId="260"/>
            <ac:spMk id="3" creationId="{9369AD40-BDB0-4065-B7AB-96AA2D51F87D}"/>
          </ac:spMkLst>
        </pc:spChg>
        <pc:spChg chg="add">
          <ac:chgData name="Sanath Nagaraj" userId="24339da7c257744b" providerId="LiveId" clId="{CB8DDC75-85F6-43EB-BF66-2B6AAA4A983E}" dt="2018-10-21T09:57:54.658" v="455" actId="26606"/>
          <ac:spMkLst>
            <pc:docMk/>
            <pc:sldMk cId="4218079260" sldId="260"/>
            <ac:spMk id="10" creationId="{46C2E80F-49A6-4372-B103-219D417A55ED}"/>
          </ac:spMkLst>
        </pc:spChg>
        <pc:graphicFrameChg chg="add del">
          <ac:chgData name="Sanath Nagaraj" userId="24339da7c257744b" providerId="LiveId" clId="{CB8DDC75-85F6-43EB-BF66-2B6AAA4A983E}" dt="2018-10-21T09:57:54.522" v="454" actId="26606"/>
          <ac:graphicFrameMkLst>
            <pc:docMk/>
            <pc:sldMk cId="4218079260" sldId="260"/>
            <ac:graphicFrameMk id="5" creationId="{A8A6F11D-946E-46B8-B829-BBE219E085BB}"/>
          </ac:graphicFrameMkLst>
        </pc:graphicFrameChg>
        <pc:graphicFrameChg chg="add mod">
          <ac:chgData name="Sanath Nagaraj" userId="24339da7c257744b" providerId="LiveId" clId="{CB8DDC75-85F6-43EB-BF66-2B6AAA4A983E}" dt="2018-10-21T10:03:11.080" v="611"/>
          <ac:graphicFrameMkLst>
            <pc:docMk/>
            <pc:sldMk cId="4218079260" sldId="260"/>
            <ac:graphicFrameMk id="7" creationId="{E49C0B90-1264-4800-99DA-8BA6BDD90B93}"/>
          </ac:graphicFrameMkLst>
        </pc:graphicFrameChg>
        <pc:cxnChg chg="add mod">
          <ac:chgData name="Sanath Nagaraj" userId="24339da7c257744b" providerId="LiveId" clId="{CB8DDC75-85F6-43EB-BF66-2B6AAA4A983E}" dt="2018-10-21T10:00:11.517" v="467" actId="1035"/>
          <ac:cxnSpMkLst>
            <pc:docMk/>
            <pc:sldMk cId="4218079260" sldId="260"/>
            <ac:cxnSpMk id="6" creationId="{6B8285C2-C1E9-4879-A22A-D2C85B545DAA}"/>
          </ac:cxnSpMkLst>
        </pc:cxnChg>
        <pc:cxnChg chg="add mod">
          <ac:chgData name="Sanath Nagaraj" userId="24339da7c257744b" providerId="LiveId" clId="{CB8DDC75-85F6-43EB-BF66-2B6AAA4A983E}" dt="2018-10-21T10:00:43.145" v="518" actId="1036"/>
          <ac:cxnSpMkLst>
            <pc:docMk/>
            <pc:sldMk cId="4218079260" sldId="260"/>
            <ac:cxnSpMk id="9" creationId="{BE7E10FD-549C-49F9-A588-01FD19F52ADC}"/>
          </ac:cxnSpMkLst>
        </pc:cxnChg>
        <pc:cxnChg chg="add del mod">
          <ac:chgData name="Sanath Nagaraj" userId="24339da7c257744b" providerId="LiveId" clId="{CB8DDC75-85F6-43EB-BF66-2B6AAA4A983E}" dt="2018-10-21T10:00:34.909" v="473"/>
          <ac:cxnSpMkLst>
            <pc:docMk/>
            <pc:sldMk cId="4218079260" sldId="260"/>
            <ac:cxnSpMk id="11" creationId="{897F56B2-5E4B-475A-9726-DC4A39A5A655}"/>
          </ac:cxnSpMkLst>
        </pc:cxnChg>
        <pc:cxnChg chg="add mod">
          <ac:chgData name="Sanath Nagaraj" userId="24339da7c257744b" providerId="LiveId" clId="{CB8DDC75-85F6-43EB-BF66-2B6AAA4A983E}" dt="2018-10-21T10:00:58.985" v="585" actId="1036"/>
          <ac:cxnSpMkLst>
            <pc:docMk/>
            <pc:sldMk cId="4218079260" sldId="260"/>
            <ac:cxnSpMk id="12" creationId="{89724F65-8069-4298-BA2E-6680209FADE8}"/>
          </ac:cxnSpMkLst>
        </pc:cxnChg>
        <pc:cxnChg chg="add del mod">
          <ac:chgData name="Sanath Nagaraj" userId="24339da7c257744b" providerId="LiveId" clId="{CB8DDC75-85F6-43EB-BF66-2B6AAA4A983E}" dt="2018-10-21T10:01:18.664" v="589" actId="478"/>
          <ac:cxnSpMkLst>
            <pc:docMk/>
            <pc:sldMk cId="4218079260" sldId="260"/>
            <ac:cxnSpMk id="14" creationId="{8DEBC73D-65CF-4F77-82A3-86466CB1EAF6}"/>
          </ac:cxnSpMkLst>
        </pc:cxnChg>
        <pc:cxnChg chg="add del mod">
          <ac:chgData name="Sanath Nagaraj" userId="24339da7c257744b" providerId="LiveId" clId="{CB8DDC75-85F6-43EB-BF66-2B6AAA4A983E}" dt="2018-10-21T10:01:41.789" v="594" actId="478"/>
          <ac:cxnSpMkLst>
            <pc:docMk/>
            <pc:sldMk cId="4218079260" sldId="260"/>
            <ac:cxnSpMk id="18" creationId="{BA717B1C-D5CC-43BA-91BF-C409485AE100}"/>
          </ac:cxnSpMkLst>
        </pc:cxnChg>
        <pc:cxnChg chg="add del mod">
          <ac:chgData name="Sanath Nagaraj" userId="24339da7c257744b" providerId="LiveId" clId="{CB8DDC75-85F6-43EB-BF66-2B6AAA4A983E}" dt="2018-10-21T10:02:20.321" v="604" actId="478"/>
          <ac:cxnSpMkLst>
            <pc:docMk/>
            <pc:sldMk cId="4218079260" sldId="260"/>
            <ac:cxnSpMk id="23" creationId="{E2B1B4D2-C042-46C3-A6E9-3F291CCE361F}"/>
          </ac:cxnSpMkLst>
        </pc:cxnChg>
        <pc:cxnChg chg="add del mod">
          <ac:chgData name="Sanath Nagaraj" userId="24339da7c257744b" providerId="LiveId" clId="{CB8DDC75-85F6-43EB-BF66-2B6AAA4A983E}" dt="2018-10-21T10:02:36.502" v="607" actId="478"/>
          <ac:cxnSpMkLst>
            <pc:docMk/>
            <pc:sldMk cId="4218079260" sldId="260"/>
            <ac:cxnSpMk id="31" creationId="{AF405B10-050D-4D1A-9DB4-0482A42A8EE5}"/>
          </ac:cxnSpMkLst>
        </pc:cxnChg>
        <pc:cxnChg chg="add mod">
          <ac:chgData name="Sanath Nagaraj" userId="24339da7c257744b" providerId="LiveId" clId="{CB8DDC75-85F6-43EB-BF66-2B6AAA4A983E}" dt="2018-10-21T10:03:36.211" v="662" actId="1582"/>
          <ac:cxnSpMkLst>
            <pc:docMk/>
            <pc:sldMk cId="4218079260" sldId="260"/>
            <ac:cxnSpMk id="34" creationId="{71FAE558-E9B3-46F9-89CA-5A575B15C3F6}"/>
          </ac:cxnSpMkLst>
        </pc:cxnChg>
        <pc:cxnChg chg="add mod">
          <ac:chgData name="Sanath Nagaraj" userId="24339da7c257744b" providerId="LiveId" clId="{CB8DDC75-85F6-43EB-BF66-2B6AAA4A983E}" dt="2018-10-21T10:03:36.211" v="662" actId="1582"/>
          <ac:cxnSpMkLst>
            <pc:docMk/>
            <pc:sldMk cId="4218079260" sldId="260"/>
            <ac:cxnSpMk id="36" creationId="{3D979037-F7DB-4894-B39E-05A094CE0D4D}"/>
          </ac:cxnSpMkLst>
        </pc:cxnChg>
        <pc:cxnChg chg="add mod">
          <ac:chgData name="Sanath Nagaraj" userId="24339da7c257744b" providerId="LiveId" clId="{CB8DDC75-85F6-43EB-BF66-2B6AAA4A983E}" dt="2018-10-21T10:03:24.864" v="660" actId="1037"/>
          <ac:cxnSpMkLst>
            <pc:docMk/>
            <pc:sldMk cId="4218079260" sldId="260"/>
            <ac:cxnSpMk id="37" creationId="{CF1B5885-0C34-40D3-B0A8-E05D3C220845}"/>
          </ac:cxnSpMkLst>
        </pc:cxnChg>
      </pc:sldChg>
      <pc:sldChg chg="addSp delSp modSp add mod modTransition setBg">
        <pc:chgData name="Sanath Nagaraj" userId="24339da7c257744b" providerId="LiveId" clId="{CB8DDC75-85F6-43EB-BF66-2B6AAA4A983E}" dt="2018-10-21T10:11:09.553" v="938"/>
        <pc:sldMkLst>
          <pc:docMk/>
          <pc:sldMk cId="4170184454" sldId="261"/>
        </pc:sldMkLst>
        <pc:spChg chg="mod">
          <ac:chgData name="Sanath Nagaraj" userId="24339da7c257744b" providerId="LiveId" clId="{CB8DDC75-85F6-43EB-BF66-2B6AAA4A983E}" dt="2018-10-21T10:05:48.732" v="869" actId="26606"/>
          <ac:spMkLst>
            <pc:docMk/>
            <pc:sldMk cId="4170184454" sldId="261"/>
            <ac:spMk id="2" creationId="{951063E8-BFF7-47C8-A66D-94FC2F275656}"/>
          </ac:spMkLst>
        </pc:spChg>
        <pc:spChg chg="del mod">
          <ac:chgData name="Sanath Nagaraj" userId="24339da7c257744b" providerId="LiveId" clId="{CB8DDC75-85F6-43EB-BF66-2B6AAA4A983E}" dt="2018-10-21T10:05:48.732" v="869" actId="26606"/>
          <ac:spMkLst>
            <pc:docMk/>
            <pc:sldMk cId="4170184454" sldId="261"/>
            <ac:spMk id="3" creationId="{7BBCC1DB-495C-4A77-A8CC-5300AB8A662A}"/>
          </ac:spMkLst>
        </pc:spChg>
        <pc:graphicFrameChg chg="add mod">
          <ac:chgData name="Sanath Nagaraj" userId="24339da7c257744b" providerId="LiveId" clId="{CB8DDC75-85F6-43EB-BF66-2B6AAA4A983E}" dt="2018-10-21T10:06:27.105" v="870"/>
          <ac:graphicFrameMkLst>
            <pc:docMk/>
            <pc:sldMk cId="4170184454" sldId="261"/>
            <ac:graphicFrameMk id="5" creationId="{A95F8CBE-D87C-4D69-B477-E86CFF72DFD2}"/>
          </ac:graphicFrameMkLst>
        </pc:graphicFrameChg>
      </pc:sldChg>
      <pc:sldChg chg="addSp delSp modSp add mod modTransition setBg">
        <pc:chgData name="Sanath Nagaraj" userId="24339da7c257744b" providerId="LiveId" clId="{CB8DDC75-85F6-43EB-BF66-2B6AAA4A983E}" dt="2018-10-21T10:11:09.553" v="938"/>
        <pc:sldMkLst>
          <pc:docMk/>
          <pc:sldMk cId="2921527742" sldId="262"/>
        </pc:sldMkLst>
        <pc:spChg chg="mod">
          <ac:chgData name="Sanath Nagaraj" userId="24339da7c257744b" providerId="LiveId" clId="{CB8DDC75-85F6-43EB-BF66-2B6AAA4A983E}" dt="2018-10-21T10:08:03.591" v="932" actId="26606"/>
          <ac:spMkLst>
            <pc:docMk/>
            <pc:sldMk cId="2921527742" sldId="262"/>
            <ac:spMk id="2" creationId="{8E88CDD2-888C-4255-92C0-17C19960B435}"/>
          </ac:spMkLst>
        </pc:spChg>
        <pc:spChg chg="del mod">
          <ac:chgData name="Sanath Nagaraj" userId="24339da7c257744b" providerId="LiveId" clId="{CB8DDC75-85F6-43EB-BF66-2B6AAA4A983E}" dt="2018-10-21T10:08:03.591" v="932" actId="26606"/>
          <ac:spMkLst>
            <pc:docMk/>
            <pc:sldMk cId="2921527742" sldId="262"/>
            <ac:spMk id="3" creationId="{C123B99F-2070-4FA9-95A9-0AB516084B6C}"/>
          </ac:spMkLst>
        </pc:spChg>
        <pc:spChg chg="add">
          <ac:chgData name="Sanath Nagaraj" userId="24339da7c257744b" providerId="LiveId" clId="{CB8DDC75-85F6-43EB-BF66-2B6AAA4A983E}" dt="2018-10-21T10:08:03.591" v="932" actId="26606"/>
          <ac:spMkLst>
            <pc:docMk/>
            <pc:sldMk cId="2921527742" sldId="262"/>
            <ac:spMk id="10" creationId="{46C2E80F-49A6-4372-B103-219D417A55ED}"/>
          </ac:spMkLst>
        </pc:spChg>
        <pc:graphicFrameChg chg="add">
          <ac:chgData name="Sanath Nagaraj" userId="24339da7c257744b" providerId="LiveId" clId="{CB8DDC75-85F6-43EB-BF66-2B6AAA4A983E}" dt="2018-10-21T10:08:03.591" v="932" actId="26606"/>
          <ac:graphicFrameMkLst>
            <pc:docMk/>
            <pc:sldMk cId="2921527742" sldId="262"/>
            <ac:graphicFrameMk id="5" creationId="{C961C309-49F6-4A0F-BB06-AF0226DE977A}"/>
          </ac:graphicFrameMkLst>
        </pc:graphicFrameChg>
      </pc:sldChg>
      <pc:sldMasterChg chg="modTransition modSldLayout">
        <pc:chgData name="Sanath Nagaraj" userId="24339da7c257744b" providerId="LiveId" clId="{CB8DDC75-85F6-43EB-BF66-2B6AAA4A983E}" dt="2018-10-21T10:11:09.553" v="938"/>
        <pc:sldMasterMkLst>
          <pc:docMk/>
          <pc:sldMasterMk cId="4086705405" sldId="2147483648"/>
        </pc:sldMasterMkLst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3181692826" sldId="2147483649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2954909080" sldId="2147483650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4203946110" sldId="2147483651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194581463" sldId="2147483652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3679483310" sldId="2147483653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4048883171" sldId="2147483654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1035113867" sldId="2147483655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3102136021" sldId="2147483656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1857584067" sldId="2147483657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257867222" sldId="2147483658"/>
          </pc:sldLayoutMkLst>
        </pc:sldLayoutChg>
        <pc:sldLayoutChg chg="modTransition">
          <pc:chgData name="Sanath Nagaraj" userId="24339da7c257744b" providerId="LiveId" clId="{CB8DDC75-85F6-43EB-BF66-2B6AAA4A983E}" dt="2018-10-21T10:11:09.553" v="938"/>
          <pc:sldLayoutMkLst>
            <pc:docMk/>
            <pc:sldMasterMk cId="4086705405" sldId="2147483648"/>
            <pc:sldLayoutMk cId="1679844290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67B0B-E492-41E3-A0FF-8924982FAAC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94390E-E27A-4A6D-9511-B274D6471E3F}">
      <dgm:prSet/>
      <dgm:spPr/>
      <dgm:t>
        <a:bodyPr/>
        <a:lstStyle/>
        <a:p>
          <a:r>
            <a:rPr lang="en-US" dirty="0"/>
            <a:t>Social media platforms (Instagram, Google+, Facebook, etc.) create virtual identities for each user.</a:t>
          </a:r>
        </a:p>
      </dgm:t>
    </dgm:pt>
    <dgm:pt modelId="{232F4FCF-3F20-41B5-A282-D69768E1C807}" type="parTrans" cxnId="{2B9D1024-88A0-4C7E-A4E5-955F723E3DA1}">
      <dgm:prSet/>
      <dgm:spPr/>
      <dgm:t>
        <a:bodyPr/>
        <a:lstStyle/>
        <a:p>
          <a:endParaRPr lang="en-US"/>
        </a:p>
      </dgm:t>
    </dgm:pt>
    <dgm:pt modelId="{BFAFDB68-C7D1-479B-B5E6-8D9062F0F7D1}" type="sibTrans" cxnId="{2B9D1024-88A0-4C7E-A4E5-955F723E3DA1}">
      <dgm:prSet/>
      <dgm:spPr/>
      <dgm:t>
        <a:bodyPr/>
        <a:lstStyle/>
        <a:p>
          <a:endParaRPr lang="en-US"/>
        </a:p>
      </dgm:t>
    </dgm:pt>
    <dgm:pt modelId="{EAF8FA7A-9F02-4F77-99A9-3D5018C30B3E}">
      <dgm:prSet/>
      <dgm:spPr/>
      <dgm:t>
        <a:bodyPr/>
        <a:lstStyle/>
        <a:p>
          <a:r>
            <a:rPr lang="en-US"/>
            <a:t>They use these virtual identities to cater specific content towards users based on their interests. </a:t>
          </a:r>
        </a:p>
      </dgm:t>
    </dgm:pt>
    <dgm:pt modelId="{72EA4F33-F9C2-411C-8DF0-C7EC23ADD2D4}" type="parTrans" cxnId="{EA386C66-6DDB-47ED-A372-22B77D4F202C}">
      <dgm:prSet/>
      <dgm:spPr/>
      <dgm:t>
        <a:bodyPr/>
        <a:lstStyle/>
        <a:p>
          <a:endParaRPr lang="en-US"/>
        </a:p>
      </dgm:t>
    </dgm:pt>
    <dgm:pt modelId="{DE8DFB90-F04C-47E2-853F-DFBD576DC9F2}" type="sibTrans" cxnId="{EA386C66-6DDB-47ED-A372-22B77D4F202C}">
      <dgm:prSet/>
      <dgm:spPr/>
      <dgm:t>
        <a:bodyPr/>
        <a:lstStyle/>
        <a:p>
          <a:endParaRPr lang="en-US"/>
        </a:p>
      </dgm:t>
    </dgm:pt>
    <dgm:pt modelId="{99101DE5-C38D-4128-B6AE-A1B8766859E8}" type="pres">
      <dgm:prSet presAssocID="{60567B0B-E492-41E3-A0FF-8924982FAAC9}" presName="root" presStyleCnt="0">
        <dgm:presLayoutVars>
          <dgm:dir/>
          <dgm:resizeHandles val="exact"/>
        </dgm:presLayoutVars>
      </dgm:prSet>
      <dgm:spPr/>
    </dgm:pt>
    <dgm:pt modelId="{91FA1017-C46D-4599-86EC-0375C584C80C}" type="pres">
      <dgm:prSet presAssocID="{BA94390E-E27A-4A6D-9511-B274D6471E3F}" presName="compNode" presStyleCnt="0"/>
      <dgm:spPr/>
    </dgm:pt>
    <dgm:pt modelId="{F6764802-1AF6-4B37-9587-F40C159D0053}" type="pres">
      <dgm:prSet presAssocID="{BA94390E-E27A-4A6D-9511-B274D6471E3F}" presName="bgRect" presStyleLbl="bgShp" presStyleIdx="0" presStyleCnt="2"/>
      <dgm:spPr/>
    </dgm:pt>
    <dgm:pt modelId="{1696D618-1127-4848-95C2-068CC87650EF}" type="pres">
      <dgm:prSet presAssocID="{BA94390E-E27A-4A6D-9511-B274D6471E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1517F20-ADF3-40C0-BA54-89B2E6FB8541}" type="pres">
      <dgm:prSet presAssocID="{BA94390E-E27A-4A6D-9511-B274D6471E3F}" presName="spaceRect" presStyleCnt="0"/>
      <dgm:spPr/>
    </dgm:pt>
    <dgm:pt modelId="{EDF2A07D-EFF7-47A9-B850-7AB2A9E19AE0}" type="pres">
      <dgm:prSet presAssocID="{BA94390E-E27A-4A6D-9511-B274D6471E3F}" presName="parTx" presStyleLbl="revTx" presStyleIdx="0" presStyleCnt="2">
        <dgm:presLayoutVars>
          <dgm:chMax val="0"/>
          <dgm:chPref val="0"/>
        </dgm:presLayoutVars>
      </dgm:prSet>
      <dgm:spPr/>
    </dgm:pt>
    <dgm:pt modelId="{C0543E5A-61BD-4B72-B1C1-EE6D5A5D3C1E}" type="pres">
      <dgm:prSet presAssocID="{BFAFDB68-C7D1-479B-B5E6-8D9062F0F7D1}" presName="sibTrans" presStyleCnt="0"/>
      <dgm:spPr/>
    </dgm:pt>
    <dgm:pt modelId="{8D4D494C-B076-4470-82FE-21E3DF7A1C3E}" type="pres">
      <dgm:prSet presAssocID="{EAF8FA7A-9F02-4F77-99A9-3D5018C30B3E}" presName="compNode" presStyleCnt="0"/>
      <dgm:spPr/>
    </dgm:pt>
    <dgm:pt modelId="{61DAADAC-098C-41D9-A8D0-C9F3AF9D1139}" type="pres">
      <dgm:prSet presAssocID="{EAF8FA7A-9F02-4F77-99A9-3D5018C30B3E}" presName="bgRect" presStyleLbl="bgShp" presStyleIdx="1" presStyleCnt="2"/>
      <dgm:spPr/>
    </dgm:pt>
    <dgm:pt modelId="{FCF81ABC-191F-4F9A-9B88-57A135632436}" type="pres">
      <dgm:prSet presAssocID="{EAF8FA7A-9F02-4F77-99A9-3D5018C30B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0DC92D7-FB1D-4A63-B2D6-343E60C900A2}" type="pres">
      <dgm:prSet presAssocID="{EAF8FA7A-9F02-4F77-99A9-3D5018C30B3E}" presName="spaceRect" presStyleCnt="0"/>
      <dgm:spPr/>
    </dgm:pt>
    <dgm:pt modelId="{DE3C7A16-12B4-4336-976B-40D5434EEFFB}" type="pres">
      <dgm:prSet presAssocID="{EAF8FA7A-9F02-4F77-99A9-3D5018C30B3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B9D1024-88A0-4C7E-A4E5-955F723E3DA1}" srcId="{60567B0B-E492-41E3-A0FF-8924982FAAC9}" destId="{BA94390E-E27A-4A6D-9511-B274D6471E3F}" srcOrd="0" destOrd="0" parTransId="{232F4FCF-3F20-41B5-A282-D69768E1C807}" sibTransId="{BFAFDB68-C7D1-479B-B5E6-8D9062F0F7D1}"/>
    <dgm:cxn modelId="{EA386C66-6DDB-47ED-A372-22B77D4F202C}" srcId="{60567B0B-E492-41E3-A0FF-8924982FAAC9}" destId="{EAF8FA7A-9F02-4F77-99A9-3D5018C30B3E}" srcOrd="1" destOrd="0" parTransId="{72EA4F33-F9C2-411C-8DF0-C7EC23ADD2D4}" sibTransId="{DE8DFB90-F04C-47E2-853F-DFBD576DC9F2}"/>
    <dgm:cxn modelId="{ED43A569-B2D1-4A52-AB9D-B9CEF256E814}" type="presOf" srcId="{60567B0B-E492-41E3-A0FF-8924982FAAC9}" destId="{99101DE5-C38D-4128-B6AE-A1B8766859E8}" srcOrd="0" destOrd="0" presId="urn:microsoft.com/office/officeart/2018/2/layout/IconVerticalSolidList"/>
    <dgm:cxn modelId="{FB153A8D-AC2E-41E4-83D2-A42497591AED}" type="presOf" srcId="{EAF8FA7A-9F02-4F77-99A9-3D5018C30B3E}" destId="{DE3C7A16-12B4-4336-976B-40D5434EEFFB}" srcOrd="0" destOrd="0" presId="urn:microsoft.com/office/officeart/2018/2/layout/IconVerticalSolidList"/>
    <dgm:cxn modelId="{EFBA02B5-4438-4603-A78B-E2227AA94E04}" type="presOf" srcId="{BA94390E-E27A-4A6D-9511-B274D6471E3F}" destId="{EDF2A07D-EFF7-47A9-B850-7AB2A9E19AE0}" srcOrd="0" destOrd="0" presId="urn:microsoft.com/office/officeart/2018/2/layout/IconVerticalSolidList"/>
    <dgm:cxn modelId="{27C990A1-5F94-434A-8686-A553446A9400}" type="presParOf" srcId="{99101DE5-C38D-4128-B6AE-A1B8766859E8}" destId="{91FA1017-C46D-4599-86EC-0375C584C80C}" srcOrd="0" destOrd="0" presId="urn:microsoft.com/office/officeart/2018/2/layout/IconVerticalSolidList"/>
    <dgm:cxn modelId="{C6160F4B-426E-4D9B-BA08-8D2DDB56D998}" type="presParOf" srcId="{91FA1017-C46D-4599-86EC-0375C584C80C}" destId="{F6764802-1AF6-4B37-9587-F40C159D0053}" srcOrd="0" destOrd="0" presId="urn:microsoft.com/office/officeart/2018/2/layout/IconVerticalSolidList"/>
    <dgm:cxn modelId="{191C89DC-E116-4B74-A857-F14134DEA9F4}" type="presParOf" srcId="{91FA1017-C46D-4599-86EC-0375C584C80C}" destId="{1696D618-1127-4848-95C2-068CC87650EF}" srcOrd="1" destOrd="0" presId="urn:microsoft.com/office/officeart/2018/2/layout/IconVerticalSolidList"/>
    <dgm:cxn modelId="{1847B06B-3D9D-4995-AA04-4C7C80059D04}" type="presParOf" srcId="{91FA1017-C46D-4599-86EC-0375C584C80C}" destId="{51517F20-ADF3-40C0-BA54-89B2E6FB8541}" srcOrd="2" destOrd="0" presId="urn:microsoft.com/office/officeart/2018/2/layout/IconVerticalSolidList"/>
    <dgm:cxn modelId="{BC892047-8D48-4DF7-86E8-EE9CC7E4D8AE}" type="presParOf" srcId="{91FA1017-C46D-4599-86EC-0375C584C80C}" destId="{EDF2A07D-EFF7-47A9-B850-7AB2A9E19AE0}" srcOrd="3" destOrd="0" presId="urn:microsoft.com/office/officeart/2018/2/layout/IconVerticalSolidList"/>
    <dgm:cxn modelId="{AB6D82A0-D0A2-4834-A55B-D8AA980482B8}" type="presParOf" srcId="{99101DE5-C38D-4128-B6AE-A1B8766859E8}" destId="{C0543E5A-61BD-4B72-B1C1-EE6D5A5D3C1E}" srcOrd="1" destOrd="0" presId="urn:microsoft.com/office/officeart/2018/2/layout/IconVerticalSolidList"/>
    <dgm:cxn modelId="{2D4BDAE3-4DA3-449F-A226-08312AD810CC}" type="presParOf" srcId="{99101DE5-C38D-4128-B6AE-A1B8766859E8}" destId="{8D4D494C-B076-4470-82FE-21E3DF7A1C3E}" srcOrd="2" destOrd="0" presId="urn:microsoft.com/office/officeart/2018/2/layout/IconVerticalSolidList"/>
    <dgm:cxn modelId="{B2357B20-ED85-41D1-9869-CCBC0597C95E}" type="presParOf" srcId="{8D4D494C-B076-4470-82FE-21E3DF7A1C3E}" destId="{61DAADAC-098C-41D9-A8D0-C9F3AF9D1139}" srcOrd="0" destOrd="0" presId="urn:microsoft.com/office/officeart/2018/2/layout/IconVerticalSolidList"/>
    <dgm:cxn modelId="{2FA68101-F463-40E0-8CF2-7FC2A460747E}" type="presParOf" srcId="{8D4D494C-B076-4470-82FE-21E3DF7A1C3E}" destId="{FCF81ABC-191F-4F9A-9B88-57A135632436}" srcOrd="1" destOrd="0" presId="urn:microsoft.com/office/officeart/2018/2/layout/IconVerticalSolidList"/>
    <dgm:cxn modelId="{5F91E985-0B81-4632-9CE5-8465DD94333F}" type="presParOf" srcId="{8D4D494C-B076-4470-82FE-21E3DF7A1C3E}" destId="{20DC92D7-FB1D-4A63-B2D6-343E60C900A2}" srcOrd="2" destOrd="0" presId="urn:microsoft.com/office/officeart/2018/2/layout/IconVerticalSolidList"/>
    <dgm:cxn modelId="{427183D6-B194-4316-B21D-F63A0A5E3322}" type="presParOf" srcId="{8D4D494C-B076-4470-82FE-21E3DF7A1C3E}" destId="{DE3C7A16-12B4-4336-976B-40D5434EEF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A7B5E3-7200-4711-BF8E-9998A53099C8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96EA77-53B5-469D-ACB2-0330FC714D31}">
      <dgm:prSet/>
      <dgm:spPr/>
      <dgm:t>
        <a:bodyPr/>
        <a:lstStyle/>
        <a:p>
          <a:r>
            <a:rPr lang="en-US" dirty="0"/>
            <a:t>Goal: Virtual Identity = Actual Identity. </a:t>
          </a:r>
        </a:p>
      </dgm:t>
    </dgm:pt>
    <dgm:pt modelId="{C973C3EE-7D60-4F3E-A4D8-1D209B835B99}" type="parTrans" cxnId="{EB29C89E-ACB8-40C0-8BC0-B9D5A6C6FE15}">
      <dgm:prSet/>
      <dgm:spPr/>
      <dgm:t>
        <a:bodyPr/>
        <a:lstStyle/>
        <a:p>
          <a:endParaRPr lang="en-US"/>
        </a:p>
      </dgm:t>
    </dgm:pt>
    <dgm:pt modelId="{4D285F81-33C8-4A10-B281-A20629EF39A4}" type="sibTrans" cxnId="{EB29C89E-ACB8-40C0-8BC0-B9D5A6C6FE15}">
      <dgm:prSet/>
      <dgm:spPr/>
      <dgm:t>
        <a:bodyPr/>
        <a:lstStyle/>
        <a:p>
          <a:endParaRPr lang="en-US"/>
        </a:p>
      </dgm:t>
    </dgm:pt>
    <dgm:pt modelId="{FB4D609F-82BF-42D6-BC84-2D2C062799B3}">
      <dgm:prSet/>
      <dgm:spPr/>
      <dgm:t>
        <a:bodyPr/>
        <a:lstStyle/>
        <a:p>
          <a:r>
            <a:rPr lang="en-US"/>
            <a:t>Our solution moves us closer to the goal: </a:t>
          </a:r>
        </a:p>
      </dgm:t>
    </dgm:pt>
    <dgm:pt modelId="{44895577-9AA1-4127-BFFB-89528DF6BA7A}" type="parTrans" cxnId="{3CC09D14-B492-4A78-8F0C-D6EE52C37C5A}">
      <dgm:prSet/>
      <dgm:spPr/>
      <dgm:t>
        <a:bodyPr/>
        <a:lstStyle/>
        <a:p>
          <a:endParaRPr lang="en-US"/>
        </a:p>
      </dgm:t>
    </dgm:pt>
    <dgm:pt modelId="{AC4EECA5-EF74-48BC-98D8-3D134C67CC16}" type="sibTrans" cxnId="{3CC09D14-B492-4A78-8F0C-D6EE52C37C5A}">
      <dgm:prSet/>
      <dgm:spPr/>
      <dgm:t>
        <a:bodyPr/>
        <a:lstStyle/>
        <a:p>
          <a:endParaRPr lang="en-US"/>
        </a:p>
      </dgm:t>
    </dgm:pt>
    <dgm:pt modelId="{DE4D9210-6CF5-4667-A44B-6D7C7889DCFB}">
      <dgm:prSet/>
      <dgm:spPr/>
      <dgm:t>
        <a:bodyPr/>
        <a:lstStyle/>
        <a:p>
          <a:r>
            <a:rPr lang="en-US"/>
            <a:t>Use uploaded user images to better understand the person behind the screen.</a:t>
          </a:r>
        </a:p>
      </dgm:t>
    </dgm:pt>
    <dgm:pt modelId="{E0AD9F1B-D39D-4B7A-AF07-8473FBD92E0C}" type="parTrans" cxnId="{BCC2F501-078A-4DEB-93BD-BB4025364C49}">
      <dgm:prSet/>
      <dgm:spPr/>
      <dgm:t>
        <a:bodyPr/>
        <a:lstStyle/>
        <a:p>
          <a:endParaRPr lang="en-US"/>
        </a:p>
      </dgm:t>
    </dgm:pt>
    <dgm:pt modelId="{0D525DD6-AFE1-43BB-9E13-3D1FA1F8A175}" type="sibTrans" cxnId="{BCC2F501-078A-4DEB-93BD-BB4025364C49}">
      <dgm:prSet/>
      <dgm:spPr/>
      <dgm:t>
        <a:bodyPr/>
        <a:lstStyle/>
        <a:p>
          <a:endParaRPr lang="en-US"/>
        </a:p>
      </dgm:t>
    </dgm:pt>
    <dgm:pt modelId="{F10CBF65-8F5C-401E-A467-BD75054FCE55}" type="pres">
      <dgm:prSet presAssocID="{57A7B5E3-7200-4711-BF8E-9998A53099C8}" presName="linear" presStyleCnt="0">
        <dgm:presLayoutVars>
          <dgm:dir/>
          <dgm:animLvl val="lvl"/>
          <dgm:resizeHandles val="exact"/>
        </dgm:presLayoutVars>
      </dgm:prSet>
      <dgm:spPr/>
    </dgm:pt>
    <dgm:pt modelId="{8284A315-173D-4785-869E-4D3C71F45931}" type="pres">
      <dgm:prSet presAssocID="{0696EA77-53B5-469D-ACB2-0330FC714D31}" presName="parentLin" presStyleCnt="0"/>
      <dgm:spPr/>
    </dgm:pt>
    <dgm:pt modelId="{9B20744F-B957-494C-AF94-47F34CC5B149}" type="pres">
      <dgm:prSet presAssocID="{0696EA77-53B5-469D-ACB2-0330FC714D31}" presName="parentLeftMargin" presStyleLbl="node1" presStyleIdx="0" presStyleCnt="2"/>
      <dgm:spPr/>
    </dgm:pt>
    <dgm:pt modelId="{ED213F8C-9D65-4F76-9ABC-8BC460ADBFD2}" type="pres">
      <dgm:prSet presAssocID="{0696EA77-53B5-469D-ACB2-0330FC714D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F1D21D-78A5-4E6F-B840-DABFB43C9C8D}" type="pres">
      <dgm:prSet presAssocID="{0696EA77-53B5-469D-ACB2-0330FC714D31}" presName="negativeSpace" presStyleCnt="0"/>
      <dgm:spPr/>
    </dgm:pt>
    <dgm:pt modelId="{2A5F1FCF-E60C-4C4D-A29E-F0940DF0C358}" type="pres">
      <dgm:prSet presAssocID="{0696EA77-53B5-469D-ACB2-0330FC714D31}" presName="childText" presStyleLbl="conFgAcc1" presStyleIdx="0" presStyleCnt="2">
        <dgm:presLayoutVars>
          <dgm:bulletEnabled val="1"/>
        </dgm:presLayoutVars>
      </dgm:prSet>
      <dgm:spPr/>
    </dgm:pt>
    <dgm:pt modelId="{12BE5549-8D7A-419D-A8D5-51CA838F7BE6}" type="pres">
      <dgm:prSet presAssocID="{4D285F81-33C8-4A10-B281-A20629EF39A4}" presName="spaceBetweenRectangles" presStyleCnt="0"/>
      <dgm:spPr/>
    </dgm:pt>
    <dgm:pt modelId="{88B6B66C-1A62-4C2A-B129-BE620F48D4D8}" type="pres">
      <dgm:prSet presAssocID="{FB4D609F-82BF-42D6-BC84-2D2C062799B3}" presName="parentLin" presStyleCnt="0"/>
      <dgm:spPr/>
    </dgm:pt>
    <dgm:pt modelId="{3A5446D3-0E3F-4E96-9A0B-9F897895C2D9}" type="pres">
      <dgm:prSet presAssocID="{FB4D609F-82BF-42D6-BC84-2D2C062799B3}" presName="parentLeftMargin" presStyleLbl="node1" presStyleIdx="0" presStyleCnt="2"/>
      <dgm:spPr/>
    </dgm:pt>
    <dgm:pt modelId="{121158C5-9B6F-4360-A7DE-F55CF8CC3111}" type="pres">
      <dgm:prSet presAssocID="{FB4D609F-82BF-42D6-BC84-2D2C062799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E408EA-1370-420F-B67D-4A222B3DD35D}" type="pres">
      <dgm:prSet presAssocID="{FB4D609F-82BF-42D6-BC84-2D2C062799B3}" presName="negativeSpace" presStyleCnt="0"/>
      <dgm:spPr/>
    </dgm:pt>
    <dgm:pt modelId="{145860DD-AE2E-4F8E-A241-5EEE2FF1F512}" type="pres">
      <dgm:prSet presAssocID="{FB4D609F-82BF-42D6-BC84-2D2C062799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C2F501-078A-4DEB-93BD-BB4025364C49}" srcId="{FB4D609F-82BF-42D6-BC84-2D2C062799B3}" destId="{DE4D9210-6CF5-4667-A44B-6D7C7889DCFB}" srcOrd="0" destOrd="0" parTransId="{E0AD9F1B-D39D-4B7A-AF07-8473FBD92E0C}" sibTransId="{0D525DD6-AFE1-43BB-9E13-3D1FA1F8A175}"/>
    <dgm:cxn modelId="{B3B4D013-386D-4AF0-998D-D00524610F08}" type="presOf" srcId="{57A7B5E3-7200-4711-BF8E-9998A53099C8}" destId="{F10CBF65-8F5C-401E-A467-BD75054FCE55}" srcOrd="0" destOrd="0" presId="urn:microsoft.com/office/officeart/2005/8/layout/list1"/>
    <dgm:cxn modelId="{3CC09D14-B492-4A78-8F0C-D6EE52C37C5A}" srcId="{57A7B5E3-7200-4711-BF8E-9998A53099C8}" destId="{FB4D609F-82BF-42D6-BC84-2D2C062799B3}" srcOrd="1" destOrd="0" parTransId="{44895577-9AA1-4127-BFFB-89528DF6BA7A}" sibTransId="{AC4EECA5-EF74-48BC-98D8-3D134C67CC16}"/>
    <dgm:cxn modelId="{9498252C-38D7-4956-9A95-92F25B55A716}" type="presOf" srcId="{FB4D609F-82BF-42D6-BC84-2D2C062799B3}" destId="{3A5446D3-0E3F-4E96-9A0B-9F897895C2D9}" srcOrd="0" destOrd="0" presId="urn:microsoft.com/office/officeart/2005/8/layout/list1"/>
    <dgm:cxn modelId="{958D8837-A028-434E-B6E3-5E856FB90BAB}" type="presOf" srcId="{DE4D9210-6CF5-4667-A44B-6D7C7889DCFB}" destId="{145860DD-AE2E-4F8E-A241-5EEE2FF1F512}" srcOrd="0" destOrd="0" presId="urn:microsoft.com/office/officeart/2005/8/layout/list1"/>
    <dgm:cxn modelId="{9259303F-A22C-484D-AE9C-6B28C8F9AF5F}" type="presOf" srcId="{0696EA77-53B5-469D-ACB2-0330FC714D31}" destId="{ED213F8C-9D65-4F76-9ABC-8BC460ADBFD2}" srcOrd="1" destOrd="0" presId="urn:microsoft.com/office/officeart/2005/8/layout/list1"/>
    <dgm:cxn modelId="{EB29C89E-ACB8-40C0-8BC0-B9D5A6C6FE15}" srcId="{57A7B5E3-7200-4711-BF8E-9998A53099C8}" destId="{0696EA77-53B5-469D-ACB2-0330FC714D31}" srcOrd="0" destOrd="0" parTransId="{C973C3EE-7D60-4F3E-A4D8-1D209B835B99}" sibTransId="{4D285F81-33C8-4A10-B281-A20629EF39A4}"/>
    <dgm:cxn modelId="{414A03C7-270E-4F5C-9EB7-E29DAA42562B}" type="presOf" srcId="{FB4D609F-82BF-42D6-BC84-2D2C062799B3}" destId="{121158C5-9B6F-4360-A7DE-F55CF8CC3111}" srcOrd="1" destOrd="0" presId="urn:microsoft.com/office/officeart/2005/8/layout/list1"/>
    <dgm:cxn modelId="{9D56FAE3-DA07-43A8-B0DD-F34929559703}" type="presOf" srcId="{0696EA77-53B5-469D-ACB2-0330FC714D31}" destId="{9B20744F-B957-494C-AF94-47F34CC5B149}" srcOrd="0" destOrd="0" presId="urn:microsoft.com/office/officeart/2005/8/layout/list1"/>
    <dgm:cxn modelId="{2F544115-5DF0-410C-999B-8F5FD9924BD9}" type="presParOf" srcId="{F10CBF65-8F5C-401E-A467-BD75054FCE55}" destId="{8284A315-173D-4785-869E-4D3C71F45931}" srcOrd="0" destOrd="0" presId="urn:microsoft.com/office/officeart/2005/8/layout/list1"/>
    <dgm:cxn modelId="{D4A5A746-674B-4146-8C42-290ECD88D333}" type="presParOf" srcId="{8284A315-173D-4785-869E-4D3C71F45931}" destId="{9B20744F-B957-494C-AF94-47F34CC5B149}" srcOrd="0" destOrd="0" presId="urn:microsoft.com/office/officeart/2005/8/layout/list1"/>
    <dgm:cxn modelId="{F18DB4A3-BFE7-4ADD-A84D-954B4565A549}" type="presParOf" srcId="{8284A315-173D-4785-869E-4D3C71F45931}" destId="{ED213F8C-9D65-4F76-9ABC-8BC460ADBFD2}" srcOrd="1" destOrd="0" presId="urn:microsoft.com/office/officeart/2005/8/layout/list1"/>
    <dgm:cxn modelId="{99FA710C-0587-4595-A6AB-EFAAC98120C8}" type="presParOf" srcId="{F10CBF65-8F5C-401E-A467-BD75054FCE55}" destId="{D8F1D21D-78A5-4E6F-B840-DABFB43C9C8D}" srcOrd="1" destOrd="0" presId="urn:microsoft.com/office/officeart/2005/8/layout/list1"/>
    <dgm:cxn modelId="{B947D618-D809-438A-8C0A-E1CDF0D193B9}" type="presParOf" srcId="{F10CBF65-8F5C-401E-A467-BD75054FCE55}" destId="{2A5F1FCF-E60C-4C4D-A29E-F0940DF0C358}" srcOrd="2" destOrd="0" presId="urn:microsoft.com/office/officeart/2005/8/layout/list1"/>
    <dgm:cxn modelId="{51454E1E-A473-4656-8E80-E877933194F4}" type="presParOf" srcId="{F10CBF65-8F5C-401E-A467-BD75054FCE55}" destId="{12BE5549-8D7A-419D-A8D5-51CA838F7BE6}" srcOrd="3" destOrd="0" presId="urn:microsoft.com/office/officeart/2005/8/layout/list1"/>
    <dgm:cxn modelId="{E3EEE130-18A7-4A96-AC24-7F78976C0CE2}" type="presParOf" srcId="{F10CBF65-8F5C-401E-A467-BD75054FCE55}" destId="{88B6B66C-1A62-4C2A-B129-BE620F48D4D8}" srcOrd="4" destOrd="0" presId="urn:microsoft.com/office/officeart/2005/8/layout/list1"/>
    <dgm:cxn modelId="{CC494A71-D4A7-4EEB-926E-E62A116E24CD}" type="presParOf" srcId="{88B6B66C-1A62-4C2A-B129-BE620F48D4D8}" destId="{3A5446D3-0E3F-4E96-9A0B-9F897895C2D9}" srcOrd="0" destOrd="0" presId="urn:microsoft.com/office/officeart/2005/8/layout/list1"/>
    <dgm:cxn modelId="{9FA209DF-E56E-4694-A707-8A6AAB9D156D}" type="presParOf" srcId="{88B6B66C-1A62-4C2A-B129-BE620F48D4D8}" destId="{121158C5-9B6F-4360-A7DE-F55CF8CC3111}" srcOrd="1" destOrd="0" presId="urn:microsoft.com/office/officeart/2005/8/layout/list1"/>
    <dgm:cxn modelId="{68B4E20A-BE36-4391-8071-2EBB71535321}" type="presParOf" srcId="{F10CBF65-8F5C-401E-A467-BD75054FCE55}" destId="{0FE408EA-1370-420F-B67D-4A222B3DD35D}" srcOrd="5" destOrd="0" presId="urn:microsoft.com/office/officeart/2005/8/layout/list1"/>
    <dgm:cxn modelId="{E6ADB8CB-5D90-4939-95BC-E86AC2F3F4DF}" type="presParOf" srcId="{F10CBF65-8F5C-401E-A467-BD75054FCE55}" destId="{145860DD-AE2E-4F8E-A241-5EEE2FF1F51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33088-A4E6-4E55-862E-89E36CBF099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E13E4A2-8EC4-4B77-AFA9-F15D8001BA80}">
      <dgm:prSet/>
      <dgm:spPr/>
      <dgm:t>
        <a:bodyPr/>
        <a:lstStyle/>
        <a:p>
          <a:r>
            <a:rPr lang="en-US"/>
            <a:t>Proof of Concept</a:t>
          </a:r>
        </a:p>
      </dgm:t>
    </dgm:pt>
    <dgm:pt modelId="{AF8A8886-BE87-4E62-AE7D-08ECACF1660B}" type="parTrans" cxnId="{E2D76F8E-8DFA-48A0-9225-32B37E721B21}">
      <dgm:prSet/>
      <dgm:spPr/>
      <dgm:t>
        <a:bodyPr/>
        <a:lstStyle/>
        <a:p>
          <a:endParaRPr lang="en-US"/>
        </a:p>
      </dgm:t>
    </dgm:pt>
    <dgm:pt modelId="{8B03E020-2ADB-486A-86A4-497EEDC53ED6}" type="sibTrans" cxnId="{E2D76F8E-8DFA-48A0-9225-32B37E721B21}">
      <dgm:prSet/>
      <dgm:spPr/>
      <dgm:t>
        <a:bodyPr/>
        <a:lstStyle/>
        <a:p>
          <a:endParaRPr lang="en-US"/>
        </a:p>
      </dgm:t>
    </dgm:pt>
    <dgm:pt modelId="{92ED374D-19D2-4F9E-989B-B5C3321C4D48}">
      <dgm:prSet/>
      <dgm:spPr/>
      <dgm:t>
        <a:bodyPr/>
        <a:lstStyle/>
        <a:p>
          <a:r>
            <a:rPr lang="en-US" dirty="0"/>
            <a:t>Android Application that uses uploaded images (ex: Instagram posts) to tailor advertisements to specific users. </a:t>
          </a:r>
        </a:p>
      </dgm:t>
    </dgm:pt>
    <dgm:pt modelId="{3EF644DC-8549-4A5C-9CC7-038FD5433074}" type="parTrans" cxnId="{0E872215-B2A2-43DB-91E2-88A3CF99B3B0}">
      <dgm:prSet/>
      <dgm:spPr/>
      <dgm:t>
        <a:bodyPr/>
        <a:lstStyle/>
        <a:p>
          <a:endParaRPr lang="en-US"/>
        </a:p>
      </dgm:t>
    </dgm:pt>
    <dgm:pt modelId="{48F73CF6-F9FF-42BF-91EC-6AD9BD344FF3}" type="sibTrans" cxnId="{0E872215-B2A2-43DB-91E2-88A3CF99B3B0}">
      <dgm:prSet/>
      <dgm:spPr/>
      <dgm:t>
        <a:bodyPr/>
        <a:lstStyle/>
        <a:p>
          <a:endParaRPr lang="en-US"/>
        </a:p>
      </dgm:t>
    </dgm:pt>
    <dgm:pt modelId="{FD2B960D-E020-4881-A07A-98084B09C25A}" type="pres">
      <dgm:prSet presAssocID="{A0A33088-A4E6-4E55-862E-89E36CBF099D}" presName="root" presStyleCnt="0">
        <dgm:presLayoutVars>
          <dgm:dir/>
          <dgm:resizeHandles val="exact"/>
        </dgm:presLayoutVars>
      </dgm:prSet>
      <dgm:spPr/>
    </dgm:pt>
    <dgm:pt modelId="{D0F42F1A-CE85-4413-BDA4-BC69E91085F2}" type="pres">
      <dgm:prSet presAssocID="{AE13E4A2-8EC4-4B77-AFA9-F15D8001BA80}" presName="compNode" presStyleCnt="0"/>
      <dgm:spPr/>
    </dgm:pt>
    <dgm:pt modelId="{1639E680-73C9-4F9D-9D9A-4E769ADC0FBA}" type="pres">
      <dgm:prSet presAssocID="{AE13E4A2-8EC4-4B77-AFA9-F15D8001BA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08D6C33-D91F-4841-9B62-3C02D32C06BC}" type="pres">
      <dgm:prSet presAssocID="{AE13E4A2-8EC4-4B77-AFA9-F15D8001BA80}" presName="spaceRect" presStyleCnt="0"/>
      <dgm:spPr/>
    </dgm:pt>
    <dgm:pt modelId="{B09D641B-BB81-4EE5-A5FE-D71428BD89DE}" type="pres">
      <dgm:prSet presAssocID="{AE13E4A2-8EC4-4B77-AFA9-F15D8001BA80}" presName="textRect" presStyleLbl="revTx" presStyleIdx="0" presStyleCnt="2">
        <dgm:presLayoutVars>
          <dgm:chMax val="1"/>
          <dgm:chPref val="1"/>
        </dgm:presLayoutVars>
      </dgm:prSet>
      <dgm:spPr/>
    </dgm:pt>
    <dgm:pt modelId="{047C101A-3FDA-410B-8932-D5D9CB09F058}" type="pres">
      <dgm:prSet presAssocID="{8B03E020-2ADB-486A-86A4-497EEDC53ED6}" presName="sibTrans" presStyleCnt="0"/>
      <dgm:spPr/>
    </dgm:pt>
    <dgm:pt modelId="{151F5CA0-1A4C-4371-8217-B3EA76E6F022}" type="pres">
      <dgm:prSet presAssocID="{92ED374D-19D2-4F9E-989B-B5C3321C4D48}" presName="compNode" presStyleCnt="0"/>
      <dgm:spPr/>
    </dgm:pt>
    <dgm:pt modelId="{FEFB7A9B-700C-4FD4-9A77-2710CE33FFBE}" type="pres">
      <dgm:prSet presAssocID="{92ED374D-19D2-4F9E-989B-B5C3321C4D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A6A5DCB-B493-4EC5-8229-84A535765895}" type="pres">
      <dgm:prSet presAssocID="{92ED374D-19D2-4F9E-989B-B5C3321C4D48}" presName="spaceRect" presStyleCnt="0"/>
      <dgm:spPr/>
    </dgm:pt>
    <dgm:pt modelId="{811E3CAF-6293-4623-88BE-BC8497A45F62}" type="pres">
      <dgm:prSet presAssocID="{92ED374D-19D2-4F9E-989B-B5C3321C4D48}" presName="textRect" presStyleLbl="revTx" presStyleIdx="1" presStyleCnt="2" custScaleY="173915">
        <dgm:presLayoutVars>
          <dgm:chMax val="1"/>
          <dgm:chPref val="1"/>
        </dgm:presLayoutVars>
      </dgm:prSet>
      <dgm:spPr/>
    </dgm:pt>
  </dgm:ptLst>
  <dgm:cxnLst>
    <dgm:cxn modelId="{0E872215-B2A2-43DB-91E2-88A3CF99B3B0}" srcId="{A0A33088-A4E6-4E55-862E-89E36CBF099D}" destId="{92ED374D-19D2-4F9E-989B-B5C3321C4D48}" srcOrd="1" destOrd="0" parTransId="{3EF644DC-8549-4A5C-9CC7-038FD5433074}" sibTransId="{48F73CF6-F9FF-42BF-91EC-6AD9BD344FF3}"/>
    <dgm:cxn modelId="{8552EE32-FC3C-4A78-9E4C-C82EFA98BD19}" type="presOf" srcId="{AE13E4A2-8EC4-4B77-AFA9-F15D8001BA80}" destId="{B09D641B-BB81-4EE5-A5FE-D71428BD89DE}" srcOrd="0" destOrd="0" presId="urn:microsoft.com/office/officeart/2018/2/layout/IconLabelList"/>
    <dgm:cxn modelId="{B3EA7559-87BE-446A-B522-59BC2131AF00}" type="presOf" srcId="{92ED374D-19D2-4F9E-989B-B5C3321C4D48}" destId="{811E3CAF-6293-4623-88BE-BC8497A45F62}" srcOrd="0" destOrd="0" presId="urn:microsoft.com/office/officeart/2018/2/layout/IconLabelList"/>
    <dgm:cxn modelId="{E2D76F8E-8DFA-48A0-9225-32B37E721B21}" srcId="{A0A33088-A4E6-4E55-862E-89E36CBF099D}" destId="{AE13E4A2-8EC4-4B77-AFA9-F15D8001BA80}" srcOrd="0" destOrd="0" parTransId="{AF8A8886-BE87-4E62-AE7D-08ECACF1660B}" sibTransId="{8B03E020-2ADB-486A-86A4-497EEDC53ED6}"/>
    <dgm:cxn modelId="{5F601C9F-8900-45E1-9D59-F90EBEA6BA25}" type="presOf" srcId="{A0A33088-A4E6-4E55-862E-89E36CBF099D}" destId="{FD2B960D-E020-4881-A07A-98084B09C25A}" srcOrd="0" destOrd="0" presId="urn:microsoft.com/office/officeart/2018/2/layout/IconLabelList"/>
    <dgm:cxn modelId="{BFECC243-9DBB-47CE-AA60-6F2176C2B5AC}" type="presParOf" srcId="{FD2B960D-E020-4881-A07A-98084B09C25A}" destId="{D0F42F1A-CE85-4413-BDA4-BC69E91085F2}" srcOrd="0" destOrd="0" presId="urn:microsoft.com/office/officeart/2018/2/layout/IconLabelList"/>
    <dgm:cxn modelId="{DA5B0962-99D6-4DB3-9F5E-086077723CB3}" type="presParOf" srcId="{D0F42F1A-CE85-4413-BDA4-BC69E91085F2}" destId="{1639E680-73C9-4F9D-9D9A-4E769ADC0FBA}" srcOrd="0" destOrd="0" presId="urn:microsoft.com/office/officeart/2018/2/layout/IconLabelList"/>
    <dgm:cxn modelId="{33163C5F-F3A0-407D-908C-950BDD454ABD}" type="presParOf" srcId="{D0F42F1A-CE85-4413-BDA4-BC69E91085F2}" destId="{F08D6C33-D91F-4841-9B62-3C02D32C06BC}" srcOrd="1" destOrd="0" presId="urn:microsoft.com/office/officeart/2018/2/layout/IconLabelList"/>
    <dgm:cxn modelId="{24866F30-B7FC-410A-9CCC-A58B2F3D1054}" type="presParOf" srcId="{D0F42F1A-CE85-4413-BDA4-BC69E91085F2}" destId="{B09D641B-BB81-4EE5-A5FE-D71428BD89DE}" srcOrd="2" destOrd="0" presId="urn:microsoft.com/office/officeart/2018/2/layout/IconLabelList"/>
    <dgm:cxn modelId="{63B97BC1-49FB-4D67-B138-CFCC72F02908}" type="presParOf" srcId="{FD2B960D-E020-4881-A07A-98084B09C25A}" destId="{047C101A-3FDA-410B-8932-D5D9CB09F058}" srcOrd="1" destOrd="0" presId="urn:microsoft.com/office/officeart/2018/2/layout/IconLabelList"/>
    <dgm:cxn modelId="{67BB1C3F-50EB-4E60-A803-6DC66BAB5AC4}" type="presParOf" srcId="{FD2B960D-E020-4881-A07A-98084B09C25A}" destId="{151F5CA0-1A4C-4371-8217-B3EA76E6F022}" srcOrd="2" destOrd="0" presId="urn:microsoft.com/office/officeart/2018/2/layout/IconLabelList"/>
    <dgm:cxn modelId="{D1B32C71-26A9-4E7D-86CE-CD261330F16C}" type="presParOf" srcId="{151F5CA0-1A4C-4371-8217-B3EA76E6F022}" destId="{FEFB7A9B-700C-4FD4-9A77-2710CE33FFBE}" srcOrd="0" destOrd="0" presId="urn:microsoft.com/office/officeart/2018/2/layout/IconLabelList"/>
    <dgm:cxn modelId="{F03941D9-68CA-4FA0-85CD-D843684CE5C8}" type="presParOf" srcId="{151F5CA0-1A4C-4371-8217-B3EA76E6F022}" destId="{5A6A5DCB-B493-4EC5-8229-84A535765895}" srcOrd="1" destOrd="0" presId="urn:microsoft.com/office/officeart/2018/2/layout/IconLabelList"/>
    <dgm:cxn modelId="{62D14A39-BE13-48FA-A823-BEB47B48C9EE}" type="presParOf" srcId="{151F5CA0-1A4C-4371-8217-B3EA76E6F022}" destId="{811E3CAF-6293-4623-88BE-BC8497A45F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A7DF6A-F5EA-41FA-B861-97E5BF40726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9FABCBC-1BDB-42AC-9DF1-7FC765AE66C4}">
      <dgm:prSet/>
      <dgm:spPr/>
      <dgm:t>
        <a:bodyPr/>
        <a:lstStyle/>
        <a:p>
          <a:r>
            <a:rPr lang="en-US" dirty="0"/>
            <a:t>User Login/Registration</a:t>
          </a:r>
        </a:p>
      </dgm:t>
    </dgm:pt>
    <dgm:pt modelId="{3042BB34-30AD-491D-A855-CE853363481D}" type="parTrans" cxnId="{F880C24E-DA9C-4647-A538-19CDC9FF6273}">
      <dgm:prSet/>
      <dgm:spPr/>
      <dgm:t>
        <a:bodyPr/>
        <a:lstStyle/>
        <a:p>
          <a:endParaRPr lang="en-US"/>
        </a:p>
      </dgm:t>
    </dgm:pt>
    <dgm:pt modelId="{F154630D-648B-42D5-93AB-FC568300396D}" type="sibTrans" cxnId="{F880C24E-DA9C-4647-A538-19CDC9FF6273}">
      <dgm:prSet/>
      <dgm:spPr/>
      <dgm:t>
        <a:bodyPr/>
        <a:lstStyle/>
        <a:p>
          <a:endParaRPr lang="en-US"/>
        </a:p>
      </dgm:t>
    </dgm:pt>
    <dgm:pt modelId="{0E683CF8-5C61-436D-8B95-4A64675116AF}">
      <dgm:prSet/>
      <dgm:spPr/>
      <dgm:t>
        <a:bodyPr/>
        <a:lstStyle/>
        <a:p>
          <a:r>
            <a:rPr lang="en-US"/>
            <a:t>View Feed</a:t>
          </a:r>
        </a:p>
      </dgm:t>
    </dgm:pt>
    <dgm:pt modelId="{CFFAC315-9ABC-4B43-A60D-29193498F180}" type="parTrans" cxnId="{03A27E52-D4F9-4E81-95AE-88411DC83D1E}">
      <dgm:prSet/>
      <dgm:spPr/>
      <dgm:t>
        <a:bodyPr/>
        <a:lstStyle/>
        <a:p>
          <a:endParaRPr lang="en-US"/>
        </a:p>
      </dgm:t>
    </dgm:pt>
    <dgm:pt modelId="{AE949A3C-E8C0-49E7-B942-6F232C24A991}" type="sibTrans" cxnId="{03A27E52-D4F9-4E81-95AE-88411DC83D1E}">
      <dgm:prSet/>
      <dgm:spPr/>
      <dgm:t>
        <a:bodyPr/>
        <a:lstStyle/>
        <a:p>
          <a:endParaRPr lang="en-US"/>
        </a:p>
      </dgm:t>
    </dgm:pt>
    <dgm:pt modelId="{AA9B4DBA-59FD-4B30-B0C7-22ADCF74B200}">
      <dgm:prSet/>
      <dgm:spPr/>
      <dgm:t>
        <a:bodyPr/>
        <a:lstStyle/>
        <a:p>
          <a:r>
            <a:rPr lang="en-US" dirty="0"/>
            <a:t>*For this hack, only shows Ads</a:t>
          </a:r>
        </a:p>
      </dgm:t>
    </dgm:pt>
    <dgm:pt modelId="{90008EA8-BA92-4C43-807E-452449BD413A}" type="parTrans" cxnId="{448C3A14-7646-4FDB-A712-E3B5EF066489}">
      <dgm:prSet/>
      <dgm:spPr/>
      <dgm:t>
        <a:bodyPr/>
        <a:lstStyle/>
        <a:p>
          <a:endParaRPr lang="en-US"/>
        </a:p>
      </dgm:t>
    </dgm:pt>
    <dgm:pt modelId="{F9629AE2-6FDA-4858-B22B-F5F7BF7D779E}" type="sibTrans" cxnId="{448C3A14-7646-4FDB-A712-E3B5EF066489}">
      <dgm:prSet/>
      <dgm:spPr/>
      <dgm:t>
        <a:bodyPr/>
        <a:lstStyle/>
        <a:p>
          <a:endParaRPr lang="en-US"/>
        </a:p>
      </dgm:t>
    </dgm:pt>
    <dgm:pt modelId="{9AC7AA8C-0F86-4304-A51A-B1468503F8C3}">
      <dgm:prSet/>
      <dgm:spPr/>
      <dgm:t>
        <a:bodyPr/>
        <a:lstStyle/>
        <a:p>
          <a:r>
            <a:rPr lang="en-US"/>
            <a:t>Upload Image from Gallery</a:t>
          </a:r>
        </a:p>
      </dgm:t>
    </dgm:pt>
    <dgm:pt modelId="{86919E3E-1543-4E6E-8A6C-E9A6C9D8A55F}" type="parTrans" cxnId="{23305D01-D073-4DF3-B606-F52AEE25EC93}">
      <dgm:prSet/>
      <dgm:spPr/>
      <dgm:t>
        <a:bodyPr/>
        <a:lstStyle/>
        <a:p>
          <a:endParaRPr lang="en-US"/>
        </a:p>
      </dgm:t>
    </dgm:pt>
    <dgm:pt modelId="{0FB5F7ED-3F82-47FF-97E7-0710462B9281}" type="sibTrans" cxnId="{23305D01-D073-4DF3-B606-F52AEE25EC93}">
      <dgm:prSet/>
      <dgm:spPr/>
      <dgm:t>
        <a:bodyPr/>
        <a:lstStyle/>
        <a:p>
          <a:endParaRPr lang="en-US"/>
        </a:p>
      </dgm:t>
    </dgm:pt>
    <dgm:pt modelId="{7D9B2F33-0E66-48E0-BF4F-65D03BC6A4B3}">
      <dgm:prSet/>
      <dgm:spPr/>
      <dgm:t>
        <a:bodyPr/>
        <a:lstStyle/>
        <a:p>
          <a:r>
            <a:rPr lang="en-US"/>
            <a:t>Automatically Customize Feed</a:t>
          </a:r>
        </a:p>
      </dgm:t>
    </dgm:pt>
    <dgm:pt modelId="{323E58BB-B0AF-4EE6-81D2-EE1785B30DE6}" type="parTrans" cxnId="{62A66360-1F3C-4331-AF9D-4DB44DF4BC48}">
      <dgm:prSet/>
      <dgm:spPr/>
      <dgm:t>
        <a:bodyPr/>
        <a:lstStyle/>
        <a:p>
          <a:endParaRPr lang="en-US"/>
        </a:p>
      </dgm:t>
    </dgm:pt>
    <dgm:pt modelId="{4C7055E6-9630-47D9-8FFB-D2EE6EB9A1E4}" type="sibTrans" cxnId="{62A66360-1F3C-4331-AF9D-4DB44DF4BC48}">
      <dgm:prSet/>
      <dgm:spPr/>
      <dgm:t>
        <a:bodyPr/>
        <a:lstStyle/>
        <a:p>
          <a:endParaRPr lang="en-US"/>
        </a:p>
      </dgm:t>
    </dgm:pt>
    <dgm:pt modelId="{9191FDB9-F693-4A46-A3D0-A736FB12B241}" type="pres">
      <dgm:prSet presAssocID="{6EA7DF6A-F5EA-41FA-B861-97E5BF407264}" presName="root" presStyleCnt="0">
        <dgm:presLayoutVars>
          <dgm:dir/>
          <dgm:resizeHandles val="exact"/>
        </dgm:presLayoutVars>
      </dgm:prSet>
      <dgm:spPr/>
    </dgm:pt>
    <dgm:pt modelId="{3B5E98FD-3AFD-4CC6-ACB3-A6DB0FFDE9EF}" type="pres">
      <dgm:prSet presAssocID="{E9FABCBC-1BDB-42AC-9DF1-7FC765AE66C4}" presName="compNode" presStyleCnt="0"/>
      <dgm:spPr/>
    </dgm:pt>
    <dgm:pt modelId="{3277D6EF-FB7D-4B00-8B77-C34D38054CFD}" type="pres">
      <dgm:prSet presAssocID="{E9FABCBC-1BDB-42AC-9DF1-7FC765AE66C4}" presName="bgRect" presStyleLbl="bgShp" presStyleIdx="0" presStyleCnt="4"/>
      <dgm:spPr/>
    </dgm:pt>
    <dgm:pt modelId="{C5F2E346-CA4B-4048-A31E-D6A2D7536ED0}" type="pres">
      <dgm:prSet presAssocID="{E9FABCBC-1BDB-42AC-9DF1-7FC765AE66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FAC8429-4BD4-4457-975D-EA33A4A7865D}" type="pres">
      <dgm:prSet presAssocID="{E9FABCBC-1BDB-42AC-9DF1-7FC765AE66C4}" presName="spaceRect" presStyleCnt="0"/>
      <dgm:spPr/>
    </dgm:pt>
    <dgm:pt modelId="{13BC0E78-EE60-4305-B6AE-CF963978F24B}" type="pres">
      <dgm:prSet presAssocID="{E9FABCBC-1BDB-42AC-9DF1-7FC765AE66C4}" presName="parTx" presStyleLbl="revTx" presStyleIdx="0" presStyleCnt="5">
        <dgm:presLayoutVars>
          <dgm:chMax val="0"/>
          <dgm:chPref val="0"/>
        </dgm:presLayoutVars>
      </dgm:prSet>
      <dgm:spPr/>
    </dgm:pt>
    <dgm:pt modelId="{A2476509-EA5E-417E-9495-3868CB5315E3}" type="pres">
      <dgm:prSet presAssocID="{F154630D-648B-42D5-93AB-FC568300396D}" presName="sibTrans" presStyleCnt="0"/>
      <dgm:spPr/>
    </dgm:pt>
    <dgm:pt modelId="{A4469CEB-3ACE-44A8-BEFC-6364BB3AD9B0}" type="pres">
      <dgm:prSet presAssocID="{0E683CF8-5C61-436D-8B95-4A64675116AF}" presName="compNode" presStyleCnt="0"/>
      <dgm:spPr/>
    </dgm:pt>
    <dgm:pt modelId="{70A58DE8-4310-4E4B-9401-771BC0BE3C37}" type="pres">
      <dgm:prSet presAssocID="{0E683CF8-5C61-436D-8B95-4A64675116AF}" presName="bgRect" presStyleLbl="bgShp" presStyleIdx="1" presStyleCnt="4"/>
      <dgm:spPr/>
    </dgm:pt>
    <dgm:pt modelId="{47DCE619-5DAC-49BE-B104-330D9818B158}" type="pres">
      <dgm:prSet presAssocID="{0E683CF8-5C61-436D-8B95-4A64675116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7F7074F9-7F1E-47A7-9A8F-6666E0527F86}" type="pres">
      <dgm:prSet presAssocID="{0E683CF8-5C61-436D-8B95-4A64675116AF}" presName="spaceRect" presStyleCnt="0"/>
      <dgm:spPr/>
    </dgm:pt>
    <dgm:pt modelId="{87A7E85A-6C35-4238-9251-D427B8DEF773}" type="pres">
      <dgm:prSet presAssocID="{0E683CF8-5C61-436D-8B95-4A64675116AF}" presName="parTx" presStyleLbl="revTx" presStyleIdx="1" presStyleCnt="5">
        <dgm:presLayoutVars>
          <dgm:chMax val="0"/>
          <dgm:chPref val="0"/>
        </dgm:presLayoutVars>
      </dgm:prSet>
      <dgm:spPr/>
    </dgm:pt>
    <dgm:pt modelId="{BFC689A3-B739-44D7-9F4F-7244CCAB83FE}" type="pres">
      <dgm:prSet presAssocID="{0E683CF8-5C61-436D-8B95-4A64675116AF}" presName="desTx" presStyleLbl="revTx" presStyleIdx="2" presStyleCnt="5">
        <dgm:presLayoutVars/>
      </dgm:prSet>
      <dgm:spPr/>
    </dgm:pt>
    <dgm:pt modelId="{82437EEF-EDE1-4A1B-959B-E052A6343518}" type="pres">
      <dgm:prSet presAssocID="{AE949A3C-E8C0-49E7-B942-6F232C24A991}" presName="sibTrans" presStyleCnt="0"/>
      <dgm:spPr/>
    </dgm:pt>
    <dgm:pt modelId="{CF7B3AA4-8865-4014-9099-2261D6EB49C1}" type="pres">
      <dgm:prSet presAssocID="{9AC7AA8C-0F86-4304-A51A-B1468503F8C3}" presName="compNode" presStyleCnt="0"/>
      <dgm:spPr/>
    </dgm:pt>
    <dgm:pt modelId="{254377A0-79DF-46F8-88EE-A6D3CD36349E}" type="pres">
      <dgm:prSet presAssocID="{9AC7AA8C-0F86-4304-A51A-B1468503F8C3}" presName="bgRect" presStyleLbl="bgShp" presStyleIdx="2" presStyleCnt="4"/>
      <dgm:spPr/>
    </dgm:pt>
    <dgm:pt modelId="{1DD85A44-1A7E-4088-9A93-A6F264A94EFB}" type="pres">
      <dgm:prSet presAssocID="{9AC7AA8C-0F86-4304-A51A-B1468503F8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BAB6A80-BFB9-457E-BFF4-E41ACEC222BF}" type="pres">
      <dgm:prSet presAssocID="{9AC7AA8C-0F86-4304-A51A-B1468503F8C3}" presName="spaceRect" presStyleCnt="0"/>
      <dgm:spPr/>
    </dgm:pt>
    <dgm:pt modelId="{65EF05A3-A8CE-47EC-802A-AAA0547E5030}" type="pres">
      <dgm:prSet presAssocID="{9AC7AA8C-0F86-4304-A51A-B1468503F8C3}" presName="parTx" presStyleLbl="revTx" presStyleIdx="3" presStyleCnt="5">
        <dgm:presLayoutVars>
          <dgm:chMax val="0"/>
          <dgm:chPref val="0"/>
        </dgm:presLayoutVars>
      </dgm:prSet>
      <dgm:spPr/>
    </dgm:pt>
    <dgm:pt modelId="{D4C284B0-D67B-4F20-91DD-A8EAC4064420}" type="pres">
      <dgm:prSet presAssocID="{0FB5F7ED-3F82-47FF-97E7-0710462B9281}" presName="sibTrans" presStyleCnt="0"/>
      <dgm:spPr/>
    </dgm:pt>
    <dgm:pt modelId="{B8665DDE-AB2F-413D-B52F-31D654363A7B}" type="pres">
      <dgm:prSet presAssocID="{7D9B2F33-0E66-48E0-BF4F-65D03BC6A4B3}" presName="compNode" presStyleCnt="0"/>
      <dgm:spPr/>
    </dgm:pt>
    <dgm:pt modelId="{3A938A4E-8837-456D-BAA8-75962B6E5374}" type="pres">
      <dgm:prSet presAssocID="{7D9B2F33-0E66-48E0-BF4F-65D03BC6A4B3}" presName="bgRect" presStyleLbl="bgShp" presStyleIdx="3" presStyleCnt="4"/>
      <dgm:spPr/>
    </dgm:pt>
    <dgm:pt modelId="{96405DC4-6B7B-4C55-A009-8F60502033B7}" type="pres">
      <dgm:prSet presAssocID="{7D9B2F33-0E66-48E0-BF4F-65D03BC6A4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9E4493D-6145-4CE4-BC70-52E2C18EB2AA}" type="pres">
      <dgm:prSet presAssocID="{7D9B2F33-0E66-48E0-BF4F-65D03BC6A4B3}" presName="spaceRect" presStyleCnt="0"/>
      <dgm:spPr/>
    </dgm:pt>
    <dgm:pt modelId="{8CCB2788-523E-4971-AC45-91C695367D35}" type="pres">
      <dgm:prSet presAssocID="{7D9B2F33-0E66-48E0-BF4F-65D03BC6A4B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305D01-D073-4DF3-B606-F52AEE25EC93}" srcId="{6EA7DF6A-F5EA-41FA-B861-97E5BF407264}" destId="{9AC7AA8C-0F86-4304-A51A-B1468503F8C3}" srcOrd="2" destOrd="0" parTransId="{86919E3E-1543-4E6E-8A6C-E9A6C9D8A55F}" sibTransId="{0FB5F7ED-3F82-47FF-97E7-0710462B9281}"/>
    <dgm:cxn modelId="{448C3A14-7646-4FDB-A712-E3B5EF066489}" srcId="{0E683CF8-5C61-436D-8B95-4A64675116AF}" destId="{AA9B4DBA-59FD-4B30-B0C7-22ADCF74B200}" srcOrd="0" destOrd="0" parTransId="{90008EA8-BA92-4C43-807E-452449BD413A}" sibTransId="{F9629AE2-6FDA-4858-B22B-F5F7BF7D779E}"/>
    <dgm:cxn modelId="{EF4E321C-5F7F-4FF8-9624-7378CF216CC8}" type="presOf" srcId="{7D9B2F33-0E66-48E0-BF4F-65D03BC6A4B3}" destId="{8CCB2788-523E-4971-AC45-91C695367D35}" srcOrd="0" destOrd="0" presId="urn:microsoft.com/office/officeart/2018/2/layout/IconVerticalSolidList"/>
    <dgm:cxn modelId="{B458B53E-A221-40C2-BE4E-7F78DA36DE1D}" type="presOf" srcId="{E9FABCBC-1BDB-42AC-9DF1-7FC765AE66C4}" destId="{13BC0E78-EE60-4305-B6AE-CF963978F24B}" srcOrd="0" destOrd="0" presId="urn:microsoft.com/office/officeart/2018/2/layout/IconVerticalSolidList"/>
    <dgm:cxn modelId="{62A66360-1F3C-4331-AF9D-4DB44DF4BC48}" srcId="{6EA7DF6A-F5EA-41FA-B861-97E5BF407264}" destId="{7D9B2F33-0E66-48E0-BF4F-65D03BC6A4B3}" srcOrd="3" destOrd="0" parTransId="{323E58BB-B0AF-4EE6-81D2-EE1785B30DE6}" sibTransId="{4C7055E6-9630-47D9-8FFB-D2EE6EB9A1E4}"/>
    <dgm:cxn modelId="{F880C24E-DA9C-4647-A538-19CDC9FF6273}" srcId="{6EA7DF6A-F5EA-41FA-B861-97E5BF407264}" destId="{E9FABCBC-1BDB-42AC-9DF1-7FC765AE66C4}" srcOrd="0" destOrd="0" parTransId="{3042BB34-30AD-491D-A855-CE853363481D}" sibTransId="{F154630D-648B-42D5-93AB-FC568300396D}"/>
    <dgm:cxn modelId="{03A27E52-D4F9-4E81-95AE-88411DC83D1E}" srcId="{6EA7DF6A-F5EA-41FA-B861-97E5BF407264}" destId="{0E683CF8-5C61-436D-8B95-4A64675116AF}" srcOrd="1" destOrd="0" parTransId="{CFFAC315-9ABC-4B43-A60D-29193498F180}" sibTransId="{AE949A3C-E8C0-49E7-B942-6F232C24A991}"/>
    <dgm:cxn modelId="{8B6D9952-0848-4A6F-B7EC-C188F3F99030}" type="presOf" srcId="{6EA7DF6A-F5EA-41FA-B861-97E5BF407264}" destId="{9191FDB9-F693-4A46-A3D0-A736FB12B241}" srcOrd="0" destOrd="0" presId="urn:microsoft.com/office/officeart/2018/2/layout/IconVerticalSolidList"/>
    <dgm:cxn modelId="{57C9C084-76B0-4A09-9026-0C215D9234EF}" type="presOf" srcId="{0E683CF8-5C61-436D-8B95-4A64675116AF}" destId="{87A7E85A-6C35-4238-9251-D427B8DEF773}" srcOrd="0" destOrd="0" presId="urn:microsoft.com/office/officeart/2018/2/layout/IconVerticalSolidList"/>
    <dgm:cxn modelId="{79FC48D8-FB7A-499D-B40D-BADC5B1B7E2C}" type="presOf" srcId="{AA9B4DBA-59FD-4B30-B0C7-22ADCF74B200}" destId="{BFC689A3-B739-44D7-9F4F-7244CCAB83FE}" srcOrd="0" destOrd="0" presId="urn:microsoft.com/office/officeart/2018/2/layout/IconVerticalSolidList"/>
    <dgm:cxn modelId="{9FFEC6ED-7879-4472-BFBC-82B1AF8DAD27}" type="presOf" srcId="{9AC7AA8C-0F86-4304-A51A-B1468503F8C3}" destId="{65EF05A3-A8CE-47EC-802A-AAA0547E5030}" srcOrd="0" destOrd="0" presId="urn:microsoft.com/office/officeart/2018/2/layout/IconVerticalSolidList"/>
    <dgm:cxn modelId="{B7DD2642-23D3-422F-B37D-E388B3404862}" type="presParOf" srcId="{9191FDB9-F693-4A46-A3D0-A736FB12B241}" destId="{3B5E98FD-3AFD-4CC6-ACB3-A6DB0FFDE9EF}" srcOrd="0" destOrd="0" presId="urn:microsoft.com/office/officeart/2018/2/layout/IconVerticalSolidList"/>
    <dgm:cxn modelId="{6B7360E3-5B79-417A-B420-9BBDA62C1A51}" type="presParOf" srcId="{3B5E98FD-3AFD-4CC6-ACB3-A6DB0FFDE9EF}" destId="{3277D6EF-FB7D-4B00-8B77-C34D38054CFD}" srcOrd="0" destOrd="0" presId="urn:microsoft.com/office/officeart/2018/2/layout/IconVerticalSolidList"/>
    <dgm:cxn modelId="{423866D2-6D0B-48B5-8635-C3B09FC607C7}" type="presParOf" srcId="{3B5E98FD-3AFD-4CC6-ACB3-A6DB0FFDE9EF}" destId="{C5F2E346-CA4B-4048-A31E-D6A2D7536ED0}" srcOrd="1" destOrd="0" presId="urn:microsoft.com/office/officeart/2018/2/layout/IconVerticalSolidList"/>
    <dgm:cxn modelId="{36066851-B9E5-49EA-A8B9-45DF8BB62AF5}" type="presParOf" srcId="{3B5E98FD-3AFD-4CC6-ACB3-A6DB0FFDE9EF}" destId="{6FAC8429-4BD4-4457-975D-EA33A4A7865D}" srcOrd="2" destOrd="0" presId="urn:microsoft.com/office/officeart/2018/2/layout/IconVerticalSolidList"/>
    <dgm:cxn modelId="{79237F30-457F-4A73-99AE-3C8725FC3C69}" type="presParOf" srcId="{3B5E98FD-3AFD-4CC6-ACB3-A6DB0FFDE9EF}" destId="{13BC0E78-EE60-4305-B6AE-CF963978F24B}" srcOrd="3" destOrd="0" presId="urn:microsoft.com/office/officeart/2018/2/layout/IconVerticalSolidList"/>
    <dgm:cxn modelId="{1669822F-783C-44F0-A318-402E16687119}" type="presParOf" srcId="{9191FDB9-F693-4A46-A3D0-A736FB12B241}" destId="{A2476509-EA5E-417E-9495-3868CB5315E3}" srcOrd="1" destOrd="0" presId="urn:microsoft.com/office/officeart/2018/2/layout/IconVerticalSolidList"/>
    <dgm:cxn modelId="{A1209860-BACA-4DC3-BF80-E7B89FD0D7FD}" type="presParOf" srcId="{9191FDB9-F693-4A46-A3D0-A736FB12B241}" destId="{A4469CEB-3ACE-44A8-BEFC-6364BB3AD9B0}" srcOrd="2" destOrd="0" presId="urn:microsoft.com/office/officeart/2018/2/layout/IconVerticalSolidList"/>
    <dgm:cxn modelId="{C962621B-1BC1-4280-BB3C-3F7088634149}" type="presParOf" srcId="{A4469CEB-3ACE-44A8-BEFC-6364BB3AD9B0}" destId="{70A58DE8-4310-4E4B-9401-771BC0BE3C37}" srcOrd="0" destOrd="0" presId="urn:microsoft.com/office/officeart/2018/2/layout/IconVerticalSolidList"/>
    <dgm:cxn modelId="{8ADBA0F1-9948-48E0-B1DD-96687F1001B0}" type="presParOf" srcId="{A4469CEB-3ACE-44A8-BEFC-6364BB3AD9B0}" destId="{47DCE619-5DAC-49BE-B104-330D9818B158}" srcOrd="1" destOrd="0" presId="urn:microsoft.com/office/officeart/2018/2/layout/IconVerticalSolidList"/>
    <dgm:cxn modelId="{CFEF4A87-3A5C-495E-991E-1BCAE03EBEB0}" type="presParOf" srcId="{A4469CEB-3ACE-44A8-BEFC-6364BB3AD9B0}" destId="{7F7074F9-7F1E-47A7-9A8F-6666E0527F86}" srcOrd="2" destOrd="0" presId="urn:microsoft.com/office/officeart/2018/2/layout/IconVerticalSolidList"/>
    <dgm:cxn modelId="{9B0145BA-8259-4401-8CAF-679926679A53}" type="presParOf" srcId="{A4469CEB-3ACE-44A8-BEFC-6364BB3AD9B0}" destId="{87A7E85A-6C35-4238-9251-D427B8DEF773}" srcOrd="3" destOrd="0" presId="urn:microsoft.com/office/officeart/2018/2/layout/IconVerticalSolidList"/>
    <dgm:cxn modelId="{BAE48676-547A-42C3-8384-D5B75AAC579A}" type="presParOf" srcId="{A4469CEB-3ACE-44A8-BEFC-6364BB3AD9B0}" destId="{BFC689A3-B739-44D7-9F4F-7244CCAB83FE}" srcOrd="4" destOrd="0" presId="urn:microsoft.com/office/officeart/2018/2/layout/IconVerticalSolidList"/>
    <dgm:cxn modelId="{63E85313-3E0D-4F7B-9578-1D4ECEC95415}" type="presParOf" srcId="{9191FDB9-F693-4A46-A3D0-A736FB12B241}" destId="{82437EEF-EDE1-4A1B-959B-E052A6343518}" srcOrd="3" destOrd="0" presId="urn:microsoft.com/office/officeart/2018/2/layout/IconVerticalSolidList"/>
    <dgm:cxn modelId="{61BD66FF-559F-4F54-B9FE-E2D2D38306F3}" type="presParOf" srcId="{9191FDB9-F693-4A46-A3D0-A736FB12B241}" destId="{CF7B3AA4-8865-4014-9099-2261D6EB49C1}" srcOrd="4" destOrd="0" presId="urn:microsoft.com/office/officeart/2018/2/layout/IconVerticalSolidList"/>
    <dgm:cxn modelId="{94688349-12B1-410D-A8AB-7E5FBF017D0B}" type="presParOf" srcId="{CF7B3AA4-8865-4014-9099-2261D6EB49C1}" destId="{254377A0-79DF-46F8-88EE-A6D3CD36349E}" srcOrd="0" destOrd="0" presId="urn:microsoft.com/office/officeart/2018/2/layout/IconVerticalSolidList"/>
    <dgm:cxn modelId="{28E97413-5150-45F8-872E-9D22CCF2F131}" type="presParOf" srcId="{CF7B3AA4-8865-4014-9099-2261D6EB49C1}" destId="{1DD85A44-1A7E-4088-9A93-A6F264A94EFB}" srcOrd="1" destOrd="0" presId="urn:microsoft.com/office/officeart/2018/2/layout/IconVerticalSolidList"/>
    <dgm:cxn modelId="{5B587FC5-5B07-4969-A4DE-7AEA4C1E8E20}" type="presParOf" srcId="{CF7B3AA4-8865-4014-9099-2261D6EB49C1}" destId="{2BAB6A80-BFB9-457E-BFF4-E41ACEC222BF}" srcOrd="2" destOrd="0" presId="urn:microsoft.com/office/officeart/2018/2/layout/IconVerticalSolidList"/>
    <dgm:cxn modelId="{71825097-F0AA-465D-97FF-A92E1FD53A1E}" type="presParOf" srcId="{CF7B3AA4-8865-4014-9099-2261D6EB49C1}" destId="{65EF05A3-A8CE-47EC-802A-AAA0547E5030}" srcOrd="3" destOrd="0" presId="urn:microsoft.com/office/officeart/2018/2/layout/IconVerticalSolidList"/>
    <dgm:cxn modelId="{E74C3EBD-2BA7-4527-AEA6-78AE0DA2FB20}" type="presParOf" srcId="{9191FDB9-F693-4A46-A3D0-A736FB12B241}" destId="{D4C284B0-D67B-4F20-91DD-A8EAC4064420}" srcOrd="5" destOrd="0" presId="urn:microsoft.com/office/officeart/2018/2/layout/IconVerticalSolidList"/>
    <dgm:cxn modelId="{DC0A67FE-9673-4056-8017-B4B5CCEB9485}" type="presParOf" srcId="{9191FDB9-F693-4A46-A3D0-A736FB12B241}" destId="{B8665DDE-AB2F-413D-B52F-31D654363A7B}" srcOrd="6" destOrd="0" presId="urn:microsoft.com/office/officeart/2018/2/layout/IconVerticalSolidList"/>
    <dgm:cxn modelId="{458E0AF1-CD1B-4552-9C19-DBECB8902AE1}" type="presParOf" srcId="{B8665DDE-AB2F-413D-B52F-31D654363A7B}" destId="{3A938A4E-8837-456D-BAA8-75962B6E5374}" srcOrd="0" destOrd="0" presId="urn:microsoft.com/office/officeart/2018/2/layout/IconVerticalSolidList"/>
    <dgm:cxn modelId="{93771A2D-2A59-4F7A-A607-99CE7DC2A800}" type="presParOf" srcId="{B8665DDE-AB2F-413D-B52F-31D654363A7B}" destId="{96405DC4-6B7B-4C55-A009-8F60502033B7}" srcOrd="1" destOrd="0" presId="urn:microsoft.com/office/officeart/2018/2/layout/IconVerticalSolidList"/>
    <dgm:cxn modelId="{36E2BD28-BAA2-4763-A2FA-657BA13AEBFE}" type="presParOf" srcId="{B8665DDE-AB2F-413D-B52F-31D654363A7B}" destId="{29E4493D-6145-4CE4-BC70-52E2C18EB2AA}" srcOrd="2" destOrd="0" presId="urn:microsoft.com/office/officeart/2018/2/layout/IconVerticalSolidList"/>
    <dgm:cxn modelId="{725A83C0-AF8E-4DD6-8FAB-E2EDCEB02E52}" type="presParOf" srcId="{B8665DDE-AB2F-413D-B52F-31D654363A7B}" destId="{8CCB2788-523E-4971-AC45-91C695367D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8410D-10A7-4DFB-8A2F-285A2BC928D4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2C6584-640C-4744-B62E-5330659FCC4A}">
      <dgm:prSet/>
      <dgm:spPr/>
      <dgm:t>
        <a:bodyPr/>
        <a:lstStyle/>
        <a:p>
          <a:r>
            <a:rPr lang="en-US"/>
            <a:t>We build an Android Application</a:t>
          </a:r>
        </a:p>
      </dgm:t>
    </dgm:pt>
    <dgm:pt modelId="{1E316DF5-9489-418F-B302-31146A47846A}" type="parTrans" cxnId="{002BA0A1-2358-4B4C-B3DA-C536E30ED858}">
      <dgm:prSet/>
      <dgm:spPr/>
      <dgm:t>
        <a:bodyPr/>
        <a:lstStyle/>
        <a:p>
          <a:endParaRPr lang="en-US"/>
        </a:p>
      </dgm:t>
    </dgm:pt>
    <dgm:pt modelId="{3CEE3BD9-0E80-4BC9-A406-17C736E13C57}" type="sibTrans" cxnId="{002BA0A1-2358-4B4C-B3DA-C536E30ED858}">
      <dgm:prSet/>
      <dgm:spPr/>
      <dgm:t>
        <a:bodyPr/>
        <a:lstStyle/>
        <a:p>
          <a:endParaRPr lang="en-US"/>
        </a:p>
      </dgm:t>
    </dgm:pt>
    <dgm:pt modelId="{700F7940-5F29-47F3-86C2-12787719FDBF}">
      <dgm:prSet/>
      <dgm:spPr/>
      <dgm:t>
        <a:bodyPr/>
        <a:lstStyle/>
        <a:p>
          <a:r>
            <a:rPr lang="en-US"/>
            <a:t>Used Firebase to manage users and their information</a:t>
          </a:r>
        </a:p>
      </dgm:t>
    </dgm:pt>
    <dgm:pt modelId="{89608EAC-4A9B-4E4D-BF2D-02183382C4D0}" type="parTrans" cxnId="{18D18341-03E3-4797-9CCD-DEF54FA3411D}">
      <dgm:prSet/>
      <dgm:spPr/>
      <dgm:t>
        <a:bodyPr/>
        <a:lstStyle/>
        <a:p>
          <a:endParaRPr lang="en-US"/>
        </a:p>
      </dgm:t>
    </dgm:pt>
    <dgm:pt modelId="{0C885D45-C178-4130-A854-23AC54693BC0}" type="sibTrans" cxnId="{18D18341-03E3-4797-9CCD-DEF54FA3411D}">
      <dgm:prSet/>
      <dgm:spPr/>
      <dgm:t>
        <a:bodyPr/>
        <a:lstStyle/>
        <a:p>
          <a:endParaRPr lang="en-US"/>
        </a:p>
      </dgm:t>
    </dgm:pt>
    <dgm:pt modelId="{A3A9EB64-0611-44A4-BDEE-7CB5FDC626CA}">
      <dgm:prSet/>
      <dgm:spPr/>
      <dgm:t>
        <a:bodyPr/>
        <a:lstStyle/>
        <a:p>
          <a:r>
            <a:rPr lang="en-US"/>
            <a:t>Used Google Cloud Vision API to understand uploaded images</a:t>
          </a:r>
        </a:p>
      </dgm:t>
    </dgm:pt>
    <dgm:pt modelId="{BA3B42C6-5630-4248-9BA5-5DC3D9125B27}" type="parTrans" cxnId="{94146430-D624-4B61-8374-51B5BC375F53}">
      <dgm:prSet/>
      <dgm:spPr/>
      <dgm:t>
        <a:bodyPr/>
        <a:lstStyle/>
        <a:p>
          <a:endParaRPr lang="en-US"/>
        </a:p>
      </dgm:t>
    </dgm:pt>
    <dgm:pt modelId="{5D3DA691-A622-4FA4-9B88-AFE05182AF59}" type="sibTrans" cxnId="{94146430-D624-4B61-8374-51B5BC375F53}">
      <dgm:prSet/>
      <dgm:spPr/>
      <dgm:t>
        <a:bodyPr/>
        <a:lstStyle/>
        <a:p>
          <a:endParaRPr lang="en-US"/>
        </a:p>
      </dgm:t>
    </dgm:pt>
    <dgm:pt modelId="{20148A81-7609-4237-B3A2-BF7C348E56BF}">
      <dgm:prSet/>
      <dgm:spPr/>
      <dgm:t>
        <a:bodyPr/>
        <a:lstStyle/>
        <a:p>
          <a:r>
            <a:rPr lang="en-US"/>
            <a:t>Advertisement selection is purely based on the information gained from the uploaded images.</a:t>
          </a:r>
        </a:p>
      </dgm:t>
    </dgm:pt>
    <dgm:pt modelId="{572B1741-6B6F-4391-8B81-A9191DF0DD15}" type="parTrans" cxnId="{AC45D525-39A2-4583-B4D2-93B5E832A9CA}">
      <dgm:prSet/>
      <dgm:spPr/>
      <dgm:t>
        <a:bodyPr/>
        <a:lstStyle/>
        <a:p>
          <a:endParaRPr lang="en-US"/>
        </a:p>
      </dgm:t>
    </dgm:pt>
    <dgm:pt modelId="{1A67F9F7-0E7A-4DB1-97D3-BD1BFB9CBB7C}" type="sibTrans" cxnId="{AC45D525-39A2-4583-B4D2-93B5E832A9CA}">
      <dgm:prSet/>
      <dgm:spPr/>
      <dgm:t>
        <a:bodyPr/>
        <a:lstStyle/>
        <a:p>
          <a:endParaRPr lang="en-US"/>
        </a:p>
      </dgm:t>
    </dgm:pt>
    <dgm:pt modelId="{10CB5EE9-7FDD-4516-8F8F-ECCF9AE1C1BA}" type="pres">
      <dgm:prSet presAssocID="{C078410D-10A7-4DFB-8A2F-285A2BC928D4}" presName="root" presStyleCnt="0">
        <dgm:presLayoutVars>
          <dgm:dir/>
          <dgm:resizeHandles val="exact"/>
        </dgm:presLayoutVars>
      </dgm:prSet>
      <dgm:spPr/>
    </dgm:pt>
    <dgm:pt modelId="{715EAF42-980C-49B9-9A64-90DAC3CB980B}" type="pres">
      <dgm:prSet presAssocID="{C078410D-10A7-4DFB-8A2F-285A2BC928D4}" presName="container" presStyleCnt="0">
        <dgm:presLayoutVars>
          <dgm:dir/>
          <dgm:resizeHandles val="exact"/>
        </dgm:presLayoutVars>
      </dgm:prSet>
      <dgm:spPr/>
    </dgm:pt>
    <dgm:pt modelId="{28117E1F-74B4-4C95-877F-B790E39129BB}" type="pres">
      <dgm:prSet presAssocID="{6C2C6584-640C-4744-B62E-5330659FCC4A}" presName="compNode" presStyleCnt="0"/>
      <dgm:spPr/>
    </dgm:pt>
    <dgm:pt modelId="{0730E430-995D-4A23-9CF7-2C260CCE255D}" type="pres">
      <dgm:prSet presAssocID="{6C2C6584-640C-4744-B62E-5330659FCC4A}" presName="iconBgRect" presStyleLbl="bgShp" presStyleIdx="0" presStyleCnt="4"/>
      <dgm:spPr/>
    </dgm:pt>
    <dgm:pt modelId="{572D6DE1-9084-4606-AE0E-FFB9A1DA5809}" type="pres">
      <dgm:prSet presAssocID="{6C2C6584-640C-4744-B62E-5330659FCC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FEF9B6D-31C3-472B-B240-BC099043267E}" type="pres">
      <dgm:prSet presAssocID="{6C2C6584-640C-4744-B62E-5330659FCC4A}" presName="spaceRect" presStyleCnt="0"/>
      <dgm:spPr/>
    </dgm:pt>
    <dgm:pt modelId="{75392D0A-96AB-4B41-81A5-02B16BD899B4}" type="pres">
      <dgm:prSet presAssocID="{6C2C6584-640C-4744-B62E-5330659FCC4A}" presName="textRect" presStyleLbl="revTx" presStyleIdx="0" presStyleCnt="4">
        <dgm:presLayoutVars>
          <dgm:chMax val="1"/>
          <dgm:chPref val="1"/>
        </dgm:presLayoutVars>
      </dgm:prSet>
      <dgm:spPr/>
    </dgm:pt>
    <dgm:pt modelId="{8FD1DC9A-B20E-424C-BFC1-A821201CC495}" type="pres">
      <dgm:prSet presAssocID="{3CEE3BD9-0E80-4BC9-A406-17C736E13C57}" presName="sibTrans" presStyleLbl="sibTrans2D1" presStyleIdx="0" presStyleCnt="0"/>
      <dgm:spPr/>
    </dgm:pt>
    <dgm:pt modelId="{5B6E2E4E-56CF-448D-85C6-4C849D847588}" type="pres">
      <dgm:prSet presAssocID="{700F7940-5F29-47F3-86C2-12787719FDBF}" presName="compNode" presStyleCnt="0"/>
      <dgm:spPr/>
    </dgm:pt>
    <dgm:pt modelId="{1A799901-B4B8-4630-9A66-44310F835ECE}" type="pres">
      <dgm:prSet presAssocID="{700F7940-5F29-47F3-86C2-12787719FDBF}" presName="iconBgRect" presStyleLbl="bgShp" presStyleIdx="1" presStyleCnt="4"/>
      <dgm:spPr/>
    </dgm:pt>
    <dgm:pt modelId="{F6F41731-11B1-4B0C-AA34-A301E162880E}" type="pres">
      <dgm:prSet presAssocID="{700F7940-5F29-47F3-86C2-12787719FD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492C0FC-61E0-452B-BEF9-62387E43248F}" type="pres">
      <dgm:prSet presAssocID="{700F7940-5F29-47F3-86C2-12787719FDBF}" presName="spaceRect" presStyleCnt="0"/>
      <dgm:spPr/>
    </dgm:pt>
    <dgm:pt modelId="{0686E6AD-4DD4-4DC6-9F7B-9F94B72DA835}" type="pres">
      <dgm:prSet presAssocID="{700F7940-5F29-47F3-86C2-12787719FDBF}" presName="textRect" presStyleLbl="revTx" presStyleIdx="1" presStyleCnt="4">
        <dgm:presLayoutVars>
          <dgm:chMax val="1"/>
          <dgm:chPref val="1"/>
        </dgm:presLayoutVars>
      </dgm:prSet>
      <dgm:spPr/>
    </dgm:pt>
    <dgm:pt modelId="{34FD57BE-46DC-4043-894D-FE16485305FC}" type="pres">
      <dgm:prSet presAssocID="{0C885D45-C178-4130-A854-23AC54693BC0}" presName="sibTrans" presStyleLbl="sibTrans2D1" presStyleIdx="0" presStyleCnt="0"/>
      <dgm:spPr/>
    </dgm:pt>
    <dgm:pt modelId="{5DC91285-49DB-4CB4-B593-7A5768A28FB4}" type="pres">
      <dgm:prSet presAssocID="{A3A9EB64-0611-44A4-BDEE-7CB5FDC626CA}" presName="compNode" presStyleCnt="0"/>
      <dgm:spPr/>
    </dgm:pt>
    <dgm:pt modelId="{8AF348F4-2500-4ACA-9ACE-694D626219D8}" type="pres">
      <dgm:prSet presAssocID="{A3A9EB64-0611-44A4-BDEE-7CB5FDC626CA}" presName="iconBgRect" presStyleLbl="bgShp" presStyleIdx="2" presStyleCnt="4"/>
      <dgm:spPr/>
    </dgm:pt>
    <dgm:pt modelId="{D0830544-B0EC-4C1E-A924-26A016AC6312}" type="pres">
      <dgm:prSet presAssocID="{A3A9EB64-0611-44A4-BDEE-7CB5FDC626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8EC689-766E-457E-BD8C-57D12DD8C089}" type="pres">
      <dgm:prSet presAssocID="{A3A9EB64-0611-44A4-BDEE-7CB5FDC626CA}" presName="spaceRect" presStyleCnt="0"/>
      <dgm:spPr/>
    </dgm:pt>
    <dgm:pt modelId="{912741F3-9B45-41A8-8B3C-B5479F566152}" type="pres">
      <dgm:prSet presAssocID="{A3A9EB64-0611-44A4-BDEE-7CB5FDC626CA}" presName="textRect" presStyleLbl="revTx" presStyleIdx="2" presStyleCnt="4">
        <dgm:presLayoutVars>
          <dgm:chMax val="1"/>
          <dgm:chPref val="1"/>
        </dgm:presLayoutVars>
      </dgm:prSet>
      <dgm:spPr/>
    </dgm:pt>
    <dgm:pt modelId="{927F7486-17F4-4BB8-B0EC-1B00651AFAC7}" type="pres">
      <dgm:prSet presAssocID="{5D3DA691-A622-4FA4-9B88-AFE05182AF59}" presName="sibTrans" presStyleLbl="sibTrans2D1" presStyleIdx="0" presStyleCnt="0"/>
      <dgm:spPr/>
    </dgm:pt>
    <dgm:pt modelId="{B1141A5D-A249-40F8-9D42-E12704A575CD}" type="pres">
      <dgm:prSet presAssocID="{20148A81-7609-4237-B3A2-BF7C348E56BF}" presName="compNode" presStyleCnt="0"/>
      <dgm:spPr/>
    </dgm:pt>
    <dgm:pt modelId="{7C324FA9-F9B1-4787-B858-B997F7960E1C}" type="pres">
      <dgm:prSet presAssocID="{20148A81-7609-4237-B3A2-BF7C348E56BF}" presName="iconBgRect" presStyleLbl="bgShp" presStyleIdx="3" presStyleCnt="4"/>
      <dgm:spPr/>
    </dgm:pt>
    <dgm:pt modelId="{A4E925B4-5601-47F2-B22D-56170C6C382C}" type="pres">
      <dgm:prSet presAssocID="{20148A81-7609-4237-B3A2-BF7C348E56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DCF48A3-74D4-40F3-A4ED-8D52939914B1}" type="pres">
      <dgm:prSet presAssocID="{20148A81-7609-4237-B3A2-BF7C348E56BF}" presName="spaceRect" presStyleCnt="0"/>
      <dgm:spPr/>
    </dgm:pt>
    <dgm:pt modelId="{8A94D3AC-3DD0-4041-82D4-0BEDEF4F2DF1}" type="pres">
      <dgm:prSet presAssocID="{20148A81-7609-4237-B3A2-BF7C348E56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CB741A-A77D-4916-91C9-E05C2B36F8F7}" type="presOf" srcId="{700F7940-5F29-47F3-86C2-12787719FDBF}" destId="{0686E6AD-4DD4-4DC6-9F7B-9F94B72DA835}" srcOrd="0" destOrd="0" presId="urn:microsoft.com/office/officeart/2018/2/layout/IconCircleList"/>
    <dgm:cxn modelId="{AC45D525-39A2-4583-B4D2-93B5E832A9CA}" srcId="{C078410D-10A7-4DFB-8A2F-285A2BC928D4}" destId="{20148A81-7609-4237-B3A2-BF7C348E56BF}" srcOrd="3" destOrd="0" parTransId="{572B1741-6B6F-4391-8B81-A9191DF0DD15}" sibTransId="{1A67F9F7-0E7A-4DB1-97D3-BD1BFB9CBB7C}"/>
    <dgm:cxn modelId="{94146430-D624-4B61-8374-51B5BC375F53}" srcId="{C078410D-10A7-4DFB-8A2F-285A2BC928D4}" destId="{A3A9EB64-0611-44A4-BDEE-7CB5FDC626CA}" srcOrd="2" destOrd="0" parTransId="{BA3B42C6-5630-4248-9BA5-5DC3D9125B27}" sibTransId="{5D3DA691-A622-4FA4-9B88-AFE05182AF59}"/>
    <dgm:cxn modelId="{18D18341-03E3-4797-9CCD-DEF54FA3411D}" srcId="{C078410D-10A7-4DFB-8A2F-285A2BC928D4}" destId="{700F7940-5F29-47F3-86C2-12787719FDBF}" srcOrd="1" destOrd="0" parTransId="{89608EAC-4A9B-4E4D-BF2D-02183382C4D0}" sibTransId="{0C885D45-C178-4130-A854-23AC54693BC0}"/>
    <dgm:cxn modelId="{C78A0462-34B8-4245-8FB0-2CDC2F117074}" type="presOf" srcId="{5D3DA691-A622-4FA4-9B88-AFE05182AF59}" destId="{927F7486-17F4-4BB8-B0EC-1B00651AFAC7}" srcOrd="0" destOrd="0" presId="urn:microsoft.com/office/officeart/2018/2/layout/IconCircleList"/>
    <dgm:cxn modelId="{EED36A42-BFDA-4F7E-932B-6B0CD238728B}" type="presOf" srcId="{20148A81-7609-4237-B3A2-BF7C348E56BF}" destId="{8A94D3AC-3DD0-4041-82D4-0BEDEF4F2DF1}" srcOrd="0" destOrd="0" presId="urn:microsoft.com/office/officeart/2018/2/layout/IconCircleList"/>
    <dgm:cxn modelId="{F98C1768-0AFB-48E7-8DB8-187AD2A06CA6}" type="presOf" srcId="{0C885D45-C178-4130-A854-23AC54693BC0}" destId="{34FD57BE-46DC-4043-894D-FE16485305FC}" srcOrd="0" destOrd="0" presId="urn:microsoft.com/office/officeart/2018/2/layout/IconCircleList"/>
    <dgm:cxn modelId="{E84D2E4D-008B-4721-8736-CC32AD15DF2D}" type="presOf" srcId="{C078410D-10A7-4DFB-8A2F-285A2BC928D4}" destId="{10CB5EE9-7FDD-4516-8F8F-ECCF9AE1C1BA}" srcOrd="0" destOrd="0" presId="urn:microsoft.com/office/officeart/2018/2/layout/IconCircleList"/>
    <dgm:cxn modelId="{F01A3A8C-64E4-4308-A8D2-8DA1AE0E3CFF}" type="presOf" srcId="{6C2C6584-640C-4744-B62E-5330659FCC4A}" destId="{75392D0A-96AB-4B41-81A5-02B16BD899B4}" srcOrd="0" destOrd="0" presId="urn:microsoft.com/office/officeart/2018/2/layout/IconCircleList"/>
    <dgm:cxn modelId="{B32AD292-CAA1-4381-BA59-6B2DC09DE4EC}" type="presOf" srcId="{3CEE3BD9-0E80-4BC9-A406-17C736E13C57}" destId="{8FD1DC9A-B20E-424C-BFC1-A821201CC495}" srcOrd="0" destOrd="0" presId="urn:microsoft.com/office/officeart/2018/2/layout/IconCircleList"/>
    <dgm:cxn modelId="{002BA0A1-2358-4B4C-B3DA-C536E30ED858}" srcId="{C078410D-10A7-4DFB-8A2F-285A2BC928D4}" destId="{6C2C6584-640C-4744-B62E-5330659FCC4A}" srcOrd="0" destOrd="0" parTransId="{1E316DF5-9489-418F-B302-31146A47846A}" sibTransId="{3CEE3BD9-0E80-4BC9-A406-17C736E13C57}"/>
    <dgm:cxn modelId="{F1C482B6-E3F9-4257-92AC-A3F003DC999F}" type="presOf" srcId="{A3A9EB64-0611-44A4-BDEE-7CB5FDC626CA}" destId="{912741F3-9B45-41A8-8B3C-B5479F566152}" srcOrd="0" destOrd="0" presId="urn:microsoft.com/office/officeart/2018/2/layout/IconCircleList"/>
    <dgm:cxn modelId="{E28BA567-7D73-4B22-A622-4F35443DC8B9}" type="presParOf" srcId="{10CB5EE9-7FDD-4516-8F8F-ECCF9AE1C1BA}" destId="{715EAF42-980C-49B9-9A64-90DAC3CB980B}" srcOrd="0" destOrd="0" presId="urn:microsoft.com/office/officeart/2018/2/layout/IconCircleList"/>
    <dgm:cxn modelId="{D51E974C-8A22-472F-A72B-6B241988B7E9}" type="presParOf" srcId="{715EAF42-980C-49B9-9A64-90DAC3CB980B}" destId="{28117E1F-74B4-4C95-877F-B790E39129BB}" srcOrd="0" destOrd="0" presId="urn:microsoft.com/office/officeart/2018/2/layout/IconCircleList"/>
    <dgm:cxn modelId="{A168A15F-07F5-4FB9-A1D7-5971F314DB4B}" type="presParOf" srcId="{28117E1F-74B4-4C95-877F-B790E39129BB}" destId="{0730E430-995D-4A23-9CF7-2C260CCE255D}" srcOrd="0" destOrd="0" presId="urn:microsoft.com/office/officeart/2018/2/layout/IconCircleList"/>
    <dgm:cxn modelId="{88786C62-7F08-4275-8C0C-9C2EA6CF2674}" type="presParOf" srcId="{28117E1F-74B4-4C95-877F-B790E39129BB}" destId="{572D6DE1-9084-4606-AE0E-FFB9A1DA5809}" srcOrd="1" destOrd="0" presId="urn:microsoft.com/office/officeart/2018/2/layout/IconCircleList"/>
    <dgm:cxn modelId="{46722DB9-7387-4AB7-A882-A9B036899569}" type="presParOf" srcId="{28117E1F-74B4-4C95-877F-B790E39129BB}" destId="{BFEF9B6D-31C3-472B-B240-BC099043267E}" srcOrd="2" destOrd="0" presId="urn:microsoft.com/office/officeart/2018/2/layout/IconCircleList"/>
    <dgm:cxn modelId="{E06A744A-C331-48E5-8816-3CD9C7284E7E}" type="presParOf" srcId="{28117E1F-74B4-4C95-877F-B790E39129BB}" destId="{75392D0A-96AB-4B41-81A5-02B16BD899B4}" srcOrd="3" destOrd="0" presId="urn:microsoft.com/office/officeart/2018/2/layout/IconCircleList"/>
    <dgm:cxn modelId="{05694225-76F7-45DE-B80D-6E438B522ABB}" type="presParOf" srcId="{715EAF42-980C-49B9-9A64-90DAC3CB980B}" destId="{8FD1DC9A-B20E-424C-BFC1-A821201CC495}" srcOrd="1" destOrd="0" presId="urn:microsoft.com/office/officeart/2018/2/layout/IconCircleList"/>
    <dgm:cxn modelId="{EB132D10-72C1-4F11-B436-CDA6C386F2E1}" type="presParOf" srcId="{715EAF42-980C-49B9-9A64-90DAC3CB980B}" destId="{5B6E2E4E-56CF-448D-85C6-4C849D847588}" srcOrd="2" destOrd="0" presId="urn:microsoft.com/office/officeart/2018/2/layout/IconCircleList"/>
    <dgm:cxn modelId="{48881D75-D8DD-4C1B-84FB-955FF0965BDE}" type="presParOf" srcId="{5B6E2E4E-56CF-448D-85C6-4C849D847588}" destId="{1A799901-B4B8-4630-9A66-44310F835ECE}" srcOrd="0" destOrd="0" presId="urn:microsoft.com/office/officeart/2018/2/layout/IconCircleList"/>
    <dgm:cxn modelId="{54CE0BBA-E5B1-4BF0-BBA8-B7023D49F2A6}" type="presParOf" srcId="{5B6E2E4E-56CF-448D-85C6-4C849D847588}" destId="{F6F41731-11B1-4B0C-AA34-A301E162880E}" srcOrd="1" destOrd="0" presId="urn:microsoft.com/office/officeart/2018/2/layout/IconCircleList"/>
    <dgm:cxn modelId="{8D7AF5B8-18F3-4A4D-8DFF-DBFA33493606}" type="presParOf" srcId="{5B6E2E4E-56CF-448D-85C6-4C849D847588}" destId="{7492C0FC-61E0-452B-BEF9-62387E43248F}" srcOrd="2" destOrd="0" presId="urn:microsoft.com/office/officeart/2018/2/layout/IconCircleList"/>
    <dgm:cxn modelId="{27B0346A-CC40-480D-B1A2-496F3B0009C9}" type="presParOf" srcId="{5B6E2E4E-56CF-448D-85C6-4C849D847588}" destId="{0686E6AD-4DD4-4DC6-9F7B-9F94B72DA835}" srcOrd="3" destOrd="0" presId="urn:microsoft.com/office/officeart/2018/2/layout/IconCircleList"/>
    <dgm:cxn modelId="{F4C4FF32-E39A-4C10-BFC7-754F76AAFBB5}" type="presParOf" srcId="{715EAF42-980C-49B9-9A64-90DAC3CB980B}" destId="{34FD57BE-46DC-4043-894D-FE16485305FC}" srcOrd="3" destOrd="0" presId="urn:microsoft.com/office/officeart/2018/2/layout/IconCircleList"/>
    <dgm:cxn modelId="{EF97F359-32F2-4356-AC39-489DAFA49842}" type="presParOf" srcId="{715EAF42-980C-49B9-9A64-90DAC3CB980B}" destId="{5DC91285-49DB-4CB4-B593-7A5768A28FB4}" srcOrd="4" destOrd="0" presId="urn:microsoft.com/office/officeart/2018/2/layout/IconCircleList"/>
    <dgm:cxn modelId="{963888D2-C7DE-4C96-8329-E54DCF8C9AF3}" type="presParOf" srcId="{5DC91285-49DB-4CB4-B593-7A5768A28FB4}" destId="{8AF348F4-2500-4ACA-9ACE-694D626219D8}" srcOrd="0" destOrd="0" presId="urn:microsoft.com/office/officeart/2018/2/layout/IconCircleList"/>
    <dgm:cxn modelId="{A007E620-51ED-407B-973B-D6B1BCA9DCFF}" type="presParOf" srcId="{5DC91285-49DB-4CB4-B593-7A5768A28FB4}" destId="{D0830544-B0EC-4C1E-A924-26A016AC6312}" srcOrd="1" destOrd="0" presId="urn:microsoft.com/office/officeart/2018/2/layout/IconCircleList"/>
    <dgm:cxn modelId="{7F42962D-45D5-4E98-8351-8D1B3E168F13}" type="presParOf" srcId="{5DC91285-49DB-4CB4-B593-7A5768A28FB4}" destId="{7D8EC689-766E-457E-BD8C-57D12DD8C089}" srcOrd="2" destOrd="0" presId="urn:microsoft.com/office/officeart/2018/2/layout/IconCircleList"/>
    <dgm:cxn modelId="{39636C87-6A12-41B6-9EF0-2CC669F933F3}" type="presParOf" srcId="{5DC91285-49DB-4CB4-B593-7A5768A28FB4}" destId="{912741F3-9B45-41A8-8B3C-B5479F566152}" srcOrd="3" destOrd="0" presId="urn:microsoft.com/office/officeart/2018/2/layout/IconCircleList"/>
    <dgm:cxn modelId="{94E8F7A9-DB52-4023-9E40-1F7AF6621AD3}" type="presParOf" srcId="{715EAF42-980C-49B9-9A64-90DAC3CB980B}" destId="{927F7486-17F4-4BB8-B0EC-1B00651AFAC7}" srcOrd="5" destOrd="0" presId="urn:microsoft.com/office/officeart/2018/2/layout/IconCircleList"/>
    <dgm:cxn modelId="{FB05EA9F-E256-420E-9B88-B1F2664DF354}" type="presParOf" srcId="{715EAF42-980C-49B9-9A64-90DAC3CB980B}" destId="{B1141A5D-A249-40F8-9D42-E12704A575CD}" srcOrd="6" destOrd="0" presId="urn:microsoft.com/office/officeart/2018/2/layout/IconCircleList"/>
    <dgm:cxn modelId="{40845235-B99E-45BA-ADB7-857D31953EA7}" type="presParOf" srcId="{B1141A5D-A249-40F8-9D42-E12704A575CD}" destId="{7C324FA9-F9B1-4787-B858-B997F7960E1C}" srcOrd="0" destOrd="0" presId="urn:microsoft.com/office/officeart/2018/2/layout/IconCircleList"/>
    <dgm:cxn modelId="{C434F585-F4A7-4A63-9AAE-C72C253E1723}" type="presParOf" srcId="{B1141A5D-A249-40F8-9D42-E12704A575CD}" destId="{A4E925B4-5601-47F2-B22D-56170C6C382C}" srcOrd="1" destOrd="0" presId="urn:microsoft.com/office/officeart/2018/2/layout/IconCircleList"/>
    <dgm:cxn modelId="{9CE0080E-8222-4E18-9A65-DF97D035A69A}" type="presParOf" srcId="{B1141A5D-A249-40F8-9D42-E12704A575CD}" destId="{5DCF48A3-74D4-40F3-A4ED-8D52939914B1}" srcOrd="2" destOrd="0" presId="urn:microsoft.com/office/officeart/2018/2/layout/IconCircleList"/>
    <dgm:cxn modelId="{AB11B27B-500C-498B-9F44-BD7FE4AC2B2E}" type="presParOf" srcId="{B1141A5D-A249-40F8-9D42-E12704A575CD}" destId="{8A94D3AC-3DD0-4041-82D4-0BEDEF4F2D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91C4BF-015B-4D63-AA59-A76C579020D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FAB612-3D4E-491C-85E7-7F654F6BEAE5}">
      <dgm:prSet/>
      <dgm:spPr/>
      <dgm:t>
        <a:bodyPr/>
        <a:lstStyle/>
        <a:p>
          <a:r>
            <a:rPr lang="en-US"/>
            <a:t>Yes, it does!</a:t>
          </a:r>
        </a:p>
      </dgm:t>
    </dgm:pt>
    <dgm:pt modelId="{1E8E6EA7-FC25-4586-9A0E-E655B2A0F39C}" type="parTrans" cxnId="{BA29F16A-4778-49EE-82EE-F0171761BBE6}">
      <dgm:prSet/>
      <dgm:spPr/>
      <dgm:t>
        <a:bodyPr/>
        <a:lstStyle/>
        <a:p>
          <a:endParaRPr lang="en-US"/>
        </a:p>
      </dgm:t>
    </dgm:pt>
    <dgm:pt modelId="{3EF694B9-B731-4F5C-B810-0D7DE66DBF18}" type="sibTrans" cxnId="{BA29F16A-4778-49EE-82EE-F0171761BBE6}">
      <dgm:prSet/>
      <dgm:spPr/>
      <dgm:t>
        <a:bodyPr/>
        <a:lstStyle/>
        <a:p>
          <a:endParaRPr lang="en-US"/>
        </a:p>
      </dgm:t>
    </dgm:pt>
    <dgm:pt modelId="{56CB458F-7D22-4C64-A4B8-F8A5E9394E6B}">
      <dgm:prSet/>
      <dgm:spPr/>
      <dgm:t>
        <a:bodyPr/>
        <a:lstStyle/>
        <a:p>
          <a:r>
            <a:rPr lang="en-US"/>
            <a:t>Our application can support multiple users and uniquely tailor advertisements to each of them.</a:t>
          </a:r>
        </a:p>
      </dgm:t>
    </dgm:pt>
    <dgm:pt modelId="{CC1963C9-FABC-4E4A-A08C-FF905172610B}" type="parTrans" cxnId="{C95E1B98-CA04-4FF8-99A8-87C8F51B34F1}">
      <dgm:prSet/>
      <dgm:spPr/>
      <dgm:t>
        <a:bodyPr/>
        <a:lstStyle/>
        <a:p>
          <a:endParaRPr lang="en-US"/>
        </a:p>
      </dgm:t>
    </dgm:pt>
    <dgm:pt modelId="{80A5B5BE-418D-4CF2-B82F-9C824D2F57FC}" type="sibTrans" cxnId="{C95E1B98-CA04-4FF8-99A8-87C8F51B34F1}">
      <dgm:prSet/>
      <dgm:spPr/>
      <dgm:t>
        <a:bodyPr/>
        <a:lstStyle/>
        <a:p>
          <a:endParaRPr lang="en-US"/>
        </a:p>
      </dgm:t>
    </dgm:pt>
    <dgm:pt modelId="{39D8B457-22BE-4442-816F-D6BEE6A05810}" type="pres">
      <dgm:prSet presAssocID="{D291C4BF-015B-4D63-AA59-A76C579020D9}" presName="linear" presStyleCnt="0">
        <dgm:presLayoutVars>
          <dgm:animLvl val="lvl"/>
          <dgm:resizeHandles val="exact"/>
        </dgm:presLayoutVars>
      </dgm:prSet>
      <dgm:spPr/>
    </dgm:pt>
    <dgm:pt modelId="{30CDEE48-0166-4BE6-88FF-534DEF6AF9E1}" type="pres">
      <dgm:prSet presAssocID="{40FAB612-3D4E-491C-85E7-7F654F6BEA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076B26-67FA-46DB-AD5C-7ACF89F13C69}" type="pres">
      <dgm:prSet presAssocID="{3EF694B9-B731-4F5C-B810-0D7DE66DBF18}" presName="spacer" presStyleCnt="0"/>
      <dgm:spPr/>
    </dgm:pt>
    <dgm:pt modelId="{5E9A2213-8050-46C7-A9D2-A4471AB84F92}" type="pres">
      <dgm:prSet presAssocID="{56CB458F-7D22-4C64-A4B8-F8A5E9394E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65583A-25BB-477E-99F6-7034D7749EDA}" type="presOf" srcId="{56CB458F-7D22-4C64-A4B8-F8A5E9394E6B}" destId="{5E9A2213-8050-46C7-A9D2-A4471AB84F92}" srcOrd="0" destOrd="0" presId="urn:microsoft.com/office/officeart/2005/8/layout/vList2"/>
    <dgm:cxn modelId="{BA29F16A-4778-49EE-82EE-F0171761BBE6}" srcId="{D291C4BF-015B-4D63-AA59-A76C579020D9}" destId="{40FAB612-3D4E-491C-85E7-7F654F6BEAE5}" srcOrd="0" destOrd="0" parTransId="{1E8E6EA7-FC25-4586-9A0E-E655B2A0F39C}" sibTransId="{3EF694B9-B731-4F5C-B810-0D7DE66DBF18}"/>
    <dgm:cxn modelId="{900D9477-9D68-45D7-9448-CA70DED6B92E}" type="presOf" srcId="{40FAB612-3D4E-491C-85E7-7F654F6BEAE5}" destId="{30CDEE48-0166-4BE6-88FF-534DEF6AF9E1}" srcOrd="0" destOrd="0" presId="urn:microsoft.com/office/officeart/2005/8/layout/vList2"/>
    <dgm:cxn modelId="{E8957787-9C7F-4098-B400-D099B53DD8CD}" type="presOf" srcId="{D291C4BF-015B-4D63-AA59-A76C579020D9}" destId="{39D8B457-22BE-4442-816F-D6BEE6A05810}" srcOrd="0" destOrd="0" presId="urn:microsoft.com/office/officeart/2005/8/layout/vList2"/>
    <dgm:cxn modelId="{C95E1B98-CA04-4FF8-99A8-87C8F51B34F1}" srcId="{D291C4BF-015B-4D63-AA59-A76C579020D9}" destId="{56CB458F-7D22-4C64-A4B8-F8A5E9394E6B}" srcOrd="1" destOrd="0" parTransId="{CC1963C9-FABC-4E4A-A08C-FF905172610B}" sibTransId="{80A5B5BE-418D-4CF2-B82F-9C824D2F57FC}"/>
    <dgm:cxn modelId="{264A5958-2982-4C2E-8F8C-92683BD1B6D3}" type="presParOf" srcId="{39D8B457-22BE-4442-816F-D6BEE6A05810}" destId="{30CDEE48-0166-4BE6-88FF-534DEF6AF9E1}" srcOrd="0" destOrd="0" presId="urn:microsoft.com/office/officeart/2005/8/layout/vList2"/>
    <dgm:cxn modelId="{C3B7FFB1-99A4-4A72-9E22-4E0AD8DAC3B1}" type="presParOf" srcId="{39D8B457-22BE-4442-816F-D6BEE6A05810}" destId="{F6076B26-67FA-46DB-AD5C-7ACF89F13C69}" srcOrd="1" destOrd="0" presId="urn:microsoft.com/office/officeart/2005/8/layout/vList2"/>
    <dgm:cxn modelId="{7D09D032-D7BC-4C84-A765-900ED52C6898}" type="presParOf" srcId="{39D8B457-22BE-4442-816F-D6BEE6A05810}" destId="{5E9A2213-8050-46C7-A9D2-A4471AB84F9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64802-1AF6-4B37-9587-F40C159D0053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96D618-1127-4848-95C2-068CC87650EF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F2A07D-EFF7-47A9-B850-7AB2A9E19AE0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Social media platforms (Instagram, Google+, Facebook, etc.) create virtual identities for each user.</a:t>
          </a:r>
        </a:p>
      </dsp:txBody>
      <dsp:txXfrm>
        <a:off x="1930741" y="905470"/>
        <a:ext cx="4338296" cy="1671637"/>
      </dsp:txXfrm>
    </dsp:sp>
    <dsp:sp modelId="{61DAADAC-098C-41D9-A8D0-C9F3AF9D1139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F81ABC-191F-4F9A-9B88-57A135632436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3C7A16-12B4-4336-976B-40D5434EEFFB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They use these virtual identities to cater specific content towards users based on their interests. </a:t>
          </a:r>
        </a:p>
      </dsp:txBody>
      <dsp:txXfrm>
        <a:off x="1930741" y="2995017"/>
        <a:ext cx="4338296" cy="1671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F1FCF-E60C-4C4D-A29E-F0940DF0C358}">
      <dsp:nvSpPr>
        <dsp:cNvPr id="0" name=""/>
        <dsp:cNvSpPr/>
      </dsp:nvSpPr>
      <dsp:spPr>
        <a:xfrm>
          <a:off x="0" y="1956712"/>
          <a:ext cx="626903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13F8C-9D65-4F76-9ABC-8BC460ADBFD2}">
      <dsp:nvSpPr>
        <dsp:cNvPr id="0" name=""/>
        <dsp:cNvSpPr/>
      </dsp:nvSpPr>
      <dsp:spPr>
        <a:xfrm>
          <a:off x="313451" y="1676272"/>
          <a:ext cx="4388326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Goal: Virtual Identity = Actual Identity. </a:t>
          </a:r>
        </a:p>
      </dsp:txBody>
      <dsp:txXfrm>
        <a:off x="340831" y="1703652"/>
        <a:ext cx="4333566" cy="506120"/>
      </dsp:txXfrm>
    </dsp:sp>
    <dsp:sp modelId="{145860DD-AE2E-4F8E-A241-5EEE2FF1F512}">
      <dsp:nvSpPr>
        <dsp:cNvPr id="0" name=""/>
        <dsp:cNvSpPr/>
      </dsp:nvSpPr>
      <dsp:spPr>
        <a:xfrm>
          <a:off x="0" y="2818552"/>
          <a:ext cx="626903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95732" rIns="48654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 uploaded user images to better understand the person behind the screen.</a:t>
          </a:r>
        </a:p>
      </dsp:txBody>
      <dsp:txXfrm>
        <a:off x="0" y="2818552"/>
        <a:ext cx="6269038" cy="1077300"/>
      </dsp:txXfrm>
    </dsp:sp>
    <dsp:sp modelId="{121158C5-9B6F-4360-A7DE-F55CF8CC3111}">
      <dsp:nvSpPr>
        <dsp:cNvPr id="0" name=""/>
        <dsp:cNvSpPr/>
      </dsp:nvSpPr>
      <dsp:spPr>
        <a:xfrm>
          <a:off x="313451" y="2538112"/>
          <a:ext cx="4388326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solution moves us closer to the goal: </a:t>
          </a:r>
        </a:p>
      </dsp:txBody>
      <dsp:txXfrm>
        <a:off x="340831" y="2565492"/>
        <a:ext cx="433356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9E680-73C9-4F9D-9D9A-4E769ADC0FBA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D641B-BB81-4EE5-A5FE-D71428BD89D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Proof of Concept</a:t>
          </a:r>
        </a:p>
      </dsp:txBody>
      <dsp:txXfrm>
        <a:off x="559800" y="3022743"/>
        <a:ext cx="4320000" cy="720000"/>
      </dsp:txXfrm>
    </dsp:sp>
    <dsp:sp modelId="{FEFB7A9B-700C-4FD4-9A77-2710CE33FFBE}">
      <dsp:nvSpPr>
        <dsp:cNvPr id="0" name=""/>
        <dsp:cNvSpPr/>
      </dsp:nvSpPr>
      <dsp:spPr>
        <a:xfrm>
          <a:off x="6823800" y="47554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E3CAF-6293-4623-88BE-BC8497A45F62}">
      <dsp:nvSpPr>
        <dsp:cNvPr id="0" name=""/>
        <dsp:cNvSpPr/>
      </dsp:nvSpPr>
      <dsp:spPr>
        <a:xfrm>
          <a:off x="5635800" y="2623602"/>
          <a:ext cx="4320000" cy="125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Android Application that uses uploaded images (ex: Instagram posts) to tailor advertisements to specific users. </a:t>
          </a:r>
        </a:p>
      </dsp:txBody>
      <dsp:txXfrm>
        <a:off x="5635800" y="2623602"/>
        <a:ext cx="4320000" cy="1252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7D6EF-FB7D-4B00-8B77-C34D38054CF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F2E346-CA4B-4048-A31E-D6A2D7536ED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BC0E78-EE60-4305-B6AE-CF963978F24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Login/Registration</a:t>
          </a:r>
        </a:p>
      </dsp:txBody>
      <dsp:txXfrm>
        <a:off x="1429899" y="2442"/>
        <a:ext cx="5083704" cy="1238008"/>
      </dsp:txXfrm>
    </dsp:sp>
    <dsp:sp modelId="{70A58DE8-4310-4E4B-9401-771BC0BE3C3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DCE619-5DAC-49BE-B104-330D9818B15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7E85A-6C35-4238-9251-D427B8DEF773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View Feed</a:t>
          </a:r>
        </a:p>
      </dsp:txBody>
      <dsp:txXfrm>
        <a:off x="1429899" y="1549953"/>
        <a:ext cx="2931121" cy="1238008"/>
      </dsp:txXfrm>
    </dsp:sp>
    <dsp:sp modelId="{BFC689A3-B739-44D7-9F4F-7244CCAB83FE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*For this hack, only shows Ads</a:t>
          </a:r>
        </a:p>
      </dsp:txBody>
      <dsp:txXfrm>
        <a:off x="4361021" y="1549953"/>
        <a:ext cx="2152582" cy="1238008"/>
      </dsp:txXfrm>
    </dsp:sp>
    <dsp:sp modelId="{254377A0-79DF-46F8-88EE-A6D3CD36349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D85A44-1A7E-4088-9A93-A6F264A94EF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EF05A3-A8CE-47EC-802A-AAA0547E503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Upload Image from Gallery</a:t>
          </a:r>
        </a:p>
      </dsp:txBody>
      <dsp:txXfrm>
        <a:off x="1429899" y="3097464"/>
        <a:ext cx="5083704" cy="1238008"/>
      </dsp:txXfrm>
    </dsp:sp>
    <dsp:sp modelId="{3A938A4E-8837-456D-BAA8-75962B6E537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405DC4-6B7B-4C55-A009-8F60502033B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CB2788-523E-4971-AC45-91C695367D3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Automatically Customize Feed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0E430-995D-4A23-9CF7-2C260CCE255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2D6DE1-9084-4606-AE0E-FFB9A1DA580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392D0A-96AB-4B41-81A5-02B16BD899B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build an Android Application</a:t>
          </a:r>
        </a:p>
      </dsp:txBody>
      <dsp:txXfrm>
        <a:off x="1834517" y="469890"/>
        <a:ext cx="3148942" cy="1335915"/>
      </dsp:txXfrm>
    </dsp:sp>
    <dsp:sp modelId="{1A799901-B4B8-4630-9A66-44310F835EC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F41731-11B1-4B0C-AA34-A301E162880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86E6AD-4DD4-4DC6-9F7B-9F94B72DA83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Firebase to manage users and their information</a:t>
          </a:r>
        </a:p>
      </dsp:txBody>
      <dsp:txXfrm>
        <a:off x="7154322" y="469890"/>
        <a:ext cx="3148942" cy="1335915"/>
      </dsp:txXfrm>
    </dsp:sp>
    <dsp:sp modelId="{8AF348F4-2500-4ACA-9ACE-694D626219D8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830544-B0EC-4C1E-A924-26A016AC631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2741F3-9B45-41A8-8B3C-B5479F566152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Google Cloud Vision API to understand uploaded images</a:t>
          </a:r>
        </a:p>
      </dsp:txBody>
      <dsp:txXfrm>
        <a:off x="1834517" y="2545532"/>
        <a:ext cx="3148942" cy="1335915"/>
      </dsp:txXfrm>
    </dsp:sp>
    <dsp:sp modelId="{7C324FA9-F9B1-4787-B858-B997F7960E1C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925B4-5601-47F2-B22D-56170C6C382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4D3AC-3DD0-4041-82D4-0BEDEF4F2DF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Advertisement selection is purely based on the information gained from the uploaded images.</a:t>
          </a:r>
        </a:p>
      </dsp:txBody>
      <dsp:txXfrm>
        <a:off x="7154322" y="2545532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DEE48-0166-4BE6-88FF-534DEF6AF9E1}">
      <dsp:nvSpPr>
        <dsp:cNvPr id="0" name=""/>
        <dsp:cNvSpPr/>
      </dsp:nvSpPr>
      <dsp:spPr>
        <a:xfrm>
          <a:off x="0" y="66875"/>
          <a:ext cx="6513603" cy="28182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Yes, it does!</a:t>
          </a:r>
        </a:p>
      </dsp:txBody>
      <dsp:txXfrm>
        <a:off x="137575" y="204450"/>
        <a:ext cx="6238453" cy="2543087"/>
      </dsp:txXfrm>
    </dsp:sp>
    <dsp:sp modelId="{5E9A2213-8050-46C7-A9D2-A4471AB84F92}">
      <dsp:nvSpPr>
        <dsp:cNvPr id="0" name=""/>
        <dsp:cNvSpPr/>
      </dsp:nvSpPr>
      <dsp:spPr>
        <a:xfrm>
          <a:off x="0" y="3000313"/>
          <a:ext cx="6513603" cy="281823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Our application can support multiple users and uniquely tailor advertisements to each of them.</a:t>
          </a:r>
        </a:p>
      </dsp:txBody>
      <dsp:txXfrm>
        <a:off x="137575" y="3137888"/>
        <a:ext cx="6238453" cy="2543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948E-C2DA-475C-BEEB-5FAB2EDD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7EBA8-BA54-4634-946A-9C68FD87C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9804-A556-4CC4-94C2-F3FE1EF1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FACF-55A1-4B14-97BA-B14C31F4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F0C00-F5E9-4548-A64F-91A211EA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5FCC-778D-4260-95FE-D255024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6946A-AB54-4D96-A50C-C318CB9C7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DCAE-1F06-4386-9BAB-C26F3163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9903-94B9-4570-AE4A-6078E6FC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621B-D5F1-4033-85F2-0A922E8F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81DC8-345E-437D-B005-50E27B58E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F17AF-C247-4D1D-8FFE-4E97C92BB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4D66-BBE6-4FD6-AE36-92EAAC43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B8C9-C957-40E5-93F1-9D3BC397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6459-C0EE-4D39-89B6-95555FAB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C0C6-0435-48D5-AF94-55EED5AF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A47D-1808-4818-8945-CE43E3A1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45B-1CB8-47C0-A111-C797B6CB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719A-5759-4F21-8180-B5A582CA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628E-78BD-49D7-84D9-ABFB074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3AE5-4496-4A8A-BFAF-3B1590FA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947D-C3E9-4C0A-8047-39C5487F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10BB-FCC7-4BF9-8D18-D0015303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379F-D8CB-4EF7-A8D6-288EF53B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79F0-F359-487F-8696-B0705D07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4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679A-9768-4F28-B743-D7ECA2B4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37AF-35DA-4E9C-8784-7692C138B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5834D-D5A8-43C9-89DF-E3420592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2EA4-7A34-48B2-A56E-2F5A0745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33332-F0A5-4F75-92C9-E0BAFEFC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5D08B-4488-4383-B2A4-28F422A9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9ED7-2CB6-4511-BE56-AB8E76C5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4BDF6-64FD-4ABB-B8D5-26F0AF77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0269A-6C57-4CA8-9192-12A6C367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2D179-F125-4074-93AB-A6CB3B70C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D0891-94BC-47FE-A144-C81F88A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9811F-926C-489A-A092-F9FD8116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00E7F-6D51-4815-9ABA-2694CD3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AEFDF-10CB-47C2-AE83-0E3C7C15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DE6C-B1CC-4346-966E-22408E97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273C-10C0-47EC-978B-0BF5887F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B7653-459D-496E-B342-33EAFFEF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F47B-B338-46F6-A539-8CF6D831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02D91-5B3D-45F2-9BBC-6381625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9690F-9D45-46DF-A6DB-5B881A98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2675-E5D6-46FB-97DD-EB2D95FD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A58E-03E4-4490-9BE9-9E65B7DF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7D2E-8707-4555-97D7-7AB60295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ED39D-8CD6-4BB6-B708-23488AEB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9EEE5-65B2-44AC-8DCD-6B333990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6911D-18A1-42C6-83FF-90BFD6C6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14BAD-F990-4317-9513-82278B3D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569-9997-4342-9B12-29E98207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3A6A8-7722-49A4-86A4-77AE41ADD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0EB2B-BAB7-4F36-93C5-07CB7039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9A0FF-3F33-4933-9DCA-51CE58F5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D8A9-3F3B-454D-A3B3-9E01AA85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AE18-02A4-4D90-8B70-F99C7CD9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90AE-364B-4BF2-85F9-80299F7C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D925D-FBE9-4A4F-A4C6-9790ABA1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9862-DBF1-4743-8918-7D66BF9C5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EDF0-F7A4-4A85-81C3-245154602F16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4703-E625-4E1A-8B09-E9E7003B9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335CE-D561-4CC5-9D1D-2841012D9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4E49-7A99-456E-ACF2-782E85C4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0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55DF1D-A084-4156-9B85-D5855B0F9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2075688"/>
            <a:ext cx="8677656" cy="1746504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Advertise-meant For You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0418-7D4F-4C40-AC42-030982C2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5648" y="3881568"/>
            <a:ext cx="8677656" cy="123153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Aniruddha Das</a:t>
            </a:r>
          </a:p>
          <a:p>
            <a:r>
              <a:rPr lang="en-US" sz="2000">
                <a:solidFill>
                  <a:srgbClr val="FFFFFF"/>
                </a:solidFill>
              </a:rPr>
              <a:t>Ranveer Uppal</a:t>
            </a:r>
          </a:p>
          <a:p>
            <a:r>
              <a:rPr lang="en-US" sz="2000">
                <a:solidFill>
                  <a:srgbClr val="FFFFFF"/>
                </a:solidFill>
              </a:rPr>
              <a:t>Sanath Nagaraj</a:t>
            </a:r>
          </a:p>
        </p:txBody>
      </p:sp>
    </p:spTree>
    <p:extLst>
      <p:ext uri="{BB962C8B-B14F-4D97-AF65-F5344CB8AC3E}">
        <p14:creationId xmlns:p14="http://schemas.microsoft.com/office/powerpoint/2010/main" val="319701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F3E1E-6B39-4BCD-A8A5-AE85F107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Inspiration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167C7F-16B7-4C02-86A2-2719D3E56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51236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36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3F2F7-1EB2-4A21-BB1F-2D7F975B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Inspiration</a:t>
            </a: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B2E7697-33EB-478F-AC92-76209A459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58126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62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34D7-8DC5-4BD1-B876-F8447A03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What’s Our Hack?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FE69E99-1758-4E3A-B76A-58D121688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7104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84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9389C-AA82-4838-9141-612C5137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012847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What’s Our Hack?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49C0B90-1264-4800-99DA-8BA6BDD90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527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8285C2-C1E9-4879-A22A-D2C85B545DAA}"/>
              </a:ext>
            </a:extLst>
          </p:cNvPr>
          <p:cNvCxnSpPr/>
          <p:nvPr/>
        </p:nvCxnSpPr>
        <p:spPr>
          <a:xfrm>
            <a:off x="8135210" y="1710812"/>
            <a:ext cx="0" cy="312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7E10FD-549C-49F9-A588-01FD19F52ADC}"/>
              </a:ext>
            </a:extLst>
          </p:cNvPr>
          <p:cNvCxnSpPr/>
          <p:nvPr/>
        </p:nvCxnSpPr>
        <p:spPr>
          <a:xfrm>
            <a:off x="8135210" y="3255459"/>
            <a:ext cx="0" cy="312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724F65-8069-4298-BA2E-6680209FADE8}"/>
              </a:ext>
            </a:extLst>
          </p:cNvPr>
          <p:cNvCxnSpPr/>
          <p:nvPr/>
        </p:nvCxnSpPr>
        <p:spPr>
          <a:xfrm>
            <a:off x="8135210" y="4809936"/>
            <a:ext cx="0" cy="312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FAE558-E9B3-46F9-89CA-5A575B15C3F6}"/>
              </a:ext>
            </a:extLst>
          </p:cNvPr>
          <p:cNvCxnSpPr/>
          <p:nvPr/>
        </p:nvCxnSpPr>
        <p:spPr>
          <a:xfrm flipH="1">
            <a:off x="5043948" y="5757770"/>
            <a:ext cx="1503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979037-F7DB-4894-B39E-05A094CE0D4D}"/>
              </a:ext>
            </a:extLst>
          </p:cNvPr>
          <p:cNvCxnSpPr/>
          <p:nvPr/>
        </p:nvCxnSpPr>
        <p:spPr>
          <a:xfrm flipV="1">
            <a:off x="5043948" y="2489528"/>
            <a:ext cx="0" cy="32682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1B5885-0C34-40D3-B0A8-E05D3C220845}"/>
              </a:ext>
            </a:extLst>
          </p:cNvPr>
          <p:cNvCxnSpPr>
            <a:cxnSpLocks/>
          </p:cNvCxnSpPr>
          <p:nvPr/>
        </p:nvCxnSpPr>
        <p:spPr>
          <a:xfrm>
            <a:off x="5025269" y="2505262"/>
            <a:ext cx="183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7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63E8-BFF7-47C8-A66D-94FC2F27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did we build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F8CBE-D87C-4D69-B477-E86CFF72D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121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18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8CDD2-888C-4255-92C0-17C19960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Does it really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61C309-49F6-4A0F-BB06-AF0226DE9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9990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52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Advertise-meant For You</vt:lpstr>
      <vt:lpstr>Inspiration</vt:lpstr>
      <vt:lpstr>Inspiration</vt:lpstr>
      <vt:lpstr>What’s Our Hack?</vt:lpstr>
      <vt:lpstr>What’s Our Hack?</vt:lpstr>
      <vt:lpstr>How did we build it?</vt:lpstr>
      <vt:lpstr>Does it really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Advertise-meant For You</dc:title>
  <dc:creator>Sanath Nagaraj</dc:creator>
  <cp:lastModifiedBy>Sanath Nagaraj</cp:lastModifiedBy>
  <cp:revision>1</cp:revision>
  <dcterms:created xsi:type="dcterms:W3CDTF">2018-10-21T10:08:03Z</dcterms:created>
  <dcterms:modified xsi:type="dcterms:W3CDTF">2018-10-21T10:17:45Z</dcterms:modified>
</cp:coreProperties>
</file>