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865F-D53A-4499-8E75-776DD7E3FD45}" v="116" dt="2018-10-21T09:41:16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72" d="100"/>
          <a:sy n="72" d="100"/>
        </p:scale>
        <p:origin x="73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th Nagaraj" userId="24339da7c257744b" providerId="LiveId" clId="{31B8865F-D53A-4499-8E75-776DD7E3FD45}"/>
    <pc:docChg chg="custSel mod addSld delSld modSld modMainMaster">
      <pc:chgData name="Sanath Nagaraj" userId="24339da7c257744b" providerId="LiveId" clId="{31B8865F-D53A-4499-8E75-776DD7E3FD45}" dt="2018-10-21T09:41:16.807" v="450"/>
      <pc:docMkLst>
        <pc:docMk/>
      </pc:docMkLst>
      <pc:sldChg chg="addSp modSp mod modTransition setBg">
        <pc:chgData name="Sanath Nagaraj" userId="24339da7c257744b" providerId="LiveId" clId="{31B8865F-D53A-4499-8E75-776DD7E3FD45}" dt="2018-10-21T09:39:25.389" v="406"/>
        <pc:sldMkLst>
          <pc:docMk/>
          <pc:sldMk cId="1691198095" sldId="256"/>
        </pc:sldMkLst>
        <pc:spChg chg="mod">
          <ac:chgData name="Sanath Nagaraj" userId="24339da7c257744b" providerId="LiveId" clId="{31B8865F-D53A-4499-8E75-776DD7E3FD45}" dt="2018-10-21T08:09:16.482" v="250" actId="20577"/>
          <ac:spMkLst>
            <pc:docMk/>
            <pc:sldMk cId="1691198095" sldId="256"/>
            <ac:spMk id="2" creationId="{B73C3BE4-D38C-4B52-8643-14A663952B98}"/>
          </ac:spMkLst>
        </pc:spChg>
        <pc:spChg chg="mod">
          <ac:chgData name="Sanath Nagaraj" userId="24339da7c257744b" providerId="LiveId" clId="{31B8865F-D53A-4499-8E75-776DD7E3FD45}" dt="2018-10-21T08:09:02.420" v="246" actId="27636"/>
          <ac:spMkLst>
            <pc:docMk/>
            <pc:sldMk cId="1691198095" sldId="256"/>
            <ac:spMk id="3" creationId="{AFA8EF26-4C2A-419E-8E93-FC06025B0F31}"/>
          </ac:spMkLst>
        </pc:spChg>
        <pc:spChg chg="add">
          <ac:chgData name="Sanath Nagaraj" userId="24339da7c257744b" providerId="LiveId" clId="{31B8865F-D53A-4499-8E75-776DD7E3FD45}" dt="2018-10-21T08:08:36.700" v="159" actId="26606"/>
          <ac:spMkLst>
            <pc:docMk/>
            <pc:sldMk cId="1691198095" sldId="256"/>
            <ac:spMk id="8" creationId="{86197D16-FE75-4A0E-A0C9-28C0F04A43DF}"/>
          </ac:spMkLst>
        </pc:spChg>
        <pc:picChg chg="add">
          <ac:chgData name="Sanath Nagaraj" userId="24339da7c257744b" providerId="LiveId" clId="{31B8865F-D53A-4499-8E75-776DD7E3FD45}" dt="2018-10-21T08:08:36.700" v="159" actId="26606"/>
          <ac:picMkLst>
            <pc:docMk/>
            <pc:sldMk cId="1691198095" sldId="256"/>
            <ac:picMk id="10" creationId="{FA8FCEC6-4B30-4FF2-8B32-504BEAEA3A16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0.408" v="440" actId="1076"/>
        <pc:sldMkLst>
          <pc:docMk/>
          <pc:sldMk cId="2966554611" sldId="257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966554611" sldId="257"/>
            <ac:spMk id="6" creationId="{FBCF3A29-19A0-4C9E-B673-AF278B3D8819}"/>
          </ac:spMkLst>
        </pc:spChg>
        <pc:spChg chg="add mod">
          <ac:chgData name="Sanath Nagaraj" userId="24339da7c257744b" providerId="LiveId" clId="{31B8865F-D53A-4499-8E75-776DD7E3FD45}" dt="2018-10-21T07:56:22.438" v="45" actId="20577"/>
          <ac:spMkLst>
            <pc:docMk/>
            <pc:sldMk cId="2966554611" sldId="257"/>
            <ac:spMk id="7" creationId="{5C6DF6D5-34A9-45E1-BD75-F9C0216EE9CE}"/>
          </ac:spMkLst>
        </pc:spChg>
        <pc:spChg chg="add mod">
          <ac:chgData name="Sanath Nagaraj" userId="24339da7c257744b" providerId="LiveId" clId="{31B8865F-D53A-4499-8E75-776DD7E3FD45}" dt="2018-10-21T09:41:00.408" v="440" actId="1076"/>
          <ac:spMkLst>
            <pc:docMk/>
            <pc:sldMk cId="2966554611" sldId="257"/>
            <ac:spMk id="8" creationId="{0AC92ED5-B35F-4251-9CE6-1E1E3D655F99}"/>
          </ac:spMkLst>
        </pc:spChg>
        <pc:spChg chg="add mod">
          <ac:chgData name="Sanath Nagaraj" userId="24339da7c257744b" providerId="LiveId" clId="{31B8865F-D53A-4499-8E75-776DD7E3FD45}" dt="2018-10-21T09:28:59.971" v="347" actId="1076"/>
          <ac:spMkLst>
            <pc:docMk/>
            <pc:sldMk cId="2966554611" sldId="257"/>
            <ac:spMk id="21" creationId="{29B55328-7034-483A-A53F-45F5C80D8AB2}"/>
          </ac:spMkLst>
        </pc:spChg>
        <pc:spChg chg="add mod">
          <ac:chgData name="Sanath Nagaraj" userId="24339da7c257744b" providerId="LiveId" clId="{31B8865F-D53A-4499-8E75-776DD7E3FD45}" dt="2018-10-21T09:30:00.803" v="355" actId="20577"/>
          <ac:spMkLst>
            <pc:docMk/>
            <pc:sldMk cId="2966554611" sldId="257"/>
            <ac:spMk id="22" creationId="{BC1A3674-48AA-4857-ADE3-099916B07F3B}"/>
          </ac:spMkLst>
        </pc:sp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9" creationId="{2C0CBA09-46A1-4C0B-9C42-885324A5A668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0" creationId="{7E80A367-A374-4FC2-A087-2895C013CCA7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1" creationId="{0AB15371-7A41-4F38-8483-7683AEA17799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2" creationId="{39FDC69A-08D3-4444-9255-09EDA13CADB0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3" creationId="{D8E7A7AD-983D-42EE-A26F-C77763116F65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4" creationId="{9917FD3D-81A7-4B70-91F9-4C0E6AACF17C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5" creationId="{88E64457-8581-4FC9-82DF-EF8E4A028CB6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6" creationId="{9ECC72B6-49BD-4C5E-8B81-1AF33FB67E7F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7" creationId="{52054844-CC2C-4DEC-AA00-F3432123E480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8" creationId="{B2560960-6E0F-4E18-A7FC-AFF114FB5A2C}"/>
          </ac:picMkLst>
        </pc:picChg>
        <pc:picChg chg="add del mod">
          <ac:chgData name="Sanath Nagaraj" userId="24339da7c257744b" providerId="LiveId" clId="{31B8865F-D53A-4499-8E75-776DD7E3FD45}" dt="2018-10-21T09:21:13.967" v="306"/>
          <ac:picMkLst>
            <pc:docMk/>
            <pc:sldMk cId="2966554611" sldId="257"/>
            <ac:picMk id="19" creationId="{6301F6E8-F684-4E06-A186-3243818FD4E5}"/>
          </ac:picMkLst>
        </pc:picChg>
        <pc:picChg chg="add mod">
          <ac:chgData name="Sanath Nagaraj" userId="24339da7c257744b" providerId="LiveId" clId="{31B8865F-D53A-4499-8E75-776DD7E3FD45}" dt="2018-10-21T09:24:17.861" v="338" actId="1076"/>
          <ac:picMkLst>
            <pc:docMk/>
            <pc:sldMk cId="2966554611" sldId="257"/>
            <ac:picMk id="20" creationId="{06FF64B5-BDB6-4159-A45B-6734D3ADFDB0}"/>
          </ac:picMkLst>
        </pc:picChg>
        <pc:picChg chg="add del mod">
          <ac:chgData name="Sanath Nagaraj" userId="24339da7c257744b" providerId="LiveId" clId="{31B8865F-D53A-4499-8E75-776DD7E3FD45}" dt="2018-10-21T07:55:53.565" v="25"/>
          <ac:picMkLst>
            <pc:docMk/>
            <pc:sldMk cId="2966554611" sldId="257"/>
            <ac:picMk id="1026" creationId="{7CA165C2-B193-4875-B61B-12C2F9B9CDF9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3.326" v="441"/>
        <pc:sldMkLst>
          <pc:docMk/>
          <pc:sldMk cId="3721570051" sldId="258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3721570051" sldId="258"/>
            <ac:spMk id="8" creationId="{926BE23A-EFA0-436B-B62E-AE3D8FE6D768}"/>
          </ac:spMkLst>
        </pc:spChg>
        <pc:spChg chg="add mod">
          <ac:chgData name="Sanath Nagaraj" userId="24339da7c257744b" providerId="LiveId" clId="{31B8865F-D53A-4499-8E75-776DD7E3FD45}" dt="2018-10-21T09:40:04.001" v="426" actId="14100"/>
          <ac:spMkLst>
            <pc:docMk/>
            <pc:sldMk cId="3721570051" sldId="258"/>
            <ac:spMk id="21" creationId="{F277DF28-172A-487D-B2B6-48815D0F23DD}"/>
          </ac:spMkLst>
        </pc:spChg>
        <pc:spChg chg="add">
          <ac:chgData name="Sanath Nagaraj" userId="24339da7c257744b" providerId="LiveId" clId="{31B8865F-D53A-4499-8E75-776DD7E3FD45}" dt="2018-10-21T09:41:03.326" v="441"/>
          <ac:spMkLst>
            <pc:docMk/>
            <pc:sldMk cId="3721570051" sldId="258"/>
            <ac:spMk id="22" creationId="{00A79F8C-7482-4EAC-AC69-674AA6F7412D}"/>
          </ac:spMkLst>
        </pc:spChg>
        <pc:picChg chg="add del">
          <ac:chgData name="Sanath Nagaraj" userId="24339da7c257744b" providerId="LiveId" clId="{31B8865F-D53A-4499-8E75-776DD7E3FD45}" dt="2018-10-21T08:01:32.444" v="65" actId="478"/>
          <ac:picMkLst>
            <pc:docMk/>
            <pc:sldMk cId="3721570051" sldId="258"/>
            <ac:picMk id="7" creationId="{D33BC96D-F4B9-40E7-9E09-80A373149A36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9" creationId="{31AE40E4-AD4C-48A9-88A7-4AF5AACA5960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0" creationId="{26CCD31D-C665-4DB3-AEED-24BD5B91E1D6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1" creationId="{8C2A8DD4-BA14-48B5-99AD-44178C39734E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2" creationId="{8781B224-EE64-44CF-AF83-8B5B536A6C9A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3" creationId="{F5C974CB-A714-4DC7-A518-4A92F758247B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4" creationId="{CFD52A1D-B755-429B-A2AF-05DF55C3439B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5" creationId="{6D9E85B6-A233-4A39-8611-78E4EE3D61C0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6" creationId="{17054703-D6BF-4EB3-A96D-D18E38F48EF0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7" creationId="{462B7D23-6DDF-4AE1-89D4-18CC62938A3C}"/>
          </ac:picMkLst>
        </pc:picChg>
        <pc:picChg chg="add del">
          <ac:chgData name="Sanath Nagaraj" userId="24339da7c257744b" providerId="LiveId" clId="{31B8865F-D53A-4499-8E75-776DD7E3FD45}" dt="2018-10-21T09:21:34.611" v="309"/>
          <ac:picMkLst>
            <pc:docMk/>
            <pc:sldMk cId="3721570051" sldId="258"/>
            <ac:picMk id="18" creationId="{9B34971B-A433-47F6-A00E-BF8BFA075D93}"/>
          </ac:picMkLst>
        </pc:picChg>
        <pc:picChg chg="add mod">
          <ac:chgData name="Sanath Nagaraj" userId="24339da7c257744b" providerId="LiveId" clId="{31B8865F-D53A-4499-8E75-776DD7E3FD45}" dt="2018-10-21T09:24:21.776" v="339" actId="1076"/>
          <ac:picMkLst>
            <pc:docMk/>
            <pc:sldMk cId="3721570051" sldId="258"/>
            <ac:picMk id="19" creationId="{8920F6D9-099F-4FE2-AE37-EBEAFCC63EEB}"/>
          </ac:picMkLst>
        </pc:picChg>
        <pc:picChg chg="add mod">
          <ac:chgData name="Sanath Nagaraj" userId="24339da7c257744b" providerId="LiveId" clId="{31B8865F-D53A-4499-8E75-776DD7E3FD45}" dt="2018-10-21T08:01:54.813" v="68" actId="1076"/>
          <ac:picMkLst>
            <pc:docMk/>
            <pc:sldMk cId="3721570051" sldId="258"/>
            <ac:picMk id="11266" creationId="{50691F4F-34AB-4673-9B0A-D1F1266DBD0C}"/>
          </ac:picMkLst>
        </pc:picChg>
        <pc:picChg chg="add mod">
          <ac:chgData name="Sanath Nagaraj" userId="24339da7c257744b" providerId="LiveId" clId="{31B8865F-D53A-4499-8E75-776DD7E3FD45}" dt="2018-10-21T09:31:29.147" v="361" actId="1076"/>
          <ac:picMkLst>
            <pc:docMk/>
            <pc:sldMk cId="3721570051" sldId="258"/>
            <ac:picMk id="11268" creationId="{022367A3-6AB1-455A-A313-920D733AB1FB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4.496" v="442"/>
        <pc:sldMkLst>
          <pc:docMk/>
          <pc:sldMk cId="588341590" sldId="259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588341590" sldId="259"/>
            <ac:spMk id="7" creationId="{E4A19751-49F3-4956-B3FC-4A53F4EA21BE}"/>
          </ac:spMkLst>
        </pc:spChg>
        <pc:spChg chg="add">
          <ac:chgData name="Sanath Nagaraj" userId="24339da7c257744b" providerId="LiveId" clId="{31B8865F-D53A-4499-8E75-776DD7E3FD45}" dt="2018-10-21T09:40:07.368" v="427"/>
          <ac:spMkLst>
            <pc:docMk/>
            <pc:sldMk cId="588341590" sldId="259"/>
            <ac:spMk id="19" creationId="{A1DA091F-FEF5-4FF8-AD36-287B188839B4}"/>
          </ac:spMkLst>
        </pc:spChg>
        <pc:spChg chg="add">
          <ac:chgData name="Sanath Nagaraj" userId="24339da7c257744b" providerId="LiveId" clId="{31B8865F-D53A-4499-8E75-776DD7E3FD45}" dt="2018-10-21T09:41:04.496" v="442"/>
          <ac:spMkLst>
            <pc:docMk/>
            <pc:sldMk cId="588341590" sldId="259"/>
            <ac:spMk id="20" creationId="{E868D7F1-75DE-4D2A-8F3B-62BE1D24B2A0}"/>
          </ac:spMkLst>
        </pc:sp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8" creationId="{BF76CE56-3EEE-481C-B1DC-01C8D17019B6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9" creationId="{CA322D83-1EF0-4524-8329-AB83C5B40DA4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0" creationId="{19C456D4-F037-4E3B-A609-73F2F6A49CD1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1" creationId="{E9E22EAA-1DC7-49C3-9EFA-BBA51468F8E5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2" creationId="{74B90865-F4FF-4924-8427-5A2634E76E0E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3" creationId="{A5067BA8-1E08-48BF-A458-7B2B99DDA3BF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4" creationId="{DD63F89D-7276-4040-BC55-14CC8F205CF7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5" creationId="{0F4E341C-24FC-4B75-AB1B-899865EB2572}"/>
          </ac:picMkLst>
        </pc:picChg>
        <pc:picChg chg="add del">
          <ac:chgData name="Sanath Nagaraj" userId="24339da7c257744b" providerId="LiveId" clId="{31B8865F-D53A-4499-8E75-776DD7E3FD45}" dt="2018-10-21T09:21:49.367" v="312"/>
          <ac:picMkLst>
            <pc:docMk/>
            <pc:sldMk cId="588341590" sldId="259"/>
            <ac:picMk id="16" creationId="{856D252D-2C8B-41DA-9014-0406981F8C46}"/>
          </ac:picMkLst>
        </pc:picChg>
        <pc:picChg chg="add mod">
          <ac:chgData name="Sanath Nagaraj" userId="24339da7c257744b" providerId="LiveId" clId="{31B8865F-D53A-4499-8E75-776DD7E3FD45}" dt="2018-10-21T09:21:45.646" v="311" actId="1076"/>
          <ac:picMkLst>
            <pc:docMk/>
            <pc:sldMk cId="588341590" sldId="259"/>
            <ac:picMk id="17" creationId="{59C878C0-DD78-44D1-A4AF-4AF2C73AC0E7}"/>
          </ac:picMkLst>
        </pc:picChg>
        <pc:picChg chg="add mod">
          <ac:chgData name="Sanath Nagaraj" userId="24339da7c257744b" providerId="LiveId" clId="{31B8865F-D53A-4499-8E75-776DD7E3FD45}" dt="2018-10-21T08:02:11.699" v="71" actId="14100"/>
          <ac:picMkLst>
            <pc:docMk/>
            <pc:sldMk cId="588341590" sldId="259"/>
            <ac:picMk id="10242" creationId="{8CF57EE2-B0F8-4F5E-AB7E-AB71776C8274}"/>
          </ac:picMkLst>
        </pc:picChg>
        <pc:picChg chg="add mod">
          <ac:chgData name="Sanath Nagaraj" userId="24339da7c257744b" providerId="LiveId" clId="{31B8865F-D53A-4499-8E75-776DD7E3FD45}" dt="2018-10-21T09:31:43.376" v="364" actId="1076"/>
          <ac:picMkLst>
            <pc:docMk/>
            <pc:sldMk cId="588341590" sldId="259"/>
            <ac:picMk id="10244" creationId="{62FCE096-44E0-4972-AC3E-920F44F16B0B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5.523" v="443"/>
        <pc:sldMkLst>
          <pc:docMk/>
          <pc:sldMk cId="2199788704" sldId="260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199788704" sldId="260"/>
            <ac:spMk id="7" creationId="{54026E38-1C1C-4E50-9E00-E101A6F15F34}"/>
          </ac:spMkLst>
        </pc:spChg>
        <pc:spChg chg="add">
          <ac:chgData name="Sanath Nagaraj" userId="24339da7c257744b" providerId="LiveId" clId="{31B8865F-D53A-4499-8E75-776DD7E3FD45}" dt="2018-10-21T09:40:09.644" v="428"/>
          <ac:spMkLst>
            <pc:docMk/>
            <pc:sldMk cId="2199788704" sldId="260"/>
            <ac:spMk id="18" creationId="{A8FB3FBD-5B47-4F6C-A935-38B61B34D0C6}"/>
          </ac:spMkLst>
        </pc:spChg>
        <pc:spChg chg="add">
          <ac:chgData name="Sanath Nagaraj" userId="24339da7c257744b" providerId="LiveId" clId="{31B8865F-D53A-4499-8E75-776DD7E3FD45}" dt="2018-10-21T09:41:05.523" v="443"/>
          <ac:spMkLst>
            <pc:docMk/>
            <pc:sldMk cId="2199788704" sldId="260"/>
            <ac:spMk id="19" creationId="{58A9FE8B-C223-4DCE-B4F8-933B40E74421}"/>
          </ac:spMkLst>
        </pc:sp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8" creationId="{021248A3-A62C-480C-BC29-0093CDB4DC5E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9" creationId="{196A41C4-AFA3-4263-9A83-35233D2E71E3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0" creationId="{DB0A9300-3F18-4895-BD11-320691E198F4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1" creationId="{EB00E077-EA96-41D1-9458-A74BB677A58B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2" creationId="{3B45F010-9EA5-4151-84DC-DF62AED9C147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3" creationId="{C2A128E6-9ECD-4DF8-8DA2-ECEE6B713F9D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4" creationId="{3EA82AA6-5BAB-4B69-8DF8-631A7D0DD136}"/>
          </ac:picMkLst>
        </pc:picChg>
        <pc:picChg chg="add del">
          <ac:chgData name="Sanath Nagaraj" userId="24339da7c257744b" providerId="LiveId" clId="{31B8865F-D53A-4499-8E75-776DD7E3FD45}" dt="2018-10-21T09:22:03.950" v="315"/>
          <ac:picMkLst>
            <pc:docMk/>
            <pc:sldMk cId="2199788704" sldId="260"/>
            <ac:picMk id="15" creationId="{D8DEAC81-D8CE-4E26-AA20-14A6125E9804}"/>
          </ac:picMkLst>
        </pc:picChg>
        <pc:picChg chg="add mod">
          <ac:chgData name="Sanath Nagaraj" userId="24339da7c257744b" providerId="LiveId" clId="{31B8865F-D53A-4499-8E75-776DD7E3FD45}" dt="2018-10-21T09:21:59.711" v="314" actId="1076"/>
          <ac:picMkLst>
            <pc:docMk/>
            <pc:sldMk cId="2199788704" sldId="260"/>
            <ac:picMk id="16" creationId="{AE9D0711-5C50-4562-B2FE-2B0A8AECE35D}"/>
          </ac:picMkLst>
        </pc:picChg>
        <pc:picChg chg="add mod modCrop">
          <ac:chgData name="Sanath Nagaraj" userId="24339da7c257744b" providerId="LiveId" clId="{31B8865F-D53A-4499-8E75-776DD7E3FD45}" dt="2018-10-21T08:02:44.204" v="77" actId="1076"/>
          <ac:picMkLst>
            <pc:docMk/>
            <pc:sldMk cId="2199788704" sldId="260"/>
            <ac:picMk id="9218" creationId="{1FEF3E0A-A774-4C87-B78B-4CC8EB04F678}"/>
          </ac:picMkLst>
        </pc:picChg>
        <pc:picChg chg="add mod">
          <ac:chgData name="Sanath Nagaraj" userId="24339da7c257744b" providerId="LiveId" clId="{31B8865F-D53A-4499-8E75-776DD7E3FD45}" dt="2018-10-21T09:32:38.423" v="367" actId="1076"/>
          <ac:picMkLst>
            <pc:docMk/>
            <pc:sldMk cId="2199788704" sldId="260"/>
            <ac:picMk id="9220" creationId="{F5879C44-3EB7-4521-9EAD-C1CB334E6720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8.187" v="444"/>
        <pc:sldMkLst>
          <pc:docMk/>
          <pc:sldMk cId="2219461838" sldId="261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219461838" sldId="261"/>
            <ac:spMk id="7" creationId="{0A9FFD79-0DAC-4916-86F6-E290990C45F8}"/>
          </ac:spMkLst>
        </pc:spChg>
        <pc:spChg chg="add mod">
          <ac:chgData name="Sanath Nagaraj" userId="24339da7c257744b" providerId="LiveId" clId="{31B8865F-D53A-4499-8E75-776DD7E3FD45}" dt="2018-10-21T09:40:30.125" v="431" actId="1035"/>
          <ac:spMkLst>
            <pc:docMk/>
            <pc:sldMk cId="2219461838" sldId="261"/>
            <ac:spMk id="17" creationId="{2A4CBD50-BA05-43FD-A2F0-D6B406763F69}"/>
          </ac:spMkLst>
        </pc:spChg>
        <pc:spChg chg="add">
          <ac:chgData name="Sanath Nagaraj" userId="24339da7c257744b" providerId="LiveId" clId="{31B8865F-D53A-4499-8E75-776DD7E3FD45}" dt="2018-10-21T09:41:08.187" v="444"/>
          <ac:spMkLst>
            <pc:docMk/>
            <pc:sldMk cId="2219461838" sldId="261"/>
            <ac:spMk id="18" creationId="{05A02CA3-39B5-49F1-BFE4-CCA58ED1A31A}"/>
          </ac:spMkLst>
        </pc:sp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8" creationId="{2959E5AC-7437-4B10-890D-3A00F743CE26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9" creationId="{D751D375-01B4-41B0-9DBA-8DA5045FFEC3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0" creationId="{23700174-EA68-4B85-B7C9-806D7853C98B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1" creationId="{FA05177B-B976-4BD2-9320-D4E5FC5F1DD0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2" creationId="{FCD48367-CDA4-4454-9C9B-73A022EFCF29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3" creationId="{1BBD4B47-5719-4151-8C0E-12941F262277}"/>
          </ac:picMkLst>
        </pc:picChg>
        <pc:picChg chg="add del">
          <ac:chgData name="Sanath Nagaraj" userId="24339da7c257744b" providerId="LiveId" clId="{31B8865F-D53A-4499-8E75-776DD7E3FD45}" dt="2018-10-21T09:22:17.309" v="318"/>
          <ac:picMkLst>
            <pc:docMk/>
            <pc:sldMk cId="2219461838" sldId="261"/>
            <ac:picMk id="14" creationId="{F37B4D14-F87F-4959-88FC-99A99119F69E}"/>
          </ac:picMkLst>
        </pc:picChg>
        <pc:picChg chg="add mod">
          <ac:chgData name="Sanath Nagaraj" userId="24339da7c257744b" providerId="LiveId" clId="{31B8865F-D53A-4499-8E75-776DD7E3FD45}" dt="2018-10-21T09:22:11.560" v="317" actId="1076"/>
          <ac:picMkLst>
            <pc:docMk/>
            <pc:sldMk cId="2219461838" sldId="261"/>
            <ac:picMk id="15" creationId="{DCCC1C60-8456-44D7-AFE9-69460CCDB877}"/>
          </ac:picMkLst>
        </pc:picChg>
        <pc:picChg chg="add mod">
          <ac:chgData name="Sanath Nagaraj" userId="24339da7c257744b" providerId="LiveId" clId="{31B8865F-D53A-4499-8E75-776DD7E3FD45}" dt="2018-10-21T08:05:11.254" v="86" actId="1076"/>
          <ac:picMkLst>
            <pc:docMk/>
            <pc:sldMk cId="2219461838" sldId="261"/>
            <ac:picMk id="8194" creationId="{8748A41C-A66C-4F35-B05C-4510E3BCA8FE}"/>
          </ac:picMkLst>
        </pc:picChg>
        <pc:picChg chg="add mod">
          <ac:chgData name="Sanath Nagaraj" userId="24339da7c257744b" providerId="LiveId" clId="{31B8865F-D53A-4499-8E75-776DD7E3FD45}" dt="2018-10-21T09:32:53.863" v="370" actId="1076"/>
          <ac:picMkLst>
            <pc:docMk/>
            <pc:sldMk cId="2219461838" sldId="261"/>
            <ac:picMk id="8196" creationId="{0BECE5CD-619A-4992-8E9F-F00C8215C612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09.379" v="445"/>
        <pc:sldMkLst>
          <pc:docMk/>
          <pc:sldMk cId="3783518352" sldId="262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3783518352" sldId="262"/>
            <ac:spMk id="7" creationId="{04834AA4-D947-4372-A905-07514AD458CD}"/>
          </ac:spMkLst>
        </pc:spChg>
        <pc:spChg chg="add">
          <ac:chgData name="Sanath Nagaraj" userId="24339da7c257744b" providerId="LiveId" clId="{31B8865F-D53A-4499-8E75-776DD7E3FD45}" dt="2018-10-21T09:40:32.569" v="432"/>
          <ac:spMkLst>
            <pc:docMk/>
            <pc:sldMk cId="3783518352" sldId="262"/>
            <ac:spMk id="16" creationId="{6629DA15-D56E-4176-995D-A0F787C3785F}"/>
          </ac:spMkLst>
        </pc:spChg>
        <pc:spChg chg="add">
          <ac:chgData name="Sanath Nagaraj" userId="24339da7c257744b" providerId="LiveId" clId="{31B8865F-D53A-4499-8E75-776DD7E3FD45}" dt="2018-10-21T09:41:09.379" v="445"/>
          <ac:spMkLst>
            <pc:docMk/>
            <pc:sldMk cId="3783518352" sldId="262"/>
            <ac:spMk id="17" creationId="{272D2E59-7B6D-4291-BAB6-F4DD80ECAD6C}"/>
          </ac:spMkLst>
        </pc:sp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8" creationId="{14E609AA-FCB9-4A94-9AFF-231E316D4149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9" creationId="{39A4CA01-E12C-4405-91C7-A0CA6D8F8CC4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0" creationId="{1B925C5A-0907-4379-A1E4-3357D97856E7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1" creationId="{F22B6936-25D7-4388-982A-08C96932064B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2" creationId="{D0C7533F-6288-47AD-B44D-72DC8E923193}"/>
          </ac:picMkLst>
        </pc:picChg>
        <pc:picChg chg="add del">
          <ac:chgData name="Sanath Nagaraj" userId="24339da7c257744b" providerId="LiveId" clId="{31B8865F-D53A-4499-8E75-776DD7E3FD45}" dt="2018-10-21T09:22:34.098" v="321"/>
          <ac:picMkLst>
            <pc:docMk/>
            <pc:sldMk cId="3783518352" sldId="262"/>
            <ac:picMk id="13" creationId="{281DFCAF-A76A-4F82-889B-7CC473F4C85B}"/>
          </ac:picMkLst>
        </pc:picChg>
        <pc:picChg chg="add mod">
          <ac:chgData name="Sanath Nagaraj" userId="24339da7c257744b" providerId="LiveId" clId="{31B8865F-D53A-4499-8E75-776DD7E3FD45}" dt="2018-10-21T09:22:30.509" v="320" actId="1076"/>
          <ac:picMkLst>
            <pc:docMk/>
            <pc:sldMk cId="3783518352" sldId="262"/>
            <ac:picMk id="14" creationId="{EB4DA302-7BBE-424B-A253-0188F5F6947C}"/>
          </ac:picMkLst>
        </pc:picChg>
        <pc:picChg chg="add mod">
          <ac:chgData name="Sanath Nagaraj" userId="24339da7c257744b" providerId="LiveId" clId="{31B8865F-D53A-4499-8E75-776DD7E3FD45}" dt="2018-10-21T08:05:27.727" v="89" actId="1076"/>
          <ac:picMkLst>
            <pc:docMk/>
            <pc:sldMk cId="3783518352" sldId="262"/>
            <ac:picMk id="7170" creationId="{42E72C6F-E06E-4AD3-AB11-7796C34F73D2}"/>
          </ac:picMkLst>
        </pc:picChg>
        <pc:picChg chg="add mod modCrop">
          <ac:chgData name="Sanath Nagaraj" userId="24339da7c257744b" providerId="LiveId" clId="{31B8865F-D53A-4499-8E75-776DD7E3FD45}" dt="2018-10-21T09:37:48.186" v="393" actId="1076"/>
          <ac:picMkLst>
            <pc:docMk/>
            <pc:sldMk cId="3783518352" sldId="262"/>
            <ac:picMk id="7172" creationId="{4B4C2865-07E7-43C6-BCB7-B7E52F788597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0.560" v="446"/>
        <pc:sldMkLst>
          <pc:docMk/>
          <pc:sldMk cId="663973246" sldId="263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663973246" sldId="263"/>
            <ac:spMk id="7" creationId="{03BCD147-4EBC-46AC-B345-13195B5FEE10}"/>
          </ac:spMkLst>
        </pc:spChg>
        <pc:spChg chg="add">
          <ac:chgData name="Sanath Nagaraj" userId="24339da7c257744b" providerId="LiveId" clId="{31B8865F-D53A-4499-8E75-776DD7E3FD45}" dt="2018-10-21T09:40:34.513" v="433"/>
          <ac:spMkLst>
            <pc:docMk/>
            <pc:sldMk cId="663973246" sldId="263"/>
            <ac:spMk id="15" creationId="{DD028F42-0856-475E-8C28-076DA3B637BE}"/>
          </ac:spMkLst>
        </pc:spChg>
        <pc:spChg chg="add">
          <ac:chgData name="Sanath Nagaraj" userId="24339da7c257744b" providerId="LiveId" clId="{31B8865F-D53A-4499-8E75-776DD7E3FD45}" dt="2018-10-21T09:41:10.560" v="446"/>
          <ac:spMkLst>
            <pc:docMk/>
            <pc:sldMk cId="663973246" sldId="263"/>
            <ac:spMk id="16" creationId="{A21C4C8C-08D7-4EA5-9D16-53273DF2653C}"/>
          </ac:spMkLst>
        </pc:sp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8" creationId="{98FDBAE0-B701-4345-ADA6-56E82F3E5A7A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9" creationId="{9A8677C9-2F64-4320-915B-C6208A93847C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10" creationId="{46FBFAA2-5CF9-42AE-825A-2472D9DC6628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11" creationId="{E8515CC5-51B7-4C92-9FDF-E5BA85BDDA61}"/>
          </ac:picMkLst>
        </pc:picChg>
        <pc:picChg chg="add del">
          <ac:chgData name="Sanath Nagaraj" userId="24339da7c257744b" providerId="LiveId" clId="{31B8865F-D53A-4499-8E75-776DD7E3FD45}" dt="2018-10-21T09:22:47.724" v="324"/>
          <ac:picMkLst>
            <pc:docMk/>
            <pc:sldMk cId="663973246" sldId="263"/>
            <ac:picMk id="12" creationId="{718FF2F9-2496-4E83-A16E-DA65ACB51510}"/>
          </ac:picMkLst>
        </pc:picChg>
        <pc:picChg chg="add mod">
          <ac:chgData name="Sanath Nagaraj" userId="24339da7c257744b" providerId="LiveId" clId="{31B8865F-D53A-4499-8E75-776DD7E3FD45}" dt="2018-10-21T09:24:36.292" v="340" actId="1076"/>
          <ac:picMkLst>
            <pc:docMk/>
            <pc:sldMk cId="663973246" sldId="263"/>
            <ac:picMk id="13" creationId="{876A7E31-E37D-4EF3-A028-FE4F4369F5ED}"/>
          </ac:picMkLst>
        </pc:picChg>
        <pc:picChg chg="add mod">
          <ac:chgData name="Sanath Nagaraj" userId="24339da7c257744b" providerId="LiveId" clId="{31B8865F-D53A-4499-8E75-776DD7E3FD45}" dt="2018-10-21T08:06:04.493" v="92" actId="1076"/>
          <ac:picMkLst>
            <pc:docMk/>
            <pc:sldMk cId="663973246" sldId="263"/>
            <ac:picMk id="6146" creationId="{02CB3EA5-1836-4D4B-BB88-ABB2AC16D1C3}"/>
          </ac:picMkLst>
        </pc:picChg>
        <pc:picChg chg="add mod">
          <ac:chgData name="Sanath Nagaraj" userId="24339da7c257744b" providerId="LiveId" clId="{31B8865F-D53A-4499-8E75-776DD7E3FD45}" dt="2018-10-21T09:33:29.729" v="373" actId="1076"/>
          <ac:picMkLst>
            <pc:docMk/>
            <pc:sldMk cId="663973246" sldId="263"/>
            <ac:picMk id="6148" creationId="{78A5A539-8558-4402-8E43-5945DF0D6669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2.331" v="447"/>
        <pc:sldMkLst>
          <pc:docMk/>
          <pc:sldMk cId="2807931032" sldId="264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807931032" sldId="264"/>
            <ac:spMk id="7" creationId="{4C7E9157-FE8E-4270-ADB5-E57673CE7393}"/>
          </ac:spMkLst>
        </pc:spChg>
        <pc:spChg chg="add">
          <ac:chgData name="Sanath Nagaraj" userId="24339da7c257744b" providerId="LiveId" clId="{31B8865F-D53A-4499-8E75-776DD7E3FD45}" dt="2018-10-21T09:40:36.102" v="434"/>
          <ac:spMkLst>
            <pc:docMk/>
            <pc:sldMk cId="2807931032" sldId="264"/>
            <ac:spMk id="15" creationId="{300CFD0F-6D5C-42BC-B64A-40F36398615D}"/>
          </ac:spMkLst>
        </pc:spChg>
        <pc:spChg chg="add">
          <ac:chgData name="Sanath Nagaraj" userId="24339da7c257744b" providerId="LiveId" clId="{31B8865F-D53A-4499-8E75-776DD7E3FD45}" dt="2018-10-21T09:41:12.331" v="447"/>
          <ac:spMkLst>
            <pc:docMk/>
            <pc:sldMk cId="2807931032" sldId="264"/>
            <ac:spMk id="16" creationId="{38B3CA1A-B73F-4247-ADE1-39CF9AC0EC62}"/>
          </ac:spMkLst>
        </pc:sp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8" creationId="{6F4C613B-CC75-4508-B65C-5DF068DFE88A}"/>
          </ac:picMkLst>
        </pc:pic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9" creationId="{8C4DB96C-5ABB-4EF8-A269-812DE698F152}"/>
          </ac:picMkLst>
        </pc:pic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10" creationId="{F5632059-6341-4863-9B59-C449B9F06CB0}"/>
          </ac:picMkLst>
        </pc:picChg>
        <pc:picChg chg="add del mod">
          <ac:chgData name="Sanath Nagaraj" userId="24339da7c257744b" providerId="LiveId" clId="{31B8865F-D53A-4499-8E75-776DD7E3FD45}" dt="2018-10-21T09:23:05.870" v="328"/>
          <ac:picMkLst>
            <pc:docMk/>
            <pc:sldMk cId="2807931032" sldId="264"/>
            <ac:picMk id="11" creationId="{E78F64FE-7F76-4D34-803C-A490E1DD7112}"/>
          </ac:picMkLst>
        </pc:picChg>
        <pc:picChg chg="add mod">
          <ac:chgData name="Sanath Nagaraj" userId="24339da7c257744b" providerId="LiveId" clId="{31B8865F-D53A-4499-8E75-776DD7E3FD45}" dt="2018-10-21T09:23:01.538" v="327" actId="1076"/>
          <ac:picMkLst>
            <pc:docMk/>
            <pc:sldMk cId="2807931032" sldId="264"/>
            <ac:picMk id="12" creationId="{099CD064-ABA3-475A-858B-A974D7F40997}"/>
          </ac:picMkLst>
        </pc:picChg>
        <pc:picChg chg="add">
          <ac:chgData name="Sanath Nagaraj" userId="24339da7c257744b" providerId="LiveId" clId="{31B8865F-D53A-4499-8E75-776DD7E3FD45}" dt="2018-10-21T09:34:28.890" v="374"/>
          <ac:picMkLst>
            <pc:docMk/>
            <pc:sldMk cId="2807931032" sldId="264"/>
            <ac:picMk id="13" creationId="{ADEEC004-A603-46AE-965D-6097F34E5710}"/>
          </ac:picMkLst>
        </pc:picChg>
        <pc:picChg chg="add mod modCrop">
          <ac:chgData name="Sanath Nagaraj" userId="24339da7c257744b" providerId="LiveId" clId="{31B8865F-D53A-4499-8E75-776DD7E3FD45}" dt="2018-10-21T08:06:26.307" v="97" actId="1076"/>
          <ac:picMkLst>
            <pc:docMk/>
            <pc:sldMk cId="2807931032" sldId="264"/>
            <ac:picMk id="5122" creationId="{8064932C-251F-4486-9B53-AA4F4FA12E1D}"/>
          </ac:picMkLst>
        </pc:picChg>
        <pc:picChg chg="add mod modCrop">
          <ac:chgData name="Sanath Nagaraj" userId="24339da7c257744b" providerId="LiveId" clId="{31B8865F-D53A-4499-8E75-776DD7E3FD45}" dt="2018-10-21T09:35:02.378" v="380" actId="1076"/>
          <ac:picMkLst>
            <pc:docMk/>
            <pc:sldMk cId="2807931032" sldId="264"/>
            <ac:picMk id="5124" creationId="{00230268-7783-473F-A7E4-6943ED0B9D1C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3.395" v="448"/>
        <pc:sldMkLst>
          <pc:docMk/>
          <pc:sldMk cId="2397452345" sldId="265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397452345" sldId="265"/>
            <ac:spMk id="7" creationId="{82150D65-6A9B-4152-8633-9615D71F7144}"/>
          </ac:spMkLst>
        </pc:spChg>
        <pc:spChg chg="add">
          <ac:chgData name="Sanath Nagaraj" userId="24339da7c257744b" providerId="LiveId" clId="{31B8865F-D53A-4499-8E75-776DD7E3FD45}" dt="2018-10-21T09:40:37.907" v="435"/>
          <ac:spMkLst>
            <pc:docMk/>
            <pc:sldMk cId="2397452345" sldId="265"/>
            <ac:spMk id="13" creationId="{45729810-D2E2-4C78-B853-A7FA8C87E3A6}"/>
          </ac:spMkLst>
        </pc:spChg>
        <pc:spChg chg="add">
          <ac:chgData name="Sanath Nagaraj" userId="24339da7c257744b" providerId="LiveId" clId="{31B8865F-D53A-4499-8E75-776DD7E3FD45}" dt="2018-10-21T09:41:13.395" v="448"/>
          <ac:spMkLst>
            <pc:docMk/>
            <pc:sldMk cId="2397452345" sldId="265"/>
            <ac:spMk id="14" creationId="{425C3432-B9EA-4540-A2FE-EB75DD664443}"/>
          </ac:spMkLst>
        </pc:spChg>
        <pc:picChg chg="del mod">
          <ac:chgData name="Sanath Nagaraj" userId="24339da7c257744b" providerId="LiveId" clId="{31B8865F-D53A-4499-8E75-776DD7E3FD45}" dt="2018-10-21T07:53:16.945" v="1"/>
          <ac:picMkLst>
            <pc:docMk/>
            <pc:sldMk cId="2397452345" sldId="265"/>
            <ac:picMk id="3" creationId="{49E59E83-1519-4051-AD33-34F3C5812A1F}"/>
          </ac:picMkLst>
        </pc:picChg>
        <pc:picChg chg="del">
          <ac:chgData name="Sanath Nagaraj" userId="24339da7c257744b" providerId="LiveId" clId="{31B8865F-D53A-4499-8E75-776DD7E3FD45}" dt="2018-10-21T07:53:18.107" v="2" actId="478"/>
          <ac:picMkLst>
            <pc:docMk/>
            <pc:sldMk cId="2397452345" sldId="265"/>
            <ac:picMk id="5" creationId="{9D86FD68-BEC7-4A81-88F0-80BB267B4D09}"/>
          </ac:picMkLst>
        </pc:picChg>
        <pc:picChg chg="add">
          <ac:chgData name="Sanath Nagaraj" userId="24339da7c257744b" providerId="LiveId" clId="{31B8865F-D53A-4499-8E75-776DD7E3FD45}" dt="2018-10-21T07:53:18.652" v="3"/>
          <ac:picMkLst>
            <pc:docMk/>
            <pc:sldMk cId="2397452345" sldId="265"/>
            <ac:picMk id="6" creationId="{805823BA-89EB-4690-8431-F175D20135F7}"/>
          </ac:picMkLst>
        </pc:picChg>
        <pc:picChg chg="add del">
          <ac:chgData name="Sanath Nagaraj" userId="24339da7c257744b" providerId="LiveId" clId="{31B8865F-D53A-4499-8E75-776DD7E3FD45}" dt="2018-10-21T09:23:16.937" v="331"/>
          <ac:picMkLst>
            <pc:docMk/>
            <pc:sldMk cId="2397452345" sldId="265"/>
            <ac:picMk id="8" creationId="{ED0D6D97-9363-4ED3-81BC-00B27CC0463D}"/>
          </ac:picMkLst>
        </pc:picChg>
        <pc:picChg chg="add del">
          <ac:chgData name="Sanath Nagaraj" userId="24339da7c257744b" providerId="LiveId" clId="{31B8865F-D53A-4499-8E75-776DD7E3FD45}" dt="2018-10-21T09:23:16.937" v="331"/>
          <ac:picMkLst>
            <pc:docMk/>
            <pc:sldMk cId="2397452345" sldId="265"/>
            <ac:picMk id="9" creationId="{2C541E3B-75FC-40AF-936A-E535B04DBFD4}"/>
          </ac:picMkLst>
        </pc:picChg>
        <pc:picChg chg="add del">
          <ac:chgData name="Sanath Nagaraj" userId="24339da7c257744b" providerId="LiveId" clId="{31B8865F-D53A-4499-8E75-776DD7E3FD45}" dt="2018-10-21T09:23:16.937" v="331"/>
          <ac:picMkLst>
            <pc:docMk/>
            <pc:sldMk cId="2397452345" sldId="265"/>
            <ac:picMk id="10" creationId="{93560382-BB65-4389-9366-CE3EE49061AA}"/>
          </ac:picMkLst>
        </pc:picChg>
        <pc:picChg chg="add mod">
          <ac:chgData name="Sanath Nagaraj" userId="24339da7c257744b" providerId="LiveId" clId="{31B8865F-D53A-4499-8E75-776DD7E3FD45}" dt="2018-10-21T09:23:13.587" v="330" actId="1076"/>
          <ac:picMkLst>
            <pc:docMk/>
            <pc:sldMk cId="2397452345" sldId="265"/>
            <ac:picMk id="11" creationId="{A3D7E7C7-41F4-4AA7-9579-25ECD42D733C}"/>
          </ac:picMkLst>
        </pc:picChg>
        <pc:picChg chg="add mod">
          <ac:chgData name="Sanath Nagaraj" userId="24339da7c257744b" providerId="LiveId" clId="{31B8865F-D53A-4499-8E75-776DD7E3FD45}" dt="2018-10-21T08:03:04.518" v="80" actId="14100"/>
          <ac:picMkLst>
            <pc:docMk/>
            <pc:sldMk cId="2397452345" sldId="265"/>
            <ac:picMk id="4098" creationId="{516ABA34-295A-4DA1-B93E-F4D0FE9C884E}"/>
          </ac:picMkLst>
        </pc:picChg>
        <pc:picChg chg="add mod">
          <ac:chgData name="Sanath Nagaraj" userId="24339da7c257744b" providerId="LiveId" clId="{31B8865F-D53A-4499-8E75-776DD7E3FD45}" dt="2018-10-21T09:38:22.011" v="398" actId="1076"/>
          <ac:picMkLst>
            <pc:docMk/>
            <pc:sldMk cId="2397452345" sldId="265"/>
            <ac:picMk id="4100" creationId="{018E520A-1FF1-464E-9A9D-F4BC6AA00FC7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5.143" v="449"/>
        <pc:sldMkLst>
          <pc:docMk/>
          <pc:sldMk cId="2661461009" sldId="266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2661461009" sldId="266"/>
            <ac:spMk id="7" creationId="{995D9F5D-4DA1-40B0-AEC6-03EB31D4FB20}"/>
          </ac:spMkLst>
        </pc:spChg>
        <pc:spChg chg="add">
          <ac:chgData name="Sanath Nagaraj" userId="24339da7c257744b" providerId="LiveId" clId="{31B8865F-D53A-4499-8E75-776DD7E3FD45}" dt="2018-10-21T09:40:41.050" v="436"/>
          <ac:spMkLst>
            <pc:docMk/>
            <pc:sldMk cId="2661461009" sldId="266"/>
            <ac:spMk id="12" creationId="{42F7B689-4E63-4C03-9822-28B263DBCBD0}"/>
          </ac:spMkLst>
        </pc:spChg>
        <pc:spChg chg="add">
          <ac:chgData name="Sanath Nagaraj" userId="24339da7c257744b" providerId="LiveId" clId="{31B8865F-D53A-4499-8E75-776DD7E3FD45}" dt="2018-10-21T09:41:15.143" v="449"/>
          <ac:spMkLst>
            <pc:docMk/>
            <pc:sldMk cId="2661461009" sldId="266"/>
            <ac:spMk id="13" creationId="{90C377F8-C518-4D4E-9BEA-97CD4C5E57F7}"/>
          </ac:spMkLst>
        </pc:spChg>
        <pc:picChg chg="del mod">
          <ac:chgData name="Sanath Nagaraj" userId="24339da7c257744b" providerId="LiveId" clId="{31B8865F-D53A-4499-8E75-776DD7E3FD45}" dt="2018-10-21T07:53:24.894" v="5"/>
          <ac:picMkLst>
            <pc:docMk/>
            <pc:sldMk cId="2661461009" sldId="266"/>
            <ac:picMk id="3" creationId="{3FA41C41-14A0-4B9F-A1D7-D8F1BBD8175B}"/>
          </ac:picMkLst>
        </pc:picChg>
        <pc:picChg chg="del">
          <ac:chgData name="Sanath Nagaraj" userId="24339da7c257744b" providerId="LiveId" clId="{31B8865F-D53A-4499-8E75-776DD7E3FD45}" dt="2018-10-21T07:53:26.154" v="6" actId="478"/>
          <ac:picMkLst>
            <pc:docMk/>
            <pc:sldMk cId="2661461009" sldId="266"/>
            <ac:picMk id="5" creationId="{9D86FD68-BEC7-4A81-88F0-80BB267B4D09}"/>
          </ac:picMkLst>
        </pc:picChg>
        <pc:picChg chg="add">
          <ac:chgData name="Sanath Nagaraj" userId="24339da7c257744b" providerId="LiveId" clId="{31B8865F-D53A-4499-8E75-776DD7E3FD45}" dt="2018-10-21T07:53:26.555" v="7"/>
          <ac:picMkLst>
            <pc:docMk/>
            <pc:sldMk cId="2661461009" sldId="266"/>
            <ac:picMk id="6" creationId="{B737B67E-4A76-4498-85D8-C752E6EAA06A}"/>
          </ac:picMkLst>
        </pc:picChg>
        <pc:picChg chg="add del">
          <ac:chgData name="Sanath Nagaraj" userId="24339da7c257744b" providerId="LiveId" clId="{31B8865F-D53A-4499-8E75-776DD7E3FD45}" dt="2018-10-21T09:23:28.379" v="334"/>
          <ac:picMkLst>
            <pc:docMk/>
            <pc:sldMk cId="2661461009" sldId="266"/>
            <ac:picMk id="8" creationId="{BCB13D25-7C7B-4B08-97F6-73484FC0D2BD}"/>
          </ac:picMkLst>
        </pc:picChg>
        <pc:picChg chg="add del">
          <ac:chgData name="Sanath Nagaraj" userId="24339da7c257744b" providerId="LiveId" clId="{31B8865F-D53A-4499-8E75-776DD7E3FD45}" dt="2018-10-21T09:23:28.379" v="334"/>
          <ac:picMkLst>
            <pc:docMk/>
            <pc:sldMk cId="2661461009" sldId="266"/>
            <ac:picMk id="9" creationId="{C215E66A-5729-469A-A713-FCE52AEA14DB}"/>
          </ac:picMkLst>
        </pc:picChg>
        <pc:picChg chg="add mod">
          <ac:chgData name="Sanath Nagaraj" userId="24339da7c257744b" providerId="LiveId" clId="{31B8865F-D53A-4499-8E75-776DD7E3FD45}" dt="2018-10-21T09:23:23.928" v="333" actId="1076"/>
          <ac:picMkLst>
            <pc:docMk/>
            <pc:sldMk cId="2661461009" sldId="266"/>
            <ac:picMk id="10" creationId="{52DBD884-3811-4E70-8975-DA15C9C689D8}"/>
          </ac:picMkLst>
        </pc:picChg>
        <pc:picChg chg="add mod">
          <ac:chgData name="Sanath Nagaraj" userId="24339da7c257744b" providerId="LiveId" clId="{31B8865F-D53A-4499-8E75-776DD7E3FD45}" dt="2018-10-21T08:04:12.904" v="83" actId="1076"/>
          <ac:picMkLst>
            <pc:docMk/>
            <pc:sldMk cId="2661461009" sldId="266"/>
            <ac:picMk id="3074" creationId="{5A9A0EC2-7A80-497A-965E-F561B7BFE9F5}"/>
          </ac:picMkLst>
        </pc:picChg>
        <pc:picChg chg="add mod modCrop">
          <ac:chgData name="Sanath Nagaraj" userId="24339da7c257744b" providerId="LiveId" clId="{31B8865F-D53A-4499-8E75-776DD7E3FD45}" dt="2018-10-21T09:36:17.624" v="385" actId="1076"/>
          <ac:picMkLst>
            <pc:docMk/>
            <pc:sldMk cId="2661461009" sldId="266"/>
            <ac:picMk id="3076" creationId="{B15F01CF-FC22-4488-A724-78CD758BFF47}"/>
          </ac:picMkLst>
        </pc:picChg>
      </pc:sldChg>
      <pc:sldChg chg="addSp delSp modSp modTransition">
        <pc:chgData name="Sanath Nagaraj" userId="24339da7c257744b" providerId="LiveId" clId="{31B8865F-D53A-4499-8E75-776DD7E3FD45}" dt="2018-10-21T09:41:16.807" v="450"/>
        <pc:sldMkLst>
          <pc:docMk/>
          <pc:sldMk cId="1833096059" sldId="267"/>
        </pc:sldMkLst>
        <pc:spChg chg="add mod">
          <ac:chgData name="Sanath Nagaraj" userId="24339da7c257744b" providerId="LiveId" clId="{31B8865F-D53A-4499-8E75-776DD7E3FD45}" dt="2018-10-21T07:58:34.383" v="64"/>
          <ac:spMkLst>
            <pc:docMk/>
            <pc:sldMk cId="1833096059" sldId="267"/>
            <ac:spMk id="7" creationId="{78C52E80-EF7F-4519-BF21-901F8C5F9014}"/>
          </ac:spMkLst>
        </pc:spChg>
        <pc:spChg chg="add">
          <ac:chgData name="Sanath Nagaraj" userId="24339da7c257744b" providerId="LiveId" clId="{31B8865F-D53A-4499-8E75-776DD7E3FD45}" dt="2018-10-21T09:40:42.790" v="437"/>
          <ac:spMkLst>
            <pc:docMk/>
            <pc:sldMk cId="1833096059" sldId="267"/>
            <ac:spMk id="11" creationId="{C555AB97-B70E-4077-A257-39D774442C8E}"/>
          </ac:spMkLst>
        </pc:spChg>
        <pc:spChg chg="add">
          <ac:chgData name="Sanath Nagaraj" userId="24339da7c257744b" providerId="LiveId" clId="{31B8865F-D53A-4499-8E75-776DD7E3FD45}" dt="2018-10-21T09:41:16.807" v="450"/>
          <ac:spMkLst>
            <pc:docMk/>
            <pc:sldMk cId="1833096059" sldId="267"/>
            <ac:spMk id="12" creationId="{E2BE1C2C-4982-4F76-A78A-A28DEC14F4E2}"/>
          </ac:spMkLst>
        </pc:spChg>
        <pc:picChg chg="del mod">
          <ac:chgData name="Sanath Nagaraj" userId="24339da7c257744b" providerId="LiveId" clId="{31B8865F-D53A-4499-8E75-776DD7E3FD45}" dt="2018-10-21T07:53:34.514" v="9"/>
          <ac:picMkLst>
            <pc:docMk/>
            <pc:sldMk cId="1833096059" sldId="267"/>
            <ac:picMk id="3" creationId="{7505164D-1DCB-4FE4-B849-B4A001554AB0}"/>
          </ac:picMkLst>
        </pc:picChg>
        <pc:picChg chg="del">
          <ac:chgData name="Sanath Nagaraj" userId="24339da7c257744b" providerId="LiveId" clId="{31B8865F-D53A-4499-8E75-776DD7E3FD45}" dt="2018-10-21T07:53:35.911" v="10" actId="478"/>
          <ac:picMkLst>
            <pc:docMk/>
            <pc:sldMk cId="1833096059" sldId="267"/>
            <ac:picMk id="5" creationId="{9D86FD68-BEC7-4A81-88F0-80BB267B4D09}"/>
          </ac:picMkLst>
        </pc:picChg>
        <pc:picChg chg="add">
          <ac:chgData name="Sanath Nagaraj" userId="24339da7c257744b" providerId="LiveId" clId="{31B8865F-D53A-4499-8E75-776DD7E3FD45}" dt="2018-10-21T07:53:36.522" v="11"/>
          <ac:picMkLst>
            <pc:docMk/>
            <pc:sldMk cId="1833096059" sldId="267"/>
            <ac:picMk id="6" creationId="{BC0FFB3E-3877-44A6-A1D1-107D1944CE00}"/>
          </ac:picMkLst>
        </pc:picChg>
        <pc:picChg chg="add del mod">
          <ac:chgData name="Sanath Nagaraj" userId="24339da7c257744b" providerId="LiveId" clId="{31B8865F-D53A-4499-8E75-776DD7E3FD45}" dt="2018-10-21T09:25:01.491" v="344" actId="478"/>
          <ac:picMkLst>
            <pc:docMk/>
            <pc:sldMk cId="1833096059" sldId="267"/>
            <ac:picMk id="8" creationId="{1B7B61B0-75E1-4D03-9B91-2218F2ECAB45}"/>
          </ac:picMkLst>
        </pc:picChg>
        <pc:picChg chg="add mod">
          <ac:chgData name="Sanath Nagaraj" userId="24339da7c257744b" providerId="LiveId" clId="{31B8865F-D53A-4499-8E75-776DD7E3FD45}" dt="2018-10-21T09:25:11.029" v="345" actId="1076"/>
          <ac:picMkLst>
            <pc:docMk/>
            <pc:sldMk cId="1833096059" sldId="267"/>
            <ac:picMk id="9" creationId="{442593F9-55E2-4E2C-94FE-0396FC616277}"/>
          </ac:picMkLst>
        </pc:picChg>
        <pc:picChg chg="add mod modCrop">
          <ac:chgData name="Sanath Nagaraj" userId="24339da7c257744b" providerId="LiveId" clId="{31B8865F-D53A-4499-8E75-776DD7E3FD45}" dt="2018-10-21T08:07:08.877" v="102" actId="1076"/>
          <ac:picMkLst>
            <pc:docMk/>
            <pc:sldMk cId="1833096059" sldId="267"/>
            <ac:picMk id="2050" creationId="{F2551E98-DEC8-448D-A900-B70723A4F700}"/>
          </ac:picMkLst>
        </pc:picChg>
        <pc:picChg chg="add mod">
          <ac:chgData name="Sanath Nagaraj" userId="24339da7c257744b" providerId="LiveId" clId="{31B8865F-D53A-4499-8E75-776DD7E3FD45}" dt="2018-10-21T09:38:55.297" v="403" actId="1076"/>
          <ac:picMkLst>
            <pc:docMk/>
            <pc:sldMk cId="1833096059" sldId="267"/>
            <ac:picMk id="2052" creationId="{9F76949F-5F1C-47BF-BF9B-BD0C45E6616D}"/>
          </ac:picMkLst>
        </pc:picChg>
      </pc:sldChg>
      <pc:sldChg chg="addSp delSp modSp add del">
        <pc:chgData name="Sanath Nagaraj" userId="24339da7c257744b" providerId="LiveId" clId="{31B8865F-D53A-4499-8E75-776DD7E3FD45}" dt="2018-10-21T09:36:25.431" v="386" actId="2696"/>
        <pc:sldMkLst>
          <pc:docMk/>
          <pc:sldMk cId="2644834107" sldId="268"/>
        </pc:sldMkLst>
        <pc:spChg chg="del">
          <ac:chgData name="Sanath Nagaraj" userId="24339da7c257744b" providerId="LiveId" clId="{31B8865F-D53A-4499-8E75-776DD7E3FD45}" dt="2018-10-21T09:19:08.627" v="263" actId="478"/>
          <ac:spMkLst>
            <pc:docMk/>
            <pc:sldMk cId="2644834107" sldId="268"/>
            <ac:spMk id="2" creationId="{EA77512E-373B-4FA1-ADCD-F29DE0F9D4D1}"/>
          </ac:spMkLst>
        </pc:spChg>
        <pc:spChg chg="del">
          <ac:chgData name="Sanath Nagaraj" userId="24339da7c257744b" providerId="LiveId" clId="{31B8865F-D53A-4499-8E75-776DD7E3FD45}" dt="2018-10-21T09:19:08.627" v="263" actId="478"/>
          <ac:spMkLst>
            <pc:docMk/>
            <pc:sldMk cId="2644834107" sldId="268"/>
            <ac:spMk id="3" creationId="{0D9EAB06-1950-4ADA-8296-A137604D9D3C}"/>
          </ac:spMkLst>
        </pc:sp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5" creationId="{C458F788-CDA1-4BB7-9F6A-430C6547BC80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7" creationId="{35FEDF1F-8EA0-4EA8-951B-B9BDD502ECDB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9" creationId="{E19ADB5C-509D-46B2-B198-BB18B95BC922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1" creationId="{45C81BC9-E5FB-4971-8212-ABD5CE146792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3" creationId="{E415E25D-7EFE-4DBE-96F2-EF86544FE26D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5" creationId="{6CD6DF53-3025-42D6-82B7-E97A80303CE7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7" creationId="{76E92838-5AED-4018-A630-57DEB2BBC01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19" creationId="{527AEB65-724A-4355-8981-1390E679A163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1" creationId="{3881D157-3E2E-43BB-B12E-440450851F4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3" creationId="{A086B339-391F-4F18-8DED-8412D35A92C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5" creationId="{7DAEC588-3264-4272-8450-0A0FC908DC9E}"/>
          </ac:picMkLst>
        </pc:picChg>
        <pc:picChg chg="add del mod">
          <ac:chgData name="Sanath Nagaraj" userId="24339da7c257744b" providerId="LiveId" clId="{31B8865F-D53A-4499-8E75-776DD7E3FD45}" dt="2018-10-21T09:20:51.853" v="301"/>
          <ac:picMkLst>
            <pc:docMk/>
            <pc:sldMk cId="2644834107" sldId="268"/>
            <ac:picMk id="27" creationId="{33A5521A-83AC-446F-85C3-8C3FE1677A52}"/>
          </ac:picMkLst>
        </pc:picChg>
      </pc:sldChg>
      <pc:sldMasterChg chg="modTransition modSldLayout">
        <pc:chgData name="Sanath Nagaraj" userId="24339da7c257744b" providerId="LiveId" clId="{31B8865F-D53A-4499-8E75-776DD7E3FD45}" dt="2018-10-21T09:39:20.088" v="405"/>
        <pc:sldMasterMkLst>
          <pc:docMk/>
          <pc:sldMasterMk cId="2205596116" sldId="2147483648"/>
        </pc:sldMasterMkLst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865302022" sldId="2147483649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1864711054" sldId="2147483650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693222776" sldId="2147483651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2631135497" sldId="2147483652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4252628492" sldId="2147483653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790880692" sldId="2147483654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463231602" sldId="2147483655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50733833" sldId="2147483656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3610978290" sldId="2147483657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940760829" sldId="2147483658"/>
          </pc:sldLayoutMkLst>
        </pc:sldLayoutChg>
        <pc:sldLayoutChg chg="modTransition">
          <pc:chgData name="Sanath Nagaraj" userId="24339da7c257744b" providerId="LiveId" clId="{31B8865F-D53A-4499-8E75-776DD7E3FD45}" dt="2018-10-21T09:39:20.088" v="405"/>
          <pc:sldLayoutMkLst>
            <pc:docMk/>
            <pc:sldMasterMk cId="2205596116" sldId="2147483648"/>
            <pc:sldLayoutMk cId="18958519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D6D-FC60-4EA6-A3B9-FA152A482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D328-79BE-4446-B5C4-80BA973DC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DCF3-4160-4849-BC16-803C7009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8174-9EAF-4B30-95C2-8FC0D031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EC8-B69C-43AC-A5DB-DE6AF179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4BE-A4D3-4701-B9ED-4834A25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F3B06-7E5F-4938-8372-6346F98E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9574-7B9E-4CBD-98B6-200C5FF3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D7B5-ADFE-4367-8BD3-1A57E12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44B7-6734-4A5C-B4CC-E333E79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51840-1A85-4670-A4B9-05AF6EE7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2A1C-0AE6-4CEA-A140-AF6C37FA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5761-363A-4D49-9EC8-502762B3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6E3A-510B-40D1-B0D3-1BD3DCC6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2576-59D6-4730-B0E7-5D100E67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1E1A-7201-4234-981D-2CC6072C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ACAD-47FC-449F-AF0E-BF0106FA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62D4-F80C-4669-B5A4-2FFF582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B57E-C35E-4365-A3BA-94C9AA4E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488F-08F9-441B-BB8E-72C93460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036F-A2D9-47EC-97D0-58511A00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3A30-83C7-4E3E-A811-8877EB91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0BB8-71BC-425E-89C8-C64787C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0D41-8E7A-4A3B-9B70-441E1D3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7DFA-C942-476E-A638-1596EE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2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BB01-932B-4DA6-BA13-5A02589F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C114-A450-4D60-8CF9-50960C7DD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84EED-E485-48DA-8E1E-7F620DD1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A491-9600-42A0-80BA-AA18A250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F55FC-7295-49E1-940D-7169661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786A-C094-4EF9-AF96-170F375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8476-E226-453B-BFF0-02B1A72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57D0-AFB6-4B9B-8DEA-E4684453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D04B2-E6BA-4CC2-9AF7-3364C29F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590EC-5BF7-41CB-B25B-7CEE68D32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F7992-97BC-4AA4-9031-6A9B6769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035E-671B-45AA-BE7C-7BCB1D91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06A15-CD9A-4310-AB1E-7FA282F4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49213-5467-4562-9195-D0A7CFCD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6330-2588-4FF8-A05F-3CECF6F1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B0412-90D6-42AE-8DC0-FDD5545A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3BF-8481-4A1A-9F5F-6A911975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E790A-7275-4AD7-A7A0-B41B9218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CB402-1CA0-4EEA-964A-BC44D53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216A4-18A5-4110-9FC0-01FD444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C8D10-AD3E-4928-8E21-291179FC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C836-1D18-4585-A80F-B339D643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BAF5-F03D-4A53-B98B-7C33ABD0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0965D-5A06-45B2-96E7-B4BCB352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2783B-5217-4F81-93F7-BFBB5C5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F73E-BE1A-40D8-A84E-8B4F8FCE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B9A4-0B52-4D48-97C4-7C682EB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E90A-8914-4CAE-B656-3C683144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D49A-83AC-4062-AFD8-1C4E52E1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5E91E-5E3A-4E7D-A218-96F07BD3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EFD4D-4E26-4B21-9D14-C0951ECB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B8E1-D994-4577-BCA9-7F6EC1EF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F0AF-487D-4E25-9AA2-A2211DE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C5DAA-2104-41DB-B5AA-C3B634B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D72E-5482-46B7-987B-02BF3668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DEEE-1897-4336-89E4-BB76C4D77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7B46-243E-4B93-80B3-4996C2AD565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A77B-3236-40DD-8124-287C54E68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503C-AB4D-4D09-AC9C-26C55EFB5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2E32-31DA-4521-B42B-714CCF9A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C3BE4-D38C-4B52-8643-14A66395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Advertise-MEANT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For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8EF26-4C2A-419E-8E93-FC06025B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1359080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Aniruddha Das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Sanath Nagaraj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Ranveer Uppal</a:t>
            </a:r>
          </a:p>
        </p:txBody>
      </p:sp>
    </p:spTree>
    <p:extLst>
      <p:ext uri="{BB962C8B-B14F-4D97-AF65-F5344CB8AC3E}">
        <p14:creationId xmlns:p14="http://schemas.microsoft.com/office/powerpoint/2010/main" val="169119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5823BA-89EB-4690-8431-F175D2013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150D65-6A9B-4152-8633-9615D71F7144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16ABA34-295A-4DA1-B93E-F4D0FE9C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76" y="459265"/>
            <a:ext cx="2392985" cy="23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D7E7C7-41F4-4AA7-9579-25ECD42D7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7" y="3040798"/>
            <a:ext cx="3747258" cy="3319272"/>
          </a:xfrm>
          <a:prstGeom prst="rect">
            <a:avLst/>
          </a:prstGeom>
        </p:spPr>
      </p:pic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018E520A-1FF1-464E-9A9D-F4BC6AA0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541" y="583565"/>
            <a:ext cx="2955201" cy="22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729810-D2E2-4C78-B853-A7FA8C87E3A6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C3432-B9EA-4540-A2FE-EB75DD664443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5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37B67E-4A76-4498-85D8-C752E6EA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D9F5D-4DA1-40B0-AEC6-03EB31D4FB20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A9A0EC2-7A80-497A-965E-F561B7BF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13" y="472985"/>
            <a:ext cx="1659388" cy="25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DBD884-3811-4E70-8975-DA15C9C68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5" y="3040798"/>
            <a:ext cx="3747258" cy="3319272"/>
          </a:xfrm>
          <a:prstGeom prst="rect">
            <a:avLst/>
          </a:prstGeom>
        </p:spPr>
      </p:pic>
      <p:pic>
        <p:nvPicPr>
          <p:cNvPr id="3076" name="Picture 4" descr="Image result for lionel messi playing">
            <a:extLst>
              <a:ext uri="{FF2B5EF4-FFF2-40B4-BE49-F238E27FC236}">
                <a16:creationId xmlns:a16="http://schemas.microsoft.com/office/drawing/2014/main" id="{B15F01CF-FC22-4488-A724-78CD758BF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1" r="24593" b="-2228"/>
          <a:stretch/>
        </p:blipFill>
        <p:spPr bwMode="auto">
          <a:xfrm>
            <a:off x="8655717" y="747713"/>
            <a:ext cx="2039812" cy="22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F7B689-4E63-4C03-9822-28B263DBCBD0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377F8-C518-4D4E-9BEA-97CD4C5E57F7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0FFB3E-3877-44A6-A1D1-107D1944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52E80-EF7F-4519-BF21-901F8C5F9014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2551E98-DEC8-448D-A900-B70723A4F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2" b="34176"/>
          <a:stretch/>
        </p:blipFill>
        <p:spPr bwMode="auto">
          <a:xfrm>
            <a:off x="2058231" y="497930"/>
            <a:ext cx="1768363" cy="23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2593F9-55E2-4E2C-94FE-0396FC616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7" y="3040798"/>
            <a:ext cx="3747258" cy="3319272"/>
          </a:xfrm>
          <a:prstGeom prst="rect">
            <a:avLst/>
          </a:prstGeom>
        </p:spPr>
      </p:pic>
      <p:pic>
        <p:nvPicPr>
          <p:cNvPr id="2052" name="Picture 4" descr="Image result for lionel messi vacation">
            <a:extLst>
              <a:ext uri="{FF2B5EF4-FFF2-40B4-BE49-F238E27FC236}">
                <a16:creationId xmlns:a16="http://schemas.microsoft.com/office/drawing/2014/main" id="{9F76949F-5F1C-47BF-BF9B-BD0C45E6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16" y="606198"/>
            <a:ext cx="3551519" cy="21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5AB97-B70E-4077-A257-39D774442C8E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E1C2C-4982-4F76-A78A-A28DEC14F4E2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9D86FD68-BEC7-4A81-88F0-80BB267B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918"/>
            <a:ext cx="3747123" cy="3319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3A29-19A0-4C9E-B673-AF278B3D8819}"/>
              </a:ext>
            </a:extLst>
          </p:cNvPr>
          <p:cNvSpPr txBox="1"/>
          <p:nvPr/>
        </p:nvSpPr>
        <p:spPr>
          <a:xfrm>
            <a:off x="2248082" y="3795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5C6DF6D5-34A9-45E1-BD75-F9C0216EE9CE}"/>
              </a:ext>
            </a:extLst>
          </p:cNvPr>
          <p:cNvSpPr/>
          <p:nvPr/>
        </p:nvSpPr>
        <p:spPr>
          <a:xfrm>
            <a:off x="907467" y="497930"/>
            <a:ext cx="3415726" cy="24069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pic>
        <p:nvPicPr>
          <p:cNvPr id="20" name="Picture 1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06FF64B5-BDB6-4159-A45B-6734D3AD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5" y="3040798"/>
            <a:ext cx="3747258" cy="3319272"/>
          </a:xfrm>
          <a:prstGeom prst="rect">
            <a:avLst/>
          </a:prstGeom>
        </p:spPr>
      </p:pic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29B55328-7034-483A-A53F-45F5C80D8AB2}"/>
              </a:ext>
            </a:extLst>
          </p:cNvPr>
          <p:cNvSpPr/>
          <p:nvPr/>
        </p:nvSpPr>
        <p:spPr>
          <a:xfrm>
            <a:off x="7974411" y="497930"/>
            <a:ext cx="3415726" cy="24069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A3674-48AA-4857-ADE3-099916B07F3B}"/>
              </a:ext>
            </a:extLst>
          </p:cNvPr>
          <p:cNvSpPr txBox="1"/>
          <p:nvPr/>
        </p:nvSpPr>
        <p:spPr>
          <a:xfrm>
            <a:off x="9215639" y="3795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Lionel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92ED5-B35F-4251-9CE6-1E1E3D655F99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5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F6B83F-FE18-471D-9E8A-9FA784AB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918"/>
            <a:ext cx="3747258" cy="331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BE23A-EFA0-436B-B62E-AE3D8FE6D768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11266" name="Picture 2" descr="Image result for Michael jackson singing">
            <a:extLst>
              <a:ext uri="{FF2B5EF4-FFF2-40B4-BE49-F238E27FC236}">
                <a16:creationId xmlns:a16="http://schemas.microsoft.com/office/drawing/2014/main" id="{50691F4F-34AB-4673-9B0A-D1F1266D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2" y="741815"/>
            <a:ext cx="3663254" cy="20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20F6D9-099F-4FE2-AE37-EBEAFCC63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0" y="3040918"/>
            <a:ext cx="3747258" cy="3319272"/>
          </a:xfrm>
          <a:prstGeom prst="rect">
            <a:avLst/>
          </a:prstGeom>
        </p:spPr>
      </p:pic>
      <p:pic>
        <p:nvPicPr>
          <p:cNvPr id="11268" name="Picture 4" descr="Image result for lionel messi">
            <a:extLst>
              <a:ext uri="{FF2B5EF4-FFF2-40B4-BE49-F238E27FC236}">
                <a16:creationId xmlns:a16="http://schemas.microsoft.com/office/drawing/2014/main" id="{022367A3-6AB1-455A-A313-920D733A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80" y="607634"/>
            <a:ext cx="3422840" cy="22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77DF28-172A-487D-B2B6-48815D0F23DD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79F8C-7482-4EAC-AC69-674AA6F7412D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5885A0-213F-4951-A495-0146D498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19751-49F3-4956-B3FC-4A53F4EA21BE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8CF57EE2-B0F8-4F5E-AB7E-AB71776C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2" y="630432"/>
            <a:ext cx="4095321" cy="230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C878C0-DD78-44D1-A4AF-4AF2C73A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10244" name="Picture 4" descr="Related image">
            <a:extLst>
              <a:ext uri="{FF2B5EF4-FFF2-40B4-BE49-F238E27FC236}">
                <a16:creationId xmlns:a16="http://schemas.microsoft.com/office/drawing/2014/main" id="{62FCE096-44E0-4972-AC3E-920F44F1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41" y="512359"/>
            <a:ext cx="3593140" cy="23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A091F-FEF5-4FF8-AD36-287B188839B4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68D7F1-75DE-4D2A-8F3B-62BE1D24B2A0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2E7A55-50EB-4470-9A77-965383D5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026E38-1C1C-4E50-9E00-E101A6F15F34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9218" name="Picture 2" descr="Image result for Michael jackson dancing">
            <a:extLst>
              <a:ext uri="{FF2B5EF4-FFF2-40B4-BE49-F238E27FC236}">
                <a16:creationId xmlns:a16="http://schemas.microsoft.com/office/drawing/2014/main" id="{1FEF3E0A-A774-4C87-B78B-4CC8EB04F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 r="18039"/>
          <a:stretch/>
        </p:blipFill>
        <p:spPr bwMode="auto">
          <a:xfrm>
            <a:off x="1820385" y="407286"/>
            <a:ext cx="1974198" cy="23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9D0711-5C50-4562-B2FE-2B0A8AECE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9220" name="Picture 4" descr="Related image">
            <a:extLst>
              <a:ext uri="{FF2B5EF4-FFF2-40B4-BE49-F238E27FC236}">
                <a16:creationId xmlns:a16="http://schemas.microsoft.com/office/drawing/2014/main" id="{F5879C44-3EB7-4521-9EAD-C1CB334E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740" y="519456"/>
            <a:ext cx="3747258" cy="21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FB3FBD-5B47-4F6C-A935-38B61B34D0C6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A9FE8B-C223-4DCE-B4F8-933B40E74421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2FADB4-AB94-4BD1-8F14-47AA4E91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FFD79-0DAC-4916-86F6-E290990C45F8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8194" name="Picture 2" descr="Image result for Michael jackson dancing and singing">
            <a:extLst>
              <a:ext uri="{FF2B5EF4-FFF2-40B4-BE49-F238E27FC236}">
                <a16:creationId xmlns:a16="http://schemas.microsoft.com/office/drawing/2014/main" id="{8748A41C-A66C-4F35-B05C-4510E3BC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3" y="607634"/>
            <a:ext cx="3767601" cy="21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CC1C60-8456-44D7-AFE9-69460CCD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0" y="3040798"/>
            <a:ext cx="3747258" cy="3319272"/>
          </a:xfrm>
          <a:prstGeom prst="rect">
            <a:avLst/>
          </a:prstGeom>
        </p:spPr>
      </p:pic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0BECE5CD-619A-4992-8E9F-F00C8215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78" y="687358"/>
            <a:ext cx="3682099" cy="19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4CBD50-BA05-43FD-A2F0-D6B406763F69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02CA3-39B5-49F1-BFE4-CCA58ED1A31A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33655A-628E-4DB3-8CAC-94C3CB13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7" y="304091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34AA4-D947-4372-A905-07514AD458CD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42E72C6F-E06E-4AD3-AB11-7796C34F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1" y="497810"/>
            <a:ext cx="3940769" cy="221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4DA302-7BBE-424B-A253-0188F5F69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45" y="3040918"/>
            <a:ext cx="3747258" cy="3319272"/>
          </a:xfrm>
          <a:prstGeom prst="rect">
            <a:avLst/>
          </a:prstGeom>
        </p:spPr>
      </p:pic>
      <p:pic>
        <p:nvPicPr>
          <p:cNvPr id="7172" name="Picture 4" descr="Image result for lionel messi vacation">
            <a:extLst>
              <a:ext uri="{FF2B5EF4-FFF2-40B4-BE49-F238E27FC236}">
                <a16:creationId xmlns:a16="http://schemas.microsoft.com/office/drawing/2014/main" id="{4B4C2865-07E7-43C6-BCB7-B7E52F788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2" b="46784"/>
          <a:stretch/>
        </p:blipFill>
        <p:spPr bwMode="auto">
          <a:xfrm>
            <a:off x="7711892" y="482464"/>
            <a:ext cx="3747258" cy="223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29DA15-D56E-4176-995D-A0F787C3785F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2D2E59-7B6D-4291-BAB6-F4DD80ECAD6C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38B31D-AD09-4798-829F-0917A764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79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CD147-4EBC-46AC-B345-13195B5FEE10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6146" name="Picture 2" descr="Image result for Michael jackson dancing and singing">
            <a:extLst>
              <a:ext uri="{FF2B5EF4-FFF2-40B4-BE49-F238E27FC236}">
                <a16:creationId xmlns:a16="http://schemas.microsoft.com/office/drawing/2014/main" id="{02CB3EA5-1836-4D4B-BB88-ABB2AC16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43" y="497930"/>
            <a:ext cx="3037399" cy="22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6A7E31-E37D-4EF3-A028-FE4F4369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6148" name="Picture 4" descr="Image result for lionel messi">
            <a:extLst>
              <a:ext uri="{FF2B5EF4-FFF2-40B4-BE49-F238E27FC236}">
                <a16:creationId xmlns:a16="http://schemas.microsoft.com/office/drawing/2014/main" id="{78A5A539-8558-4402-8E43-5945DF0D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82" y="407286"/>
            <a:ext cx="3788929" cy="25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028F42-0856-475E-8C28-076DA3B637BE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4C8C-08D7-4EA5-9D16-53273DF2653C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E76EF1-5B1F-43A2-AA77-1BCB2A532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2" y="3040918"/>
            <a:ext cx="3747258" cy="331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E9157-FE8E-4270-ADB5-E57673CE7393}"/>
              </a:ext>
            </a:extLst>
          </p:cNvPr>
          <p:cNvSpPr txBox="1"/>
          <p:nvPr/>
        </p:nvSpPr>
        <p:spPr>
          <a:xfrm>
            <a:off x="2248082" y="37954"/>
            <a:ext cx="151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Michael’s Post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064932C-251F-4486-9B53-AA4F4FA12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20"/>
          <a:stretch/>
        </p:blipFill>
        <p:spPr bwMode="auto">
          <a:xfrm>
            <a:off x="1808248" y="497810"/>
            <a:ext cx="1959353" cy="24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9CD064-ABA3-475A-858B-A974D7F40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918"/>
            <a:ext cx="3747258" cy="3319272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EEC004-A603-46AE-965D-6097F34E5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82" y="3040798"/>
            <a:ext cx="3747258" cy="3319272"/>
          </a:xfrm>
          <a:prstGeom prst="rect">
            <a:avLst/>
          </a:prstGeom>
        </p:spPr>
      </p:pic>
      <p:pic>
        <p:nvPicPr>
          <p:cNvPr id="5124" name="Picture 4" descr="Image result for lionel messi with kid">
            <a:extLst>
              <a:ext uri="{FF2B5EF4-FFF2-40B4-BE49-F238E27FC236}">
                <a16:creationId xmlns:a16="http://schemas.microsoft.com/office/drawing/2014/main" id="{00230268-7783-473F-A7E4-6943ED0B9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25303"/>
          <a:stretch/>
        </p:blipFill>
        <p:spPr bwMode="auto">
          <a:xfrm>
            <a:off x="8654353" y="639328"/>
            <a:ext cx="2184731" cy="21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0CFD0F-6D5C-42BC-B64A-40F36398615D}"/>
              </a:ext>
            </a:extLst>
          </p:cNvPr>
          <p:cNvSpPr txBox="1"/>
          <p:nvPr/>
        </p:nvSpPr>
        <p:spPr>
          <a:xfrm>
            <a:off x="8760439" y="37954"/>
            <a:ext cx="13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Lionel’s 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CA1A-B73F-4247-ADE1-39CF9AC0EC62}"/>
              </a:ext>
            </a:extLst>
          </p:cNvPr>
          <p:cNvSpPr/>
          <p:nvPr/>
        </p:nvSpPr>
        <p:spPr>
          <a:xfrm>
            <a:off x="5830236" y="-153383"/>
            <a:ext cx="212377" cy="738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3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Advertise-MEANT For 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Advertise-MEANT For  You</dc:title>
  <dc:creator>Sanath Nagaraj</dc:creator>
  <cp:lastModifiedBy>Sanath Nagaraj</cp:lastModifiedBy>
  <cp:revision>1</cp:revision>
  <dcterms:created xsi:type="dcterms:W3CDTF">2018-10-21T08:08:36Z</dcterms:created>
  <dcterms:modified xsi:type="dcterms:W3CDTF">2018-10-21T09:41:20Z</dcterms:modified>
</cp:coreProperties>
</file>