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4" r:id="rId9"/>
    <p:sldId id="275" r:id="rId10"/>
    <p:sldId id="267" r:id="rId11"/>
    <p:sldId id="270" r:id="rId12"/>
    <p:sldId id="273" r:id="rId13"/>
    <p:sldId id="274" r:id="rId14"/>
    <p:sldId id="268" r:id="rId15"/>
    <p:sldId id="271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5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4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9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6F08E-E3E5-4ABA-8499-569CB22BA4D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72000-5EAF-4615-8ADD-A0C2AA67BC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93" y="203200"/>
            <a:ext cx="8525491" cy="6056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6553" y="5107354"/>
            <a:ext cx="5978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Samira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Naghiloo</a:t>
            </a:r>
            <a:endParaRPr lang="en-US" sz="2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analytics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Samira.naghiloo@gmail.com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(Floor)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78392"/>
              </p:ext>
            </p:extLst>
          </p:nvPr>
        </p:nvGraphicFramePr>
        <p:xfrm>
          <a:off x="1956739" y="3059499"/>
          <a:ext cx="794089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20058"/>
                <a:gridCol w="1120140"/>
                <a:gridCol w="1120140"/>
                <a:gridCol w="1120140"/>
                <a:gridCol w="1120140"/>
                <a:gridCol w="1120140"/>
                <a:gridCol w="1120140"/>
              </a:tblGrid>
              <a:tr h="370840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0.9627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0.9473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0.9251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0.8892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0.9268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0.9251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0.9444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180304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 + Building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+ Floor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Point Building_0(Floor Prediction)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2349"/>
            <a:ext cx="3393216" cy="1782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50" y="1921461"/>
            <a:ext cx="648743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Point Building_1(Floor Prediction)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8161"/>
            <a:ext cx="3339252" cy="1754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723" y="1906172"/>
            <a:ext cx="649695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Point Building_2(Floor Prediction)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0916"/>
            <a:ext cx="3496985" cy="1962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76" y="1878037"/>
            <a:ext cx="6477904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(Latitude/Longitude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63497"/>
              </p:ext>
            </p:extLst>
          </p:nvPr>
        </p:nvGraphicFramePr>
        <p:xfrm>
          <a:off x="1219200" y="1994789"/>
          <a:ext cx="9954297" cy="19239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1159"/>
                <a:gridCol w="880911"/>
                <a:gridCol w="880912"/>
                <a:gridCol w="818874"/>
                <a:gridCol w="923014"/>
                <a:gridCol w="914400"/>
                <a:gridCol w="953037"/>
                <a:gridCol w="965916"/>
                <a:gridCol w="978794"/>
                <a:gridCol w="927280"/>
              </a:tblGrid>
              <a:tr h="331573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2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4.8295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7.4534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4233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9.2365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15.505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9.483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315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8.1180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10.863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8.113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8.8588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0.9072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5.89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17745"/>
              </p:ext>
            </p:extLst>
          </p:nvPr>
        </p:nvGraphicFramePr>
        <p:xfrm>
          <a:off x="1244600" y="4179189"/>
          <a:ext cx="9954297" cy="19239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1159"/>
                <a:gridCol w="880911"/>
                <a:gridCol w="880912"/>
                <a:gridCol w="818874"/>
                <a:gridCol w="923014"/>
                <a:gridCol w="914400"/>
                <a:gridCol w="953037"/>
                <a:gridCol w="965916"/>
                <a:gridCol w="978794"/>
                <a:gridCol w="927280"/>
              </a:tblGrid>
              <a:tr h="331573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5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25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5.676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0.9541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3.451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8.4112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0.8978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6.06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6.640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0.9399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4.60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233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9.2727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0.9595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5.97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13.164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0.9196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9.82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8.4308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0.966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6.04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3157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10.019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0.9034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6.47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12.969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0.8370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9.19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10.014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0.8985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6.61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5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30" y="248747"/>
            <a:ext cx="8721970" cy="58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9486" y="2706472"/>
            <a:ext cx="18094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  <a:p>
            <a:pPr algn="ctr"/>
            <a:r>
              <a:rPr lang="en-US" dirty="0" smtClean="0"/>
              <a:t>SVM</a:t>
            </a:r>
          </a:p>
          <a:p>
            <a:pPr algn="ctr"/>
            <a:r>
              <a:rPr lang="en-US" dirty="0" smtClean="0"/>
              <a:t>Highest </a:t>
            </a:r>
            <a:r>
              <a:rPr lang="en-US" dirty="0" err="1" smtClean="0"/>
              <a:t>Wap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823" y="2840507"/>
            <a:ext cx="96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55313" y="3163672"/>
            <a:ext cx="114621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12851" y="1172121"/>
            <a:ext cx="1776918" cy="17966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12851" y="3163672"/>
            <a:ext cx="1684918" cy="83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12851" y="3387144"/>
            <a:ext cx="1776918" cy="19536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496675" y="205372"/>
            <a:ext cx="2356834" cy="2001424"/>
            <a:chOff x="6496675" y="205372"/>
            <a:chExt cx="2356834" cy="2001424"/>
          </a:xfrm>
        </p:grpSpPr>
        <p:sp>
          <p:nvSpPr>
            <p:cNvPr id="13" name="Rectangle 12"/>
            <p:cNvSpPr/>
            <p:nvPr/>
          </p:nvSpPr>
          <p:spPr>
            <a:xfrm>
              <a:off x="6496675" y="205372"/>
              <a:ext cx="2356834" cy="2001424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51221" y="274070"/>
              <a:ext cx="2047741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Floor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50706" y="897801"/>
              <a:ext cx="2048256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Latitude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651221" y="1532801"/>
              <a:ext cx="2047741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Longitude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6416" y="2320608"/>
            <a:ext cx="2356834" cy="1915994"/>
            <a:chOff x="6496416" y="2320608"/>
            <a:chExt cx="2356834" cy="1915994"/>
          </a:xfrm>
        </p:grpSpPr>
        <p:sp>
          <p:nvSpPr>
            <p:cNvPr id="17" name="Rectangle 16"/>
            <p:cNvSpPr/>
            <p:nvPr/>
          </p:nvSpPr>
          <p:spPr>
            <a:xfrm>
              <a:off x="6496416" y="2320608"/>
              <a:ext cx="2356834" cy="1915994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650706" y="2420156"/>
              <a:ext cx="2047741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 Floor</a:t>
              </a:r>
            </a:p>
            <a:p>
              <a:pPr algn="ctr"/>
              <a:r>
                <a:rPr lang="en-US" dirty="0" smtClean="0"/>
                <a:t>Ranger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650706" y="3023579"/>
              <a:ext cx="2048256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 Latitude</a:t>
              </a:r>
            </a:p>
            <a:p>
              <a:pPr algn="ctr"/>
              <a:r>
                <a:rPr lang="en-US" dirty="0" smtClean="0"/>
                <a:t>KNN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650706" y="3641620"/>
              <a:ext cx="2047741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Predict </a:t>
              </a:r>
              <a:r>
                <a:rPr lang="en-US" dirty="0" smtClean="0"/>
                <a:t>Longitude</a:t>
              </a:r>
            </a:p>
            <a:p>
              <a:pPr algn="ctr"/>
              <a:r>
                <a:rPr lang="en-US" dirty="0" smtClean="0"/>
                <a:t>KNN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96159" y="4336150"/>
            <a:ext cx="2356834" cy="1952484"/>
            <a:chOff x="6516769" y="4383923"/>
            <a:chExt cx="2356834" cy="1952484"/>
          </a:xfrm>
        </p:grpSpPr>
        <p:sp>
          <p:nvSpPr>
            <p:cNvPr id="21" name="Rectangle 20"/>
            <p:cNvSpPr/>
            <p:nvPr/>
          </p:nvSpPr>
          <p:spPr>
            <a:xfrm>
              <a:off x="6516769" y="4383923"/>
              <a:ext cx="2356834" cy="1952484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671315" y="4451070"/>
              <a:ext cx="2047741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Floor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70800" y="5069518"/>
              <a:ext cx="2048256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Latitude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671315" y="5685306"/>
              <a:ext cx="2047741" cy="5486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Longitude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8983718" y="2552043"/>
            <a:ext cx="879562" cy="4917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83718" y="3142075"/>
            <a:ext cx="728888" cy="95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979590" y="3272286"/>
            <a:ext cx="859356" cy="4968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993749" y="2845764"/>
            <a:ext cx="204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Indoor Position: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Building/Floor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Latitude/Longitude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8992950">
            <a:off x="4842450" y="1652845"/>
            <a:ext cx="11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Building 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67850" y="2821245"/>
            <a:ext cx="11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Building 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2800176">
            <a:off x="4740850" y="4345245"/>
            <a:ext cx="11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72734"/>
            <a:ext cx="10058400" cy="402336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WAPs signal can be a good resource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indoor positioning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way of predicting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 with the highest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Building ID and all signals value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Indoor Positioning Application: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( control robots,  find places)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(personnel)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Staff, supply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chain, high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Museum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tours: Give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contextual information based on your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Indoor Localization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148" y="1896354"/>
            <a:ext cx="9936480" cy="4321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real world applications need to know the localization of a user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indoor environment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GPS: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work indoors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Operate just in two dimension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Indoor Localization Technique: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Wideband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01168" lvl="1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that predict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WAPs signal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indoor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 positioning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72" y="2267830"/>
            <a:ext cx="6092965" cy="3501905"/>
          </a:xfrm>
        </p:spPr>
      </p:pic>
      <p:sp>
        <p:nvSpPr>
          <p:cNvPr id="5" name="Rounded Rectangle 4"/>
          <p:cNvSpPr/>
          <p:nvPr/>
        </p:nvSpPr>
        <p:spPr>
          <a:xfrm>
            <a:off x="8165564" y="2267830"/>
            <a:ext cx="2060620" cy="3501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&amp; Computation 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Explanation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91" y="2598450"/>
            <a:ext cx="6154009" cy="2676899"/>
          </a:xfrm>
        </p:spPr>
      </p:pic>
      <p:sp>
        <p:nvSpPr>
          <p:cNvPr id="5" name="TextBox 4"/>
          <p:cNvSpPr txBox="1"/>
          <p:nvPr/>
        </p:nvSpPr>
        <p:spPr>
          <a:xfrm>
            <a:off x="1194158" y="1894983"/>
            <a:ext cx="97364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Includes three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university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Spain, with 4 or 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floors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19937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in training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 records in validation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529 variables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Longitude/ Latitude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ID/ Floor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ID/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89" y="1384504"/>
            <a:ext cx="10291920" cy="4242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0830" y="942535"/>
            <a:ext cx="18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83230" y="967935"/>
            <a:ext cx="201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 set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1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Transformed the type of some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undetected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to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(-104 to 0)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WAPs (column) and records (row) with zero variance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less than -90 to -105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higher than -30 to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105 (Amazing but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or desirable in the real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didn’t find any missing value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2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04287"/>
              </p:ext>
            </p:extLst>
          </p:nvPr>
        </p:nvGraphicFramePr>
        <p:xfrm>
          <a:off x="1237956" y="1994675"/>
          <a:ext cx="9932961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83241"/>
                <a:gridCol w="1241620"/>
                <a:gridCol w="1241620"/>
                <a:gridCol w="1241620"/>
                <a:gridCol w="1241620"/>
                <a:gridCol w="1241620"/>
                <a:gridCol w="1241620"/>
              </a:tblGrid>
              <a:tr h="370840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ID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0.8141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0.7858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0.7069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0.8893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0.8458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87355"/>
              </p:ext>
            </p:extLst>
          </p:nvPr>
        </p:nvGraphicFramePr>
        <p:xfrm>
          <a:off x="1237956" y="4026675"/>
          <a:ext cx="9932965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7493"/>
                <a:gridCol w="879023"/>
                <a:gridCol w="879024"/>
                <a:gridCol w="817119"/>
                <a:gridCol w="921037"/>
                <a:gridCol w="912441"/>
                <a:gridCol w="950992"/>
                <a:gridCol w="963847"/>
                <a:gridCol w="976696"/>
                <a:gridCol w="925293"/>
              </a:tblGrid>
              <a:tr h="370840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14.298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0.958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7.72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10.198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0.9805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7.17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28.548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0.8348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20.85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19.624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0.9734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8.60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10.727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0.992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7.63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58.557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0.7986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39.66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97280" y="1878037"/>
            <a:ext cx="2574388" cy="8159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7280" y="3940113"/>
            <a:ext cx="1800665" cy="8159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 (Building ID)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54980"/>
              </p:ext>
            </p:extLst>
          </p:nvPr>
        </p:nvGraphicFramePr>
        <p:xfrm>
          <a:off x="2221230" y="4590841"/>
          <a:ext cx="774954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1590"/>
                <a:gridCol w="1291590"/>
                <a:gridCol w="1291590"/>
                <a:gridCol w="1291590"/>
                <a:gridCol w="1291590"/>
                <a:gridCol w="129159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C5.0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Kappa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19200" y="1930042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not in the validation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highest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among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validation data but never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signal in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emove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selected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ighWap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more than 1 building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Preprocessing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Floor/Latitude/Longitude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80" y="1972734"/>
            <a:ext cx="10058400" cy="402336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not in the validation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per each building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between (0-1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chose strongest signal  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1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RSSI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to exponential (Latitude/Longitude)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Exclude relocated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1596</TotalTime>
  <Words>589</Words>
  <Application>Microsoft Office PowerPoint</Application>
  <PresentationFormat>Widescreen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Indoor Localization</vt:lpstr>
      <vt:lpstr>Wifi positioning system</vt:lpstr>
      <vt:lpstr>Data Explanation</vt:lpstr>
      <vt:lpstr>PowerPoint Presentation</vt:lpstr>
      <vt:lpstr>Initial Preprocessing</vt:lpstr>
      <vt:lpstr>Initial Result</vt:lpstr>
      <vt:lpstr>Final Result (Building ID)</vt:lpstr>
      <vt:lpstr>Final Preprocessing Floor/Latitude/Longitude </vt:lpstr>
      <vt:lpstr>Final Result (Floor)</vt:lpstr>
      <vt:lpstr>Error Point Building_0(Floor Prediction)</vt:lpstr>
      <vt:lpstr>Error Point Building_1(Floor Prediction)</vt:lpstr>
      <vt:lpstr>Error Point Building_2(Floor Prediction)</vt:lpstr>
      <vt:lpstr>Final Result (Latitude/Longitude)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Elnaz</dc:creator>
  <cp:lastModifiedBy>Elnaz</cp:lastModifiedBy>
  <cp:revision>65</cp:revision>
  <dcterms:created xsi:type="dcterms:W3CDTF">2019-05-15T10:06:46Z</dcterms:created>
  <dcterms:modified xsi:type="dcterms:W3CDTF">2019-05-16T14:11:58Z</dcterms:modified>
</cp:coreProperties>
</file>