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2"/>
  </p:notesMasterIdLst>
  <p:sldIdLst>
    <p:sldId id="320" r:id="rId3"/>
    <p:sldId id="323" r:id="rId4"/>
    <p:sldId id="324" r:id="rId5"/>
    <p:sldId id="325" r:id="rId6"/>
    <p:sldId id="326" r:id="rId7"/>
    <p:sldId id="336" r:id="rId8"/>
    <p:sldId id="337" r:id="rId9"/>
    <p:sldId id="338" r:id="rId10"/>
    <p:sldId id="31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498" autoAdjust="0"/>
  </p:normalViewPr>
  <p:slideViewPr>
    <p:cSldViewPr snapToGrid="0">
      <p:cViewPr varScale="1">
        <p:scale>
          <a:sx n="33" d="100"/>
          <a:sy n="33" d="100"/>
        </p:scale>
        <p:origin x="-2058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9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812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46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oleObject" Target="../embeddings/oleObject4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61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487695" indent="0" algn="ctr">
              <a:buNone/>
              <a:defRPr/>
            </a:lvl2pPr>
            <a:lvl3pPr marL="975390" indent="0" algn="ctr">
              <a:buNone/>
              <a:defRPr/>
            </a:lvl3pPr>
            <a:lvl4pPr marL="1463086" indent="0" algn="ctr">
              <a:buNone/>
              <a:defRPr/>
            </a:lvl4pPr>
            <a:lvl5pPr marL="1950781" indent="0" algn="ctr">
              <a:buNone/>
              <a:defRPr/>
            </a:lvl5pPr>
            <a:lvl6pPr marL="2438476" indent="0" algn="ctr">
              <a:buNone/>
              <a:defRPr/>
            </a:lvl6pPr>
            <a:lvl7pPr marL="2926171" indent="0" algn="ctr">
              <a:buNone/>
              <a:defRPr/>
            </a:lvl7pPr>
            <a:lvl8pPr marL="3413867" indent="0" algn="ctr">
              <a:buNone/>
              <a:defRPr/>
            </a:lvl8pPr>
            <a:lvl9pPr marL="3901562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AB3ED0-EC7F-4B82-B99A-7065A5A1A711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4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95" y="564592"/>
            <a:ext cx="12083627" cy="625404"/>
          </a:xfrm>
        </p:spPr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5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463" y="6267615"/>
            <a:ext cx="11054080" cy="1937173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463" y="4133993"/>
            <a:ext cx="11054080" cy="2133599"/>
          </a:xfrm>
        </p:spPr>
        <p:txBody>
          <a:bodyPr anchor="b"/>
          <a:lstStyle>
            <a:lvl1pPr marL="0" indent="0">
              <a:buNone/>
              <a:defRPr sz="2133"/>
            </a:lvl1pPr>
            <a:lvl2pPr marL="487695" indent="0">
              <a:buNone/>
              <a:defRPr sz="1920"/>
            </a:lvl2pPr>
            <a:lvl3pPr marL="975390" indent="0">
              <a:buNone/>
              <a:defRPr sz="1707"/>
            </a:lvl3pPr>
            <a:lvl4pPr marL="1463086" indent="0">
              <a:buNone/>
              <a:defRPr sz="1493"/>
            </a:lvl4pPr>
            <a:lvl5pPr marL="1950781" indent="0">
              <a:buNone/>
              <a:defRPr sz="1493"/>
            </a:lvl5pPr>
            <a:lvl6pPr marL="2438476" indent="0">
              <a:buNone/>
              <a:defRPr sz="1493"/>
            </a:lvl6pPr>
            <a:lvl7pPr marL="2926171" indent="0">
              <a:buNone/>
              <a:defRPr sz="1493"/>
            </a:lvl7pPr>
            <a:lvl8pPr marL="3413867" indent="0">
              <a:buNone/>
              <a:defRPr sz="1493"/>
            </a:lvl8pPr>
            <a:lvl9pPr marL="3901562" indent="0">
              <a:buNone/>
              <a:defRPr sz="14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20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2" y="2183272"/>
            <a:ext cx="5745872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2" y="3093155"/>
            <a:ext cx="5745872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617" y="2183272"/>
            <a:ext cx="5747955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617" y="3093155"/>
            <a:ext cx="5747955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74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04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2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2274" name="think-cell Slide" r:id="rId6" imgW="0" imgH="0" progId="">
              <p:embed/>
            </p:oleObj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2275" r:id="rId7" imgW="0" imgH="0" progId="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210802"/>
            <a:ext cx="11648256" cy="501638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3282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71999"/>
            <a:ext cx="11648256" cy="3939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24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1168" name="think-cell Slide" r:id="rId6" imgW="0" imgH="0" progId="">
              <p:embed/>
            </p:oleObj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1169" r:id="rId7" imgW="0" imgH="0" progId="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173369"/>
            <a:ext cx="11648256" cy="576504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4377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86362"/>
            <a:ext cx="11648256" cy="496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37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0595" y="462180"/>
            <a:ext cx="12083627" cy="625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28665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gray">
          <a:xfrm>
            <a:off x="460595" y="1161454"/>
            <a:ext cx="12083627" cy="130951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defTabSz="1020773">
              <a:lnSpc>
                <a:spcPct val="90000"/>
              </a:lnSpc>
              <a:defRPr/>
            </a:pPr>
            <a:endParaRPr lang="en-US" altLang="zh-CN" sz="2667" dirty="0">
              <a:solidFill>
                <a:srgbClr val="095095"/>
              </a:solidFill>
              <a:ea typeface="华文楷体" panose="02010600040101010101" pitchFamily="2" charset="-122"/>
            </a:endParaRP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595" y="1599637"/>
            <a:ext cx="12083627" cy="6964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09760" y="9220765"/>
            <a:ext cx="3034453" cy="4425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45" tIns="47776" rIns="95545" bIns="47776" numCol="1" anchor="b" anchorCtr="0" compatLnSpc="1"/>
          <a:lstStyle>
            <a:lvl1pPr algn="r">
              <a:buClrTx/>
              <a:defRPr sz="1067" b="0">
                <a:latin typeface="Arial" panose="020B0604020202020204" pitchFamily="34" charset="0"/>
                <a:ea typeface="华文楷体" panose="02010600040101010101" pitchFamily="2" charset="-122"/>
              </a:defRPr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Picture 2" descr="é¾æ¹å°äº§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587" y="9220765"/>
            <a:ext cx="1627857" cy="4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4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 dt="0"/>
  <p:txStyles>
    <p:titleStyle>
      <a:lvl1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0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487695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6pPr>
      <a:lvl7pPr marL="975390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7pPr>
      <a:lvl8pPr marL="1463086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8pPr>
      <a:lvl9pPr marL="1950781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9pPr>
    </p:titleStyle>
    <p:bodyStyle>
      <a:lvl1pPr marL="256040" indent="-256040" algn="l" defTabSz="1020773" rtl="0" eaLnBrk="1" fontAlgn="base" hangingPunct="1">
        <a:spcBef>
          <a:spcPct val="75000"/>
        </a:spcBef>
        <a:spcAft>
          <a:spcPct val="0"/>
        </a:spcAft>
        <a:buClr>
          <a:srgbClr val="313393"/>
        </a:buClr>
        <a:buFont typeface="Wingdings 2" panose="05020102010507070707" pitchFamily="18" charset="2"/>
        <a:buChar char="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0048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8F3D43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64056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F3F599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19419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7545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6315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25084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73854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22623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895376" y="4999761"/>
            <a:ext cx="10496524" cy="1620957"/>
          </a:xfrm>
        </p:spPr>
        <p:txBody>
          <a:bodyPr/>
          <a:lstStyle/>
          <a:p>
            <a:pPr algn="r"/>
            <a:r>
              <a:rPr lang="zh-CN" altLang="en-US" sz="6600" dirty="0" smtClean="0"/>
              <a:t>移动端</a:t>
            </a:r>
            <a:r>
              <a:rPr lang="zh-CN" altLang="en-US" sz="6600" dirty="0" smtClean="0"/>
              <a:t>适</a:t>
            </a:r>
            <a:r>
              <a:rPr lang="zh-CN" altLang="en-US" sz="6600" dirty="0" smtClean="0"/>
              <a:t>配的前世今生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en-US" altLang="zh-CN" sz="3600" dirty="0" smtClean="0"/>
              <a:t>——viewport</a:t>
            </a:r>
            <a:r>
              <a:rPr lang="zh-CN" altLang="en-US" sz="3600" dirty="0" smtClean="0"/>
              <a:t>详解</a:t>
            </a:r>
            <a:endParaRPr lang="zh-CN" altLang="en-US" sz="3600" dirty="0"/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8155159" y="7984853"/>
            <a:ext cx="3067023" cy="2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 algn="l" rtl="0" eaLnBrk="1" fontAlgn="base" hangingPunct="1">
              <a:lnSpc>
                <a:spcPct val="93000"/>
              </a:lnSpc>
              <a:spcBef>
                <a:spcPts val="25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30505" indent="-230505" algn="l" rtl="0" eaLnBrk="1" fontAlgn="base" hangingPunct="1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330" indent="-233680" algn="l" rtl="0" eaLnBrk="1" fontAlgn="base" hangingPunct="1">
              <a:lnSpc>
                <a:spcPct val="93000"/>
              </a:lnSpc>
              <a:spcBef>
                <a:spcPts val="4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7230" indent="-20002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7230" indent="113220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20" dirty="0" smtClean="0">
                <a:solidFill>
                  <a:srgbClr val="FFFFFF"/>
                </a:solidFill>
              </a:rPr>
              <a:t>2018</a:t>
            </a:r>
            <a:r>
              <a:rPr lang="zh-CN" altLang="en-US" sz="1920" dirty="0" smtClean="0">
                <a:solidFill>
                  <a:srgbClr val="FFFFFF"/>
                </a:solidFill>
              </a:rPr>
              <a:t>年</a:t>
            </a:r>
            <a:r>
              <a:rPr lang="en-US" altLang="zh-CN" sz="1920" dirty="0" smtClean="0">
                <a:solidFill>
                  <a:srgbClr val="FFFFFF"/>
                </a:solidFill>
              </a:rPr>
              <a:t>11</a:t>
            </a:r>
            <a:r>
              <a:rPr lang="zh-CN" altLang="en-US" sz="1920" dirty="0" smtClean="0">
                <a:solidFill>
                  <a:srgbClr val="FFFFFF"/>
                </a:solidFill>
              </a:rPr>
              <a:t>月</a:t>
            </a:r>
            <a:r>
              <a:rPr lang="en-US" altLang="zh-CN" sz="1920" dirty="0" smtClean="0">
                <a:solidFill>
                  <a:srgbClr val="FFFFFF"/>
                </a:solidFill>
              </a:rPr>
              <a:t>15</a:t>
            </a:r>
            <a:r>
              <a:rPr lang="zh-CN" altLang="en-US" sz="1920" dirty="0" smtClean="0">
                <a:solidFill>
                  <a:srgbClr val="FFFFFF"/>
                </a:solidFill>
              </a:rPr>
              <a:t>日 </a:t>
            </a:r>
            <a:endParaRPr lang="zh-CN" altLang="en-US" sz="192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379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原则和目的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0333" y="2381250"/>
            <a:ext cx="103441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 smtClean="0"/>
              <a:t>原则：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力求准确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避免先入为主、生搬硬套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3.</a:t>
            </a:r>
            <a:r>
              <a:rPr lang="zh-CN" altLang="en-US" sz="4400" dirty="0" smtClean="0"/>
              <a:t>循序渐进，深入浅出</a:t>
            </a:r>
            <a:endParaRPr lang="en-US" altLang="zh-CN" sz="4400" dirty="0" smtClean="0"/>
          </a:p>
          <a:p>
            <a:pPr algn="l"/>
            <a:endParaRPr lang="en-US" altLang="zh-CN" sz="4400" dirty="0" smtClean="0"/>
          </a:p>
          <a:p>
            <a:pPr algn="l"/>
            <a:r>
              <a:rPr lang="zh-CN" altLang="en-US" sz="4400" dirty="0" smtClean="0"/>
              <a:t>目的：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梳理清楚屏幕适配相关概念、原理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遵循</a:t>
            </a:r>
            <a:r>
              <a:rPr lang="zh-CN" altLang="en-US" sz="4400" dirty="0"/>
              <a:t>历史发展</a:t>
            </a:r>
            <a:r>
              <a:rPr lang="zh-CN" altLang="en-US" sz="4400" dirty="0" smtClean="0"/>
              <a:t>，扎实基础，温故而知新</a:t>
            </a:r>
            <a:endParaRPr lang="en-US" altLang="zh-CN" sz="4400" dirty="0"/>
          </a:p>
          <a:p>
            <a:pPr algn="l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1062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设备物理像素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固定值，永远不会改变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2.Css</a:t>
            </a:r>
            <a:r>
              <a:rPr lang="zh-CN" altLang="en-US" sz="4000" dirty="0" smtClean="0"/>
              <a:t>像素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在浏览器中布局时使用的像素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3.</a:t>
            </a:r>
            <a:r>
              <a:rPr lang="zh-CN" altLang="en-US" sz="4000" dirty="0" smtClean="0"/>
              <a:t>设备像素与</a:t>
            </a:r>
            <a:r>
              <a:rPr lang="en-US" altLang="zh-CN" sz="4000" dirty="0" err="1" smtClean="0"/>
              <a:t>css</a:t>
            </a:r>
            <a:r>
              <a:rPr lang="zh-CN" altLang="en-US" sz="4000" dirty="0" smtClean="0"/>
              <a:t>像素之间的关系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桌面时代默认比例为</a:t>
            </a:r>
            <a:r>
              <a:rPr lang="en-US" altLang="zh-CN" sz="4000" dirty="0" smtClean="0"/>
              <a:t>1:1</a:t>
            </a:r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zh-CN" altLang="en-US" sz="4000" dirty="0" smtClean="0"/>
              <a:t>浏览</a:t>
            </a:r>
            <a:r>
              <a:rPr lang="zh-CN" altLang="en-US" sz="4000" dirty="0" smtClean="0"/>
              <a:t>器缩放影响二者比例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8326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1330333" y="2381250"/>
            <a:ext cx="1034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文档</a:t>
            </a:r>
            <a:r>
              <a:rPr lang="en-US" altLang="zh-CN" sz="4000" dirty="0" err="1" smtClean="0"/>
              <a:t>css</a:t>
            </a:r>
            <a:r>
              <a:rPr lang="zh-CN" altLang="en-US" sz="4000" dirty="0" smtClean="0"/>
              <a:t>像素的载体</a:t>
            </a:r>
            <a:r>
              <a:rPr lang="en-US" altLang="zh-CN" sz="4000" dirty="0" smtClean="0"/>
              <a:t>——html</a:t>
            </a:r>
          </a:p>
          <a:p>
            <a:pPr algn="l"/>
            <a:r>
              <a:rPr lang="en-US" altLang="zh-CN" sz="4000" dirty="0" smtClean="0"/>
              <a:t>2.Html</a:t>
            </a:r>
            <a:r>
              <a:rPr lang="zh-CN" altLang="en-US" sz="4000" dirty="0" smtClean="0"/>
              <a:t>的容器</a:t>
            </a:r>
            <a:r>
              <a:rPr lang="en-US" altLang="zh-CN" sz="4000" dirty="0" smtClean="0"/>
              <a:t>——viewport</a:t>
            </a:r>
          </a:p>
          <a:p>
            <a:pPr algn="l"/>
            <a:r>
              <a:rPr lang="en-US" altLang="zh-CN" sz="4000" dirty="0" smtClean="0"/>
              <a:t>3.</a:t>
            </a:r>
            <a:r>
              <a:rPr lang="zh-CN" altLang="en-US" sz="4000" dirty="0" smtClean="0"/>
              <a:t>二者之间的关系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viewport</a:t>
            </a:r>
            <a:r>
              <a:rPr lang="zh-CN" altLang="en-US" sz="4000" dirty="0" smtClean="0"/>
              <a:t>代理浏览器窗口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html</a:t>
            </a:r>
            <a:r>
              <a:rPr lang="zh-CN" altLang="en-US" sz="4000" dirty="0" smtClean="0"/>
              <a:t>的</a:t>
            </a:r>
            <a:r>
              <a:rPr lang="en-US" altLang="zh-CN" sz="4000" dirty="0" err="1" smtClean="0"/>
              <a:t>css</a:t>
            </a:r>
            <a:r>
              <a:rPr lang="zh-CN" altLang="en-US" sz="4000" dirty="0" smtClean="0"/>
              <a:t>属性是以</a:t>
            </a:r>
            <a:r>
              <a:rPr lang="en-US" altLang="zh-CN" sz="4000" dirty="0" smtClean="0"/>
              <a:t>viewport</a:t>
            </a:r>
            <a:r>
              <a:rPr lang="zh-CN" altLang="en-US" sz="4000" dirty="0" smtClean="0"/>
              <a:t>为基准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）映射在同一个对象上造成的困扰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329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多终</a:t>
            </a:r>
            <a:r>
              <a:rPr lang="zh-CN" altLang="en-US" dirty="0" smtClean="0"/>
              <a:t>端时代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屏</a:t>
            </a:r>
            <a:r>
              <a:rPr lang="zh-CN" altLang="en-US" sz="4000" dirty="0" smtClean="0"/>
              <a:t>幕尺寸变小，全屏时代到来，使用百分比布局来实现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和平板的兼容适配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随</a:t>
            </a:r>
            <a:r>
              <a:rPr lang="zh-CN" altLang="en-US" sz="4000" dirty="0" smtClean="0"/>
              <a:t>时时代的进步，移动端又出现了，出现了一系列的问题：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端布局的页面如何在移动端兼容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）百分比布局的页面如何在移动端兼容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smtClean="0"/>
              <a:t>visual </a:t>
            </a:r>
            <a:r>
              <a:rPr lang="en-US" altLang="zh-CN" sz="4000" dirty="0" smtClean="0"/>
              <a:t>viewport 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可视</a:t>
            </a:r>
            <a:r>
              <a:rPr lang="zh-CN" altLang="en-US" sz="4000" dirty="0" smtClean="0"/>
              <a:t>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smtClean="0"/>
              <a:t>layout viewport 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布局视口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二</a:t>
            </a:r>
            <a:r>
              <a:rPr lang="zh-CN" altLang="en-US" sz="4000" dirty="0" smtClean="0"/>
              <a:t>者的关系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）将传统的视口的职能做了拆分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）二者度量方式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）初始状态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高分屏基础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）设备像素度量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）事件相对设备像素度量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移动端专属页面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）老页面需要兼容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）新页面如何适配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适配解决思路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）放大页面内容去适配布局视口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）固定布局视口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3.Viewport</a:t>
            </a:r>
            <a:r>
              <a:rPr lang="zh-CN" altLang="en-US" sz="4000" dirty="0" smtClean="0"/>
              <a:t>标签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映射布局视口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映射可视视口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高分屏</a:t>
            </a:r>
            <a:r>
              <a:rPr lang="zh-CN" altLang="en-US" dirty="0" smtClean="0"/>
              <a:t>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移动端专属页面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）老页面需要兼容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）新页面如何适配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适配解决思路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）放大页面内容去适配布局视口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）固定布局视口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3.Viewport</a:t>
            </a:r>
            <a:r>
              <a:rPr lang="zh-CN" altLang="en-US" sz="4000" dirty="0" smtClean="0"/>
              <a:t>标签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映射布局视口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映射可视视口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889422" y="5026153"/>
            <a:ext cx="3533191" cy="642227"/>
          </a:xfrm>
        </p:spPr>
        <p:txBody>
          <a:bodyPr/>
          <a:lstStyle/>
          <a:p>
            <a:r>
              <a:rPr lang="zh-CN" altLang="en-US" sz="3840" dirty="0" smtClean="0"/>
              <a:t>谢谢</a:t>
            </a:r>
            <a:endParaRPr lang="zh-CN" altLang="en-US" sz="3840" dirty="0"/>
          </a:p>
        </p:txBody>
      </p:sp>
    </p:spTree>
    <p:extLst>
      <p:ext uri="{BB962C8B-B14F-4D97-AF65-F5344CB8AC3E}">
        <p14:creationId xmlns:p14="http://schemas.microsoft.com/office/powerpoint/2010/main" xmlns="" val="20852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87D2ED"/>
      </a:accent1>
      <a:accent2>
        <a:srgbClr val="3A546A"/>
      </a:accent2>
      <a:accent3>
        <a:srgbClr val="FFFFFF"/>
      </a:accent3>
      <a:accent4>
        <a:srgbClr val="000000"/>
      </a:accent4>
      <a:accent5>
        <a:srgbClr val="C3E5F4"/>
      </a:accent5>
      <a:accent6>
        <a:srgbClr val="344B5F"/>
      </a:accent6>
      <a:hlink>
        <a:srgbClr val="C0C0C0"/>
      </a:hlink>
      <a:folHlink>
        <a:srgbClr val="095095"/>
      </a:folHlink>
    </a:clrScheme>
    <a:fontScheme name="1_默认设计模板">
      <a:majorFont>
        <a:latin typeface="Arial"/>
        <a:ea typeface="STKaiti"/>
        <a:cs typeface="Arial"/>
      </a:majorFont>
      <a:minorFont>
        <a:latin typeface="Arial"/>
        <a:ea typeface="STKait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C3D7F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EE8F6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8DABC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5D2E4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5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6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DA8A74"/>
        </a:hlink>
        <a:folHlink>
          <a:srgbClr val="D3BA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AAS平台-技术交流.pptx" id="{216FF340-FE6A-4128-8316-EDBC1F0D4B95}" vid="{C97931BA-9053-482D-8F4A-EFE7791E08C7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366</Words>
  <Application>Microsoft Office PowerPoint</Application>
  <PresentationFormat>自定义</PresentationFormat>
  <Paragraphs>69</Paragraphs>
  <Slides>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White</vt:lpstr>
      <vt:lpstr>2_默认设计模板</vt:lpstr>
      <vt:lpstr>think-cell Slide</vt:lpstr>
      <vt:lpstr>移动端适配的前世今生 ——viewport详解</vt:lpstr>
      <vt:lpstr>原则和目的</vt:lpstr>
      <vt:lpstr>跨平台屏幕适配历史——桌面时代</vt:lpstr>
      <vt:lpstr>跨平台屏幕适配历史——桌面时代</vt:lpstr>
      <vt:lpstr>跨平台屏幕适配历史——多终端时代</vt:lpstr>
      <vt:lpstr>跨平台屏幕适配历史——双视口时代</vt:lpstr>
      <vt:lpstr>跨平台屏幕适配历史——双视口时代</vt:lpstr>
      <vt:lpstr>跨平台屏幕适配历史——高分屏时代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DevTools 性能</dc:title>
  <dc:creator>司望利-集团总部</dc:creator>
  <cp:lastModifiedBy>Administrator</cp:lastModifiedBy>
  <cp:revision>132</cp:revision>
  <dcterms:modified xsi:type="dcterms:W3CDTF">2018-11-12T16:48:03Z</dcterms:modified>
</cp:coreProperties>
</file>