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5"/>
  </p:notesMasterIdLst>
  <p:sldIdLst>
    <p:sldId id="320" r:id="rId3"/>
    <p:sldId id="323" r:id="rId4"/>
    <p:sldId id="324" r:id="rId5"/>
    <p:sldId id="325" r:id="rId6"/>
    <p:sldId id="326" r:id="rId7"/>
    <p:sldId id="336" r:id="rId8"/>
    <p:sldId id="337" r:id="rId9"/>
    <p:sldId id="338" r:id="rId10"/>
    <p:sldId id="339" r:id="rId11"/>
    <p:sldId id="340" r:id="rId12"/>
    <p:sldId id="341" r:id="rId13"/>
    <p:sldId id="31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498" autoAdjust="0"/>
  </p:normalViewPr>
  <p:slideViewPr>
    <p:cSldViewPr snapToGrid="0">
      <p:cViewPr varScale="1">
        <p:scale>
          <a:sx n="49" d="100"/>
          <a:sy n="49" d="100"/>
        </p:scale>
        <p:origin x="-1416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9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81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4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26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906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7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61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B3ED0-EC7F-4B82-B99A-7065A5A1A711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4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95" y="564592"/>
            <a:ext cx="12083627" cy="625404"/>
          </a:xfrm>
        </p:spPr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63" y="6267615"/>
            <a:ext cx="11054080" cy="1937173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463" y="4133993"/>
            <a:ext cx="11054080" cy="21335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20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2" y="2183272"/>
            <a:ext cx="5745872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2" y="3093155"/>
            <a:ext cx="5745872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617" y="2183272"/>
            <a:ext cx="5747955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617" y="3093155"/>
            <a:ext cx="5747955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7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04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2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298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299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210802"/>
            <a:ext cx="11648256" cy="501638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3282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71999"/>
            <a:ext cx="11648256" cy="3939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24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92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93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173369"/>
            <a:ext cx="11648256" cy="576504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4377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86362"/>
            <a:ext cx="11648256" cy="496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3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0595" y="462180"/>
            <a:ext cx="12083627" cy="625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28665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gray">
          <a:xfrm>
            <a:off x="460595" y="1161454"/>
            <a:ext cx="12083627" cy="13095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1020773">
              <a:lnSpc>
                <a:spcPct val="90000"/>
              </a:lnSpc>
              <a:defRPr/>
            </a:pPr>
            <a:endParaRPr lang="en-US" altLang="zh-CN" sz="2667" dirty="0">
              <a:solidFill>
                <a:srgbClr val="095095"/>
              </a:solidFill>
              <a:ea typeface="华文楷体" panose="02010600040101010101" pitchFamily="2" charset="-122"/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595" y="1599637"/>
            <a:ext cx="12083627" cy="6964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9760" y="9220765"/>
            <a:ext cx="3034453" cy="442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45" tIns="47776" rIns="95545" bIns="47776" numCol="1" anchor="b" anchorCtr="0" compatLnSpc="1"/>
          <a:lstStyle>
            <a:lvl1pPr algn="r">
              <a:buClrTx/>
              <a:defRPr sz="1067" b="0">
                <a:latin typeface="Arial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é¾æ¹å°äº§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587" y="9220765"/>
            <a:ext cx="1627857" cy="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0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87695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75390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463086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950781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256040" indent="-256040" algn="l" defTabSz="1020773" rtl="0" eaLnBrk="1" fontAlgn="base" hangingPunct="1">
        <a:spcBef>
          <a:spcPct val="75000"/>
        </a:spcBef>
        <a:spcAft>
          <a:spcPct val="0"/>
        </a:spcAft>
        <a:buClr>
          <a:srgbClr val="313393"/>
        </a:buClr>
        <a:buFont typeface="Wingdings 2" panose="05020102010507070707" pitchFamily="18" charset="2"/>
        <a:buChar char="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0048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8F3D43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64056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F3F599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19419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7545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6315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25084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3854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2623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895376" y="4999761"/>
            <a:ext cx="10496524" cy="1620957"/>
          </a:xfrm>
        </p:spPr>
        <p:txBody>
          <a:bodyPr/>
          <a:lstStyle/>
          <a:p>
            <a:pPr algn="r"/>
            <a:r>
              <a:rPr lang="zh-CN" altLang="en-US" sz="6600" dirty="0" smtClean="0"/>
              <a:t>移动端适配的前世今生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3600" dirty="0" smtClean="0"/>
              <a:t>——viewport</a:t>
            </a:r>
            <a:r>
              <a:rPr lang="zh-CN" altLang="en-US" sz="3600" dirty="0" smtClean="0"/>
              <a:t>详解</a:t>
            </a:r>
            <a:endParaRPr lang="zh-CN" altLang="en-US" sz="3600" dirty="0"/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8155159" y="7984853"/>
            <a:ext cx="3067023" cy="2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 algn="l" rtl="0" eaLnBrk="1" fontAlgn="base" hangingPunct="1">
              <a:lnSpc>
                <a:spcPct val="93000"/>
              </a:lnSpc>
              <a:spcBef>
                <a:spcPts val="25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30505" indent="-230505" algn="l" rtl="0" eaLnBrk="1" fontAlgn="base" hangingPunct="1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330" indent="-233680" algn="l" rtl="0" eaLnBrk="1" fontAlgn="base" hangingPunct="1">
              <a:lnSpc>
                <a:spcPct val="93000"/>
              </a:lnSpc>
              <a:spcBef>
                <a:spcPts val="4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7230" indent="-20002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7230" indent="113220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20" dirty="0" smtClean="0">
                <a:solidFill>
                  <a:srgbClr val="FFFFFF"/>
                </a:solidFill>
              </a:rPr>
              <a:t>2018</a:t>
            </a:r>
            <a:r>
              <a:rPr lang="zh-CN" altLang="en-US" sz="1920" dirty="0" smtClean="0">
                <a:solidFill>
                  <a:srgbClr val="FFFFFF"/>
                </a:solidFill>
              </a:rPr>
              <a:t>年</a:t>
            </a:r>
            <a:r>
              <a:rPr lang="en-US" altLang="zh-CN" sz="1920" dirty="0" smtClean="0">
                <a:solidFill>
                  <a:srgbClr val="FFFFFF"/>
                </a:solidFill>
              </a:rPr>
              <a:t>11</a:t>
            </a:r>
            <a:r>
              <a:rPr lang="zh-CN" altLang="en-US" sz="1920" dirty="0" smtClean="0">
                <a:solidFill>
                  <a:srgbClr val="FFFFFF"/>
                </a:solidFill>
              </a:rPr>
              <a:t>月</a:t>
            </a:r>
            <a:r>
              <a:rPr lang="en-US" altLang="zh-CN" sz="1920" dirty="0" smtClean="0">
                <a:solidFill>
                  <a:srgbClr val="FFFFFF"/>
                </a:solidFill>
              </a:rPr>
              <a:t>15</a:t>
            </a:r>
            <a:r>
              <a:rPr lang="zh-CN" altLang="en-US" sz="1920" dirty="0" smtClean="0">
                <a:solidFill>
                  <a:srgbClr val="FFFFFF"/>
                </a:solidFill>
              </a:rPr>
              <a:t>日 </a:t>
            </a:r>
            <a:endParaRPr lang="zh-CN" altLang="en-US" sz="192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37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的几种适配方式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</a:t>
            </a:r>
            <a:r>
              <a:rPr lang="en-US" altLang="zh-CN" sz="4000" dirty="0" smtClean="0"/>
              <a:t>+</a:t>
            </a:r>
            <a:r>
              <a:rPr lang="zh-CN" altLang="en-US" sz="4000" dirty="0"/>
              <a:t>媒体查询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x+flex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百分比布局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/>
              <a:t>r</a:t>
            </a:r>
            <a:r>
              <a:rPr lang="en-US" altLang="zh-CN" sz="4000" dirty="0" smtClean="0"/>
              <a:t>em</a:t>
            </a:r>
            <a:r>
              <a:rPr lang="zh-CN" altLang="en-US" sz="4000" dirty="0" smtClean="0"/>
              <a:t>布局（相对百分比）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）尺寸未知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像素问题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）字体大小处理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30676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1.Viewport</a:t>
            </a:r>
            <a:r>
              <a:rPr lang="zh-CN" altLang="en-US" sz="4000" dirty="0" smtClean="0"/>
              <a:t>诞生的原因：统一布局视口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高分屏出现后</a:t>
            </a:r>
            <a:r>
              <a:rPr lang="en-US" altLang="zh-CN" sz="4000" dirty="0" smtClean="0"/>
              <a:t>320</a:t>
            </a:r>
            <a:r>
              <a:rPr lang="zh-CN" altLang="en-US" sz="4000" dirty="0" smtClean="0"/>
              <a:t>开始掣肘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3.Rem</a:t>
            </a:r>
            <a:r>
              <a:rPr lang="zh-CN" altLang="en-US" sz="4000" dirty="0" smtClean="0"/>
              <a:t>出现后开始用</a:t>
            </a:r>
            <a:r>
              <a:rPr lang="en-US" altLang="zh-CN" sz="4000" dirty="0" smtClean="0"/>
              <a:t>rem</a:t>
            </a:r>
            <a:r>
              <a:rPr lang="zh-CN" altLang="en-US" sz="4000" dirty="0" smtClean="0"/>
              <a:t>布局，不再需要过多考虑屏幕物理像素不一致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追本溯源，抛弃</a:t>
            </a:r>
            <a:r>
              <a:rPr lang="en-US" altLang="zh-CN" sz="4000" dirty="0" smtClean="0"/>
              <a:t>viewport</a:t>
            </a:r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）二者区别</a:t>
            </a:r>
            <a:endParaRPr lang="en-US" altLang="zh-CN" sz="4000" dirty="0" smtClean="0"/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附带的属性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）双击放大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）事件委托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576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89422" y="5026153"/>
            <a:ext cx="3533191" cy="642227"/>
          </a:xfrm>
        </p:spPr>
        <p:txBody>
          <a:bodyPr/>
          <a:lstStyle/>
          <a:p>
            <a:r>
              <a:rPr lang="zh-CN" altLang="en-US" sz="3840" dirty="0" smtClean="0"/>
              <a:t>谢谢</a:t>
            </a:r>
            <a:endParaRPr lang="zh-CN" altLang="en-US" sz="3840" dirty="0"/>
          </a:p>
        </p:txBody>
      </p:sp>
    </p:spTree>
    <p:extLst>
      <p:ext uri="{BB962C8B-B14F-4D97-AF65-F5344CB8AC3E}">
        <p14:creationId xmlns:p14="http://schemas.microsoft.com/office/powerpoint/2010/main" xmlns="" val="20852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原则和目的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0333" y="2381250"/>
            <a:ext cx="10344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/>
              <a:t>原则：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力求准确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避免先入为主、生搬硬套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3.</a:t>
            </a:r>
            <a:r>
              <a:rPr lang="zh-CN" altLang="en-US" sz="4400" dirty="0" smtClean="0"/>
              <a:t>循序渐进，深入浅出</a:t>
            </a:r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zh-CN" altLang="en-US" sz="4400" dirty="0" smtClean="0"/>
              <a:t>目的：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梳理清楚屏幕适配相关概念、原理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遵循</a:t>
            </a:r>
            <a:r>
              <a:rPr lang="zh-CN" altLang="en-US" sz="4400" dirty="0"/>
              <a:t>历史发展</a:t>
            </a:r>
            <a:r>
              <a:rPr lang="zh-CN" altLang="en-US" sz="4400" dirty="0" smtClean="0"/>
              <a:t>，扎实基础，温故而知新</a:t>
            </a:r>
            <a:endParaRPr lang="en-US" altLang="zh-CN" sz="4400" dirty="0"/>
          </a:p>
          <a:p>
            <a:pPr algn="l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06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设备物理像素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固定值，永远不会改变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2.Css</a:t>
            </a:r>
            <a:r>
              <a:rPr lang="zh-CN" altLang="en-US" dirty="0" smtClean="0"/>
              <a:t>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在浏览器中布局时使用的像素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设备像素与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像素之间的关系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桌面时代默认比例为</a:t>
            </a:r>
            <a:r>
              <a:rPr lang="en-US" altLang="zh-CN" dirty="0" smtClean="0"/>
              <a:t>1:1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）浏览器缩放影响二者比例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32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文档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像素的载体</a:t>
            </a:r>
            <a:r>
              <a:rPr lang="en-US" altLang="zh-CN" sz="3200" dirty="0" smtClean="0"/>
              <a:t>——html</a:t>
            </a:r>
          </a:p>
          <a:p>
            <a:pPr algn="l"/>
            <a:r>
              <a:rPr lang="en-US" altLang="zh-CN" sz="3200" dirty="0" smtClean="0"/>
              <a:t>2.Html</a:t>
            </a:r>
            <a:r>
              <a:rPr lang="zh-CN" altLang="en-US" sz="3200" dirty="0" smtClean="0"/>
              <a:t>的容器</a:t>
            </a:r>
            <a:r>
              <a:rPr lang="en-US" altLang="zh-CN" sz="3200" dirty="0" smtClean="0"/>
              <a:t>——viewport</a:t>
            </a:r>
          </a:p>
          <a:p>
            <a:pPr algn="l"/>
            <a:r>
              <a:rPr lang="en-US" altLang="zh-CN" sz="3200" dirty="0" smtClean="0"/>
              <a:t>3.</a:t>
            </a:r>
            <a:r>
              <a:rPr lang="zh-CN" altLang="en-US" sz="3200" dirty="0" smtClean="0"/>
              <a:t>二者之间的关系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代理浏览器窗口，桥接物</a:t>
            </a:r>
            <a:r>
              <a:rPr lang="zh-CN" altLang="en-US" sz="3200" dirty="0" smtClean="0"/>
              <a:t>理</a:t>
            </a:r>
            <a:r>
              <a:rPr lang="zh-CN" altLang="en-US" sz="3200" dirty="0" smtClean="0"/>
              <a:t>像</a:t>
            </a:r>
            <a:r>
              <a:rPr lang="zh-CN" altLang="en-US" sz="3200" dirty="0" smtClean="0"/>
              <a:t>素，并永远</a:t>
            </a:r>
            <a:r>
              <a:rPr lang="zh-CN" altLang="en-US" sz="3200" dirty="0" smtClean="0"/>
              <a:t>依附于物理像素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属性是以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为基准（如</a:t>
            </a:r>
            <a:r>
              <a:rPr lang="en-US" altLang="zh-CN" sz="3200" dirty="0"/>
              <a:t>8</a:t>
            </a:r>
            <a:r>
              <a:rPr lang="en-US" altLang="zh-CN" sz="3200" dirty="0" smtClean="0"/>
              <a:t>0%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）映射在同一个对象上造成的困扰（度量与事件）</a:t>
            </a:r>
            <a:endParaRPr lang="en-US" altLang="zh-CN" sz="3200" dirty="0" smtClean="0"/>
          </a:p>
          <a:p>
            <a:pPr algn="l"/>
            <a:r>
              <a:rPr lang="zh-CN" altLang="en-US" sz="3200" dirty="0" smtClean="0"/>
              <a:t>拓展：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）正常元素</a:t>
            </a:r>
            <a:r>
              <a:rPr lang="en-US" altLang="zh-CN" sz="3200" dirty="0" smtClean="0"/>
              <a:t>=&gt;html/body</a:t>
            </a:r>
            <a:r>
              <a:rPr lang="zh-CN" altLang="en-US" sz="3200" dirty="0" smtClean="0"/>
              <a:t>坐标相关指标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 html</a:t>
            </a:r>
            <a:r>
              <a:rPr lang="zh-CN" altLang="en-US" sz="3200" dirty="0"/>
              <a:t>与</a:t>
            </a:r>
            <a:r>
              <a:rPr lang="en-US" altLang="zh-CN" sz="3200" dirty="0"/>
              <a:t>body</a:t>
            </a:r>
            <a:r>
              <a:rPr lang="zh-CN" altLang="en-US" sz="3200" dirty="0"/>
              <a:t>的映射</a:t>
            </a:r>
            <a:r>
              <a:rPr lang="en-US" altLang="zh-CN" sz="3200" dirty="0"/>
              <a:t>/</a:t>
            </a:r>
            <a:r>
              <a:rPr lang="zh-CN" altLang="en-US" sz="3200" dirty="0"/>
              <a:t>模式</a:t>
            </a:r>
            <a:r>
              <a:rPr lang="en-US" altLang="zh-CN" sz="3200" dirty="0"/>
              <a:t>/DTD</a:t>
            </a:r>
            <a:r>
              <a:rPr lang="zh-CN" altLang="en-US" sz="3200" dirty="0"/>
              <a:t>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2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多终端时代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屏幕尺寸变小，全屏时代到来，使用百分比布局来实现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和平板的兼容适配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随时时代的进步，移动端又出现了，出现了一系列的问题：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端布局的页面如何在移动端兼容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）百分比布局的页面如何在移动端兼容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visual viewport ——</a:t>
            </a:r>
            <a:r>
              <a:rPr lang="zh-CN" altLang="en-US" sz="4000" dirty="0" smtClean="0"/>
              <a:t>可视视口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smtClean="0"/>
              <a:t>layout viewport ——</a:t>
            </a:r>
            <a:r>
              <a:rPr lang="zh-CN" altLang="en-US" sz="4000" dirty="0" smtClean="0"/>
              <a:t>布局视口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二者的关系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）将传统的视口的职能做了拆分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）二者度量方式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）初始状态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高分屏基础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）设备像素度量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）事件相对设备像素度量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标签（</a:t>
            </a:r>
            <a:r>
              <a:rPr lang="en-US" altLang="zh-CN" sz="4000" dirty="0" smtClean="0"/>
              <a:t>safari</a:t>
            </a:r>
            <a:r>
              <a:rPr lang="zh-CN" altLang="en-US" sz="4000" dirty="0" smtClean="0"/>
              <a:t>初创）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映射可视视口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）初始版本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为</a:t>
            </a:r>
            <a:r>
              <a:rPr lang="en-US" altLang="zh-CN" sz="4000" dirty="0" smtClean="0"/>
              <a:t>320px</a:t>
            </a:r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高分屏时代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/>
            <a:r>
              <a:rPr lang="en-US" altLang="zh-CN" sz="4000" dirty="0" smtClean="0"/>
              <a:t>1.</a:t>
            </a:r>
            <a:r>
              <a:rPr lang="en-US" altLang="zh-CN" sz="4000" dirty="0" smtClean="0"/>
              <a:t>320</a:t>
            </a:r>
            <a:r>
              <a:rPr lang="zh-CN" altLang="en-US" sz="4000" dirty="0" smtClean="0"/>
              <a:t>的掣</a:t>
            </a:r>
            <a:r>
              <a:rPr lang="zh-CN" altLang="en-US" sz="4000" dirty="0" smtClean="0"/>
              <a:t>肘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各</a:t>
            </a:r>
            <a:r>
              <a:rPr lang="zh-CN" altLang="en-US" sz="4000" dirty="0" smtClean="0"/>
              <a:t>家浏览器屏幕像素不</a:t>
            </a:r>
            <a:r>
              <a:rPr lang="zh-CN" altLang="en-US" sz="4000" dirty="0" smtClean="0"/>
              <a:t>一，设备屏幕像素发展不可能限制在</a:t>
            </a:r>
            <a:r>
              <a:rPr lang="en-US" altLang="zh-CN" sz="4000" dirty="0" smtClean="0"/>
              <a:t>320</a:t>
            </a:r>
          </a:p>
          <a:p>
            <a:pPr lvl="2" indent="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解决方案出现了</a:t>
            </a:r>
            <a:r>
              <a:rPr lang="en-US" altLang="zh-CN" sz="4000" dirty="0" smtClean="0"/>
              <a:t>——</a:t>
            </a:r>
            <a:r>
              <a:rPr lang="en-US" altLang="zh-CN" sz="4000" dirty="0" err="1" smtClean="0"/>
              <a:t>rem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 smtClean="0"/>
              <a:t>3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高分屏带来的改变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）理想视口</a:t>
            </a:r>
            <a:r>
              <a:rPr lang="en-US" altLang="zh-CN" sz="4000" dirty="0" smtClean="0"/>
              <a:t>——ideal viewport</a:t>
            </a:r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）设备像素的代理者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en-US" altLang="zh-CN" sz="4000" dirty="0" err="1" smtClean="0"/>
              <a:t>screen.width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e.screenX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的改变</a:t>
            </a:r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屏幕尺寸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英寸：对角线长度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分辨率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：水平和垂直方向上像素点数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像素密度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ppi</a:t>
            </a:r>
            <a:r>
              <a:rPr lang="en-US" altLang="zh-CN" sz="4000" dirty="0" smtClean="0"/>
              <a:t>/dpi</a:t>
            </a:r>
            <a:r>
              <a:rPr lang="zh-CN" altLang="en-US" sz="4000" dirty="0" smtClean="0"/>
              <a:t>：每英寸可显示像素点数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密度独立像素 </a:t>
            </a:r>
            <a:r>
              <a:rPr lang="en-US" altLang="zh-CN" sz="4000" dirty="0" smtClean="0"/>
              <a:t>/dip</a:t>
            </a:r>
            <a:r>
              <a:rPr lang="zh-CN" altLang="en-US" sz="4000" dirty="0"/>
              <a:t>：理想视口一个单位的</a:t>
            </a:r>
            <a:r>
              <a:rPr lang="en-US" altLang="zh-CN" sz="4000" dirty="0" err="1"/>
              <a:t>css</a:t>
            </a:r>
            <a:r>
              <a:rPr lang="zh-CN" altLang="en-US" sz="4000" dirty="0"/>
              <a:t>像素就是一个密度独立像素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设备像素比 </a:t>
            </a:r>
            <a:r>
              <a:rPr lang="en-US" altLang="zh-CN" sz="4000" dirty="0"/>
              <a:t>/</a:t>
            </a:r>
            <a:r>
              <a:rPr lang="en-US" altLang="zh-CN" sz="4000" dirty="0" err="1"/>
              <a:t>devicePixelRaio</a:t>
            </a:r>
            <a:r>
              <a:rPr lang="en-US" altLang="zh-CN" sz="4000" dirty="0"/>
              <a:t> </a:t>
            </a:r>
            <a:r>
              <a:rPr lang="zh-CN" altLang="en-US" sz="4000" dirty="0"/>
              <a:t>：一个密度独立像素宽度等于多少个设备像素宽度 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51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87D2ED"/>
      </a:accent1>
      <a:accent2>
        <a:srgbClr val="3A546A"/>
      </a:accent2>
      <a:accent3>
        <a:srgbClr val="FFFFFF"/>
      </a:accent3>
      <a:accent4>
        <a:srgbClr val="000000"/>
      </a:accent4>
      <a:accent5>
        <a:srgbClr val="C3E5F4"/>
      </a:accent5>
      <a:accent6>
        <a:srgbClr val="344B5F"/>
      </a:accent6>
      <a:hlink>
        <a:srgbClr val="C0C0C0"/>
      </a:hlink>
      <a:folHlink>
        <a:srgbClr val="095095"/>
      </a:folHlink>
    </a:clrScheme>
    <a:fontScheme name="1_默认设计模板">
      <a:majorFont>
        <a:latin typeface="Arial"/>
        <a:ea typeface="STKaiti"/>
        <a:cs typeface="Arial"/>
      </a:majorFont>
      <a:minorFont>
        <a:latin typeface="Arial"/>
        <a:ea typeface="STKait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C3D7F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EE8F6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8DABC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5D2E4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DA8A74"/>
        </a:hlink>
        <a:folHlink>
          <a:srgbClr val="D3BA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AAS平台-技术交流.pptx" id="{216FF340-FE6A-4128-8316-EDBC1F0D4B95}" vid="{C97931BA-9053-482D-8F4A-EFE7791E08C7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660</Words>
  <Application>Microsoft Office PowerPoint</Application>
  <PresentationFormat>自定义</PresentationFormat>
  <Paragraphs>97</Paragraphs>
  <Slides>12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White</vt:lpstr>
      <vt:lpstr>2_默认设计模板</vt:lpstr>
      <vt:lpstr>think-cell Slide</vt:lpstr>
      <vt:lpstr>移动端适配的前世今生 ——viewport详解</vt:lpstr>
      <vt:lpstr>原则和目的</vt:lpstr>
      <vt:lpstr>跨平台屏幕适配历史——桌面时代</vt:lpstr>
      <vt:lpstr>跨平台屏幕适配历史——桌面时代</vt:lpstr>
      <vt:lpstr>跨平台屏幕适配历史——多终端时代</vt:lpstr>
      <vt:lpstr>跨平台屏幕适配历史——双视口时代</vt:lpstr>
      <vt:lpstr>跨平台屏幕适配历史——双视口时代</vt:lpstr>
      <vt:lpstr>跨平台屏幕适配历史——高分屏时代</vt:lpstr>
      <vt:lpstr>跨平台屏幕适配历史——几个概念</vt:lpstr>
      <vt:lpstr>跨平台屏幕适配历史——基于viewport的几种适配方式</vt:lpstr>
      <vt:lpstr>跨平台屏幕适配历史——思考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 性能</dc:title>
  <dc:creator>司望利-集团总部</dc:creator>
  <cp:lastModifiedBy>Administrator</cp:lastModifiedBy>
  <cp:revision>150</cp:revision>
  <dcterms:modified xsi:type="dcterms:W3CDTF">2018-11-13T16:40:39Z</dcterms:modified>
</cp:coreProperties>
</file>