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5"/>
  </p:notesMasterIdLst>
  <p:sldIdLst>
    <p:sldId id="320" r:id="rId3"/>
    <p:sldId id="323" r:id="rId4"/>
    <p:sldId id="324" r:id="rId5"/>
    <p:sldId id="325" r:id="rId6"/>
    <p:sldId id="326" r:id="rId7"/>
    <p:sldId id="336" r:id="rId8"/>
    <p:sldId id="337" r:id="rId9"/>
    <p:sldId id="338" r:id="rId10"/>
    <p:sldId id="339" r:id="rId11"/>
    <p:sldId id="340" r:id="rId12"/>
    <p:sldId id="341" r:id="rId13"/>
    <p:sldId id="31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498" autoAdjust="0"/>
  </p:normalViewPr>
  <p:slideViewPr>
    <p:cSldViewPr snapToGrid="0">
      <p:cViewPr varScale="1">
        <p:scale>
          <a:sx n="49" d="100"/>
          <a:sy n="49" d="100"/>
        </p:scale>
        <p:origin x="-1416" y="-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93624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8812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46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260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6906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679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48025" y="504825"/>
            <a:ext cx="3370263" cy="2527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36719E90-ECDA-4FD3-81A0-81B3352937B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9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oleObject" Target="../embeddings/oleObject4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5360" y="3029961"/>
            <a:ext cx="11054080" cy="2090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487695" indent="0" algn="ctr">
              <a:buNone/>
              <a:defRPr/>
            </a:lvl2pPr>
            <a:lvl3pPr marL="975390" indent="0" algn="ctr">
              <a:buNone/>
              <a:defRPr/>
            </a:lvl3pPr>
            <a:lvl4pPr marL="1463086" indent="0" algn="ctr">
              <a:buNone/>
              <a:defRPr/>
            </a:lvl4pPr>
            <a:lvl5pPr marL="1950781" indent="0" algn="ctr">
              <a:buNone/>
              <a:defRPr/>
            </a:lvl5pPr>
            <a:lvl6pPr marL="2438476" indent="0" algn="ctr">
              <a:buNone/>
              <a:defRPr/>
            </a:lvl6pPr>
            <a:lvl7pPr marL="2926171" indent="0" algn="ctr">
              <a:buNone/>
              <a:defRPr/>
            </a:lvl7pPr>
            <a:lvl8pPr marL="3413867" indent="0" algn="ctr">
              <a:buNone/>
              <a:defRPr/>
            </a:lvl8pPr>
            <a:lvl9pPr marL="3901562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AB3ED0-EC7F-4B82-B99A-7065A5A1A711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4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595" y="564592"/>
            <a:ext cx="12083627" cy="625404"/>
          </a:xfrm>
        </p:spPr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5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463" y="6267615"/>
            <a:ext cx="11054080" cy="1937173"/>
          </a:xfrm>
        </p:spPr>
        <p:txBody>
          <a:bodyPr anchor="t"/>
          <a:lstStyle>
            <a:lvl1pPr algn="l">
              <a:defRPr sz="4267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463" y="4133993"/>
            <a:ext cx="11054080" cy="2133599"/>
          </a:xfrm>
        </p:spPr>
        <p:txBody>
          <a:bodyPr anchor="b"/>
          <a:lstStyle>
            <a:lvl1pPr marL="0" indent="0">
              <a:buNone/>
              <a:defRPr sz="2133"/>
            </a:lvl1pPr>
            <a:lvl2pPr marL="487695" indent="0">
              <a:buNone/>
              <a:defRPr sz="1920"/>
            </a:lvl2pPr>
            <a:lvl3pPr marL="975390" indent="0">
              <a:buNone/>
              <a:defRPr sz="1707"/>
            </a:lvl3pPr>
            <a:lvl4pPr marL="1463086" indent="0">
              <a:buNone/>
              <a:defRPr sz="1493"/>
            </a:lvl4pPr>
            <a:lvl5pPr marL="1950781" indent="0">
              <a:buNone/>
              <a:defRPr sz="1493"/>
            </a:lvl5pPr>
            <a:lvl6pPr marL="2438476" indent="0">
              <a:buNone/>
              <a:defRPr sz="1493"/>
            </a:lvl6pPr>
            <a:lvl7pPr marL="2926171" indent="0">
              <a:buNone/>
              <a:defRPr sz="1493"/>
            </a:lvl7pPr>
            <a:lvl8pPr marL="3413867" indent="0">
              <a:buNone/>
              <a:defRPr sz="1493"/>
            </a:lvl8pPr>
            <a:lvl9pPr marL="3901562" indent="0">
              <a:buNone/>
              <a:defRPr sz="149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20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42" y="2183272"/>
            <a:ext cx="5745872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2" y="3093155"/>
            <a:ext cx="5745872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6617" y="2183272"/>
            <a:ext cx="5747955" cy="90988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6617" y="3093155"/>
            <a:ext cx="5747955" cy="5619610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74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043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13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20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2300" name="think-cell Slide" r:id="rId6" imgW="0" imgH="0" progId="">
              <p:embed/>
            </p:oleObj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2301" r:id="rId7" imgW="0" imgH="0" progId="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210802"/>
            <a:ext cx="11648256" cy="501638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3282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71999"/>
            <a:ext cx="11648256" cy="3939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924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906"/>
            <a:ext cx="13004800" cy="9752617"/>
          </a:xfrm>
          <a:prstGeom prst="rect">
            <a:avLst/>
          </a:prstGeom>
        </p:spPr>
      </p:pic>
      <p:graphicFrame>
        <p:nvGraphicFramePr>
          <p:cNvPr id="5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1194" name="think-cell Slide" r:id="rId6" imgW="0" imgH="0" progId="">
              <p:embed/>
            </p:oleObj>
          </a:graphicData>
        </a:graphic>
      </p:graphicFrame>
      <p:sp>
        <p:nvSpPr>
          <p:cNvPr id="19" name="Slide Number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400036" y="9218509"/>
            <a:ext cx="179536" cy="164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>
              <a:defRPr/>
            </a:pPr>
            <a:fld id="{589A4771-5020-4248-9E1D-C684422E0E76}" type="slidenum">
              <a:rPr lang="en-US" sz="1067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sz="1067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Slide Number Line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308710" y="9241091"/>
            <a:ext cx="0" cy="1761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67" dirty="0">
              <a:solidFill>
                <a:srgbClr val="000000"/>
              </a:solidFill>
            </a:endParaRPr>
          </a:p>
        </p:txBody>
      </p:sp>
      <p:graphicFrame>
        <p:nvGraphicFramePr>
          <p:cNvPr id="22" name="Rectangle 2" hidden="1"/>
          <p:cNvGraphicFramePr>
            <a:graphicFrameLocks noChangeAspect="1"/>
          </p:cNvGraphicFramePr>
          <p:nvPr/>
        </p:nvGraphicFramePr>
        <p:xfrm>
          <a:off x="0" y="0"/>
          <a:ext cx="208410" cy="225778"/>
        </p:xfrm>
        <a:graphic>
          <a:graphicData uri="http://schemas.openxmlformats.org/presentationml/2006/ole">
            <p:oleObj spid="_x0000_s1195" r:id="rId7" imgW="0" imgH="0" progId="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25542" y="5173369"/>
            <a:ext cx="11648256" cy="576504"/>
          </a:xfrm>
          <a:prstGeom prst="rect">
            <a:avLst/>
          </a:prstGeom>
          <a:ln algn="ctr"/>
        </p:spPr>
        <p:txBody>
          <a:bodyPr tIns="0" anchor="ctr">
            <a:spAutoFit/>
          </a:bodyPr>
          <a:lstStyle>
            <a:lvl1pPr>
              <a:defRPr sz="3413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25542" y="7408325"/>
            <a:ext cx="11648256" cy="43772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 typeface="Wingdings 2" panose="05020102010507070707" pitchFamily="18" charset="2"/>
              <a:buNone/>
              <a:defRPr sz="21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25542" y="6386362"/>
            <a:ext cx="11648256" cy="4965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9574741" y="473111"/>
            <a:ext cx="3149150" cy="102411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840">
              <a:solidFill>
                <a:srgbClr val="000000"/>
              </a:solidFill>
            </a:endParaRPr>
          </a:p>
        </p:txBody>
      </p:sp>
      <p:pic>
        <p:nvPicPr>
          <p:cNvPr id="15" name="Picture 2" descr="é¾æ¹å°äº§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1550" y="606526"/>
            <a:ext cx="2785730" cy="75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37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60595" y="462180"/>
            <a:ext cx="12083627" cy="625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28665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gray">
          <a:xfrm>
            <a:off x="460595" y="1161454"/>
            <a:ext cx="12083627" cy="130951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0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defTabSz="1020773">
              <a:lnSpc>
                <a:spcPct val="90000"/>
              </a:lnSpc>
              <a:defRPr/>
            </a:pPr>
            <a:endParaRPr lang="en-US" altLang="zh-CN" sz="2667" dirty="0">
              <a:solidFill>
                <a:srgbClr val="095095"/>
              </a:solidFill>
              <a:ea typeface="华文楷体" panose="02010600040101010101" pitchFamily="2" charset="-122"/>
            </a:endParaRP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595" y="1599637"/>
            <a:ext cx="12083627" cy="69641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09760" y="9220765"/>
            <a:ext cx="3034453" cy="4425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45" tIns="47776" rIns="95545" bIns="47776" numCol="1" anchor="b" anchorCtr="0" compatLnSpc="1"/>
          <a:lstStyle>
            <a:lvl1pPr algn="r">
              <a:buClrTx/>
              <a:defRPr sz="1067" b="0">
                <a:latin typeface="Arial" panose="020B0604020202020204" pitchFamily="34" charset="0"/>
                <a:ea typeface="华文楷体" panose="02010600040101010101" pitchFamily="2" charset="-122"/>
              </a:defRPr>
            </a:lvl1pPr>
          </a:lstStyle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Picture 2" descr="é¾æ¹å°äº§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587" y="9220765"/>
            <a:ext cx="1627857" cy="44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4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 dt="0"/>
  <p:txStyles>
    <p:titleStyle>
      <a:lvl1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0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2pPr>
      <a:lvl3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3pPr>
      <a:lvl4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4pPr>
      <a:lvl5pPr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693"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5pPr>
      <a:lvl6pPr marL="487695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6pPr>
      <a:lvl7pPr marL="975390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7pPr>
      <a:lvl8pPr marL="1463086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8pPr>
      <a:lvl9pPr marL="1950781" algn="l" defTabSz="102077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anose="020B0604020202020204" pitchFamily="34" charset="0"/>
          <a:ea typeface="华文楷体" panose="02010600040101010101" pitchFamily="2" charset="-122"/>
          <a:cs typeface="Arial" panose="020B0604020202020204" pitchFamily="34" charset="0"/>
        </a:defRPr>
      </a:lvl9pPr>
    </p:titleStyle>
    <p:bodyStyle>
      <a:lvl1pPr marL="256040" indent="-256040" algn="l" defTabSz="1020773" rtl="0" eaLnBrk="1" fontAlgn="base" hangingPunct="1">
        <a:spcBef>
          <a:spcPct val="75000"/>
        </a:spcBef>
        <a:spcAft>
          <a:spcPct val="0"/>
        </a:spcAft>
        <a:buClr>
          <a:srgbClr val="313393"/>
        </a:buClr>
        <a:buFont typeface="Wingdings 2" panose="05020102010507070707" pitchFamily="18" charset="2"/>
        <a:buChar char="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0048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8F3D43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64056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F3F599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19419" indent="-252653" algn="l" defTabSz="1020773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7545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6315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25084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738544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226239" indent="-254008" algn="l" defTabSz="1020773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895376" y="4999761"/>
            <a:ext cx="10496524" cy="1620957"/>
          </a:xfrm>
        </p:spPr>
        <p:txBody>
          <a:bodyPr/>
          <a:lstStyle/>
          <a:p>
            <a:pPr algn="r"/>
            <a:r>
              <a:rPr lang="zh-CN" altLang="en-US" sz="6600" dirty="0" smtClean="0"/>
              <a:t>跨平台屏幕适配</a:t>
            </a:r>
            <a:r>
              <a:rPr lang="en-US" altLang="zh-CN" sz="6600" dirty="0"/>
              <a:t/>
            </a:r>
            <a:br>
              <a:rPr lang="en-US" altLang="zh-CN" sz="6600" dirty="0"/>
            </a:br>
            <a:r>
              <a:rPr lang="en-US" altLang="zh-CN" sz="3600" dirty="0" smtClean="0"/>
              <a:t>——viewport</a:t>
            </a:r>
            <a:r>
              <a:rPr lang="zh-CN" altLang="en-US" sz="3600" dirty="0" smtClean="0"/>
              <a:t>详解</a:t>
            </a:r>
            <a:endParaRPr lang="zh-CN" altLang="en-US" sz="3600" dirty="0"/>
          </a:p>
        </p:txBody>
      </p:sp>
      <p:sp>
        <p:nvSpPr>
          <p:cNvPr id="5" name="文本占位符 3"/>
          <p:cNvSpPr txBox="1"/>
          <p:nvPr/>
        </p:nvSpPr>
        <p:spPr bwMode="auto">
          <a:xfrm>
            <a:off x="8155159" y="7984853"/>
            <a:ext cx="3067023" cy="27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marL="0" indent="0" algn="l" rtl="0" eaLnBrk="1" fontAlgn="base" hangingPunct="1">
              <a:lnSpc>
                <a:spcPct val="93000"/>
              </a:lnSpc>
              <a:spcBef>
                <a:spcPts val="25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30505" indent="-230505" algn="l" rtl="0" eaLnBrk="1" fontAlgn="base" hangingPunct="1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330" indent="-233680" algn="l" rtl="0" eaLnBrk="1" fontAlgn="base" hangingPunct="1">
              <a:lnSpc>
                <a:spcPct val="93000"/>
              </a:lnSpc>
              <a:spcBef>
                <a:spcPts val="4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7230" indent="-20002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7230" indent="1132205"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20" dirty="0" smtClean="0">
                <a:solidFill>
                  <a:srgbClr val="FFFFFF"/>
                </a:solidFill>
              </a:rPr>
              <a:t>2018</a:t>
            </a:r>
            <a:r>
              <a:rPr lang="zh-CN" altLang="en-US" sz="1920" dirty="0" smtClean="0">
                <a:solidFill>
                  <a:srgbClr val="FFFFFF"/>
                </a:solidFill>
              </a:rPr>
              <a:t>年</a:t>
            </a:r>
            <a:r>
              <a:rPr lang="en-US" altLang="zh-CN" sz="1920" dirty="0" smtClean="0">
                <a:solidFill>
                  <a:srgbClr val="FFFFFF"/>
                </a:solidFill>
              </a:rPr>
              <a:t>11</a:t>
            </a:r>
            <a:r>
              <a:rPr lang="zh-CN" altLang="en-US" sz="1920" dirty="0" smtClean="0">
                <a:solidFill>
                  <a:srgbClr val="FFFFFF"/>
                </a:solidFill>
              </a:rPr>
              <a:t>月</a:t>
            </a:r>
            <a:r>
              <a:rPr lang="en-US" altLang="zh-CN" sz="1920" dirty="0" smtClean="0">
                <a:solidFill>
                  <a:srgbClr val="FFFFFF"/>
                </a:solidFill>
              </a:rPr>
              <a:t>15</a:t>
            </a:r>
            <a:r>
              <a:rPr lang="zh-CN" altLang="en-US" sz="1920" dirty="0" smtClean="0">
                <a:solidFill>
                  <a:srgbClr val="FFFFFF"/>
                </a:solidFill>
              </a:rPr>
              <a:t>日 </a:t>
            </a:r>
            <a:endParaRPr lang="zh-CN" altLang="en-US" sz="192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437952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的几种适配方式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10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err="1" smtClean="0"/>
              <a:t>px</a:t>
            </a:r>
            <a:r>
              <a:rPr lang="zh-CN" altLang="en-US" sz="4000" dirty="0" smtClean="0"/>
              <a:t>布局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x</a:t>
            </a:r>
            <a:r>
              <a:rPr lang="en-US" altLang="zh-CN" sz="4000" dirty="0" smtClean="0"/>
              <a:t>+</a:t>
            </a:r>
            <a:r>
              <a:rPr lang="zh-CN" altLang="en-US" sz="4000" dirty="0"/>
              <a:t>媒体查询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x+flex</a:t>
            </a:r>
            <a:r>
              <a:rPr lang="zh-CN" altLang="en-US" sz="4000" dirty="0" smtClean="0"/>
              <a:t>布局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百分比布局 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/>
              <a:t>r</a:t>
            </a:r>
            <a:r>
              <a:rPr lang="en-US" altLang="zh-CN" sz="4000" dirty="0" smtClean="0"/>
              <a:t>em</a:t>
            </a:r>
            <a:r>
              <a:rPr lang="zh-CN" altLang="en-US" sz="4000" dirty="0" smtClean="0"/>
              <a:t>布局（相对百分比）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）尺寸未知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像素问题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）字体大小处理</a:t>
            </a:r>
          </a:p>
        </p:txBody>
      </p:sp>
    </p:spTree>
    <p:extLst>
      <p:ext uri="{BB962C8B-B14F-4D97-AF65-F5344CB8AC3E}">
        <p14:creationId xmlns:p14="http://schemas.microsoft.com/office/powerpoint/2010/main" xmlns="" val="30676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/>
              <a:t>思考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1.Viewport</a:t>
            </a:r>
            <a:r>
              <a:rPr lang="zh-CN" altLang="en-US" sz="4000" dirty="0" smtClean="0"/>
              <a:t>诞生的原因：统一布局视口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高分屏出现后</a:t>
            </a:r>
            <a:r>
              <a:rPr lang="en-US" altLang="zh-CN" sz="4000" dirty="0" smtClean="0"/>
              <a:t>320</a:t>
            </a:r>
            <a:r>
              <a:rPr lang="zh-CN" altLang="en-US" sz="4000" dirty="0" smtClean="0"/>
              <a:t>开始掣肘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3.Rem</a:t>
            </a:r>
            <a:r>
              <a:rPr lang="zh-CN" altLang="en-US" sz="4000" dirty="0" smtClean="0"/>
              <a:t>出现后开始用</a:t>
            </a:r>
            <a:r>
              <a:rPr lang="en-US" altLang="zh-CN" sz="4000" dirty="0" smtClean="0"/>
              <a:t>rem</a:t>
            </a:r>
            <a:r>
              <a:rPr lang="zh-CN" altLang="en-US" sz="4000" dirty="0" smtClean="0"/>
              <a:t>布局，不再需要过多考虑屏幕物理像素不一致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4.</a:t>
            </a:r>
            <a:r>
              <a:rPr lang="zh-CN" altLang="en-US" sz="4000" dirty="0" smtClean="0"/>
              <a:t>追本溯源，抛弃</a:t>
            </a:r>
            <a:r>
              <a:rPr lang="en-US" altLang="zh-CN" sz="4000" dirty="0" smtClean="0"/>
              <a:t>viewport</a:t>
            </a:r>
          </a:p>
          <a:p>
            <a:pPr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）二者区别</a:t>
            </a:r>
            <a:endParaRPr lang="en-US" altLang="zh-CN" sz="4000" dirty="0" smtClean="0"/>
          </a:p>
          <a:p>
            <a:pPr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viewport</a:t>
            </a:r>
            <a:r>
              <a:rPr lang="zh-CN" altLang="en-US" sz="4000" dirty="0" smtClean="0"/>
              <a:t>附带的属性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）双击放大</a:t>
            </a:r>
            <a:endParaRPr lang="en-US" altLang="zh-CN" sz="4000" dirty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）事件委托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4576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4889422" y="5026153"/>
            <a:ext cx="3533191" cy="642227"/>
          </a:xfrm>
        </p:spPr>
        <p:txBody>
          <a:bodyPr/>
          <a:lstStyle/>
          <a:p>
            <a:r>
              <a:rPr lang="zh-CN" altLang="en-US" sz="3840" dirty="0" smtClean="0"/>
              <a:t>谢谢</a:t>
            </a:r>
            <a:endParaRPr lang="zh-CN" altLang="en-US" sz="3840" dirty="0"/>
          </a:p>
        </p:txBody>
      </p:sp>
    </p:spTree>
    <p:extLst>
      <p:ext uri="{BB962C8B-B14F-4D97-AF65-F5344CB8AC3E}">
        <p14:creationId xmlns:p14="http://schemas.microsoft.com/office/powerpoint/2010/main" xmlns="" val="20852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原则和目的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0333" y="2381250"/>
            <a:ext cx="103441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 smtClean="0"/>
              <a:t>原则：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力求准确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避免先入为主、生搬硬套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3.</a:t>
            </a:r>
            <a:r>
              <a:rPr lang="zh-CN" altLang="en-US" sz="4400" dirty="0" smtClean="0"/>
              <a:t>循序渐进，深入浅出</a:t>
            </a:r>
            <a:endParaRPr lang="en-US" altLang="zh-CN" sz="4400" dirty="0" smtClean="0"/>
          </a:p>
          <a:p>
            <a:pPr algn="l"/>
            <a:endParaRPr lang="en-US" altLang="zh-CN" sz="4400" dirty="0" smtClean="0"/>
          </a:p>
          <a:p>
            <a:pPr algn="l"/>
            <a:r>
              <a:rPr lang="zh-CN" altLang="en-US" sz="4400" dirty="0" smtClean="0"/>
              <a:t>目的：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1.</a:t>
            </a:r>
            <a:r>
              <a:rPr lang="zh-CN" altLang="en-US" sz="4400" dirty="0" smtClean="0"/>
              <a:t>梳理清楚屏幕适配相关概念、原理</a:t>
            </a:r>
            <a:endParaRPr lang="en-US" altLang="zh-CN" sz="4400" dirty="0" smtClean="0"/>
          </a:p>
          <a:p>
            <a:pPr algn="l"/>
            <a:r>
              <a:rPr lang="en-US" altLang="zh-CN" sz="4400" dirty="0" smtClean="0"/>
              <a:t>2.</a:t>
            </a:r>
            <a:r>
              <a:rPr lang="zh-CN" altLang="en-US" sz="4400" dirty="0" smtClean="0"/>
              <a:t>遵循</a:t>
            </a:r>
            <a:r>
              <a:rPr lang="zh-CN" altLang="en-US" sz="4400" dirty="0"/>
              <a:t>历史发展</a:t>
            </a:r>
            <a:r>
              <a:rPr lang="zh-CN" altLang="en-US" sz="4400" dirty="0" smtClean="0"/>
              <a:t>，扎实基础，温故而知新</a:t>
            </a:r>
            <a:endParaRPr lang="en-US" altLang="zh-CN" sz="4400" dirty="0"/>
          </a:p>
          <a:p>
            <a:pPr algn="l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11062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设备物理像素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固定值，永远不会改变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2.Css</a:t>
            </a:r>
            <a:r>
              <a:rPr lang="zh-CN" altLang="en-US" dirty="0" smtClean="0"/>
              <a:t>像素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在浏览器中布局时使用的像素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3.</a:t>
            </a:r>
            <a:r>
              <a:rPr lang="zh-CN" altLang="en-US" dirty="0" smtClean="0"/>
              <a:t>设备像素与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像素之间的关系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PC</a:t>
            </a:r>
            <a:r>
              <a:rPr lang="zh-CN" altLang="en-US" dirty="0" smtClean="0"/>
              <a:t>桌面时代默认比例为</a:t>
            </a:r>
            <a:r>
              <a:rPr lang="en-US" altLang="zh-CN" dirty="0" smtClean="0"/>
              <a:t>1:1</a:t>
            </a:r>
          </a:p>
          <a:p>
            <a:pPr algn="l"/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）浏览器缩放影响二者比例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8326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桌面时代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/>
              <a:t>1.</a:t>
            </a:r>
            <a:r>
              <a:rPr lang="zh-CN" altLang="en-US" sz="3200" dirty="0" smtClean="0"/>
              <a:t>文档</a:t>
            </a:r>
            <a:r>
              <a:rPr lang="en-US" altLang="zh-CN" sz="3200" dirty="0" err="1" smtClean="0"/>
              <a:t>css</a:t>
            </a:r>
            <a:r>
              <a:rPr lang="zh-CN" altLang="en-US" sz="3200" dirty="0" smtClean="0"/>
              <a:t>像素的载体</a:t>
            </a:r>
            <a:r>
              <a:rPr lang="en-US" altLang="zh-CN" sz="3200" dirty="0" smtClean="0"/>
              <a:t>——html</a:t>
            </a:r>
          </a:p>
          <a:p>
            <a:pPr algn="l"/>
            <a:r>
              <a:rPr lang="en-US" altLang="zh-CN" sz="3200" dirty="0" smtClean="0"/>
              <a:t>2.Html</a:t>
            </a:r>
            <a:r>
              <a:rPr lang="zh-CN" altLang="en-US" sz="3200" dirty="0" smtClean="0"/>
              <a:t>的容器</a:t>
            </a:r>
            <a:r>
              <a:rPr lang="en-US" altLang="zh-CN" sz="3200" dirty="0" smtClean="0"/>
              <a:t>——viewport</a:t>
            </a:r>
          </a:p>
          <a:p>
            <a:pPr algn="l"/>
            <a:r>
              <a:rPr lang="en-US" altLang="zh-CN" sz="3200" dirty="0" smtClean="0"/>
              <a:t>3.</a:t>
            </a:r>
            <a:r>
              <a:rPr lang="zh-CN" altLang="en-US" sz="3200" dirty="0" smtClean="0"/>
              <a:t>二者之间的关系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viewport</a:t>
            </a:r>
            <a:r>
              <a:rPr lang="zh-CN" altLang="en-US" sz="3200" dirty="0" smtClean="0"/>
              <a:t>代理浏览器窗口，桥接物理像素，并永远依附于物理像素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html</a:t>
            </a:r>
            <a:r>
              <a:rPr lang="zh-CN" altLang="en-US" sz="3200" dirty="0" smtClean="0"/>
              <a:t>的</a:t>
            </a:r>
            <a:r>
              <a:rPr lang="en-US" altLang="zh-CN" sz="3200" dirty="0" err="1" smtClean="0"/>
              <a:t>css</a:t>
            </a:r>
            <a:r>
              <a:rPr lang="zh-CN" altLang="en-US" sz="3200" dirty="0" smtClean="0"/>
              <a:t>属性是以</a:t>
            </a:r>
            <a:r>
              <a:rPr lang="en-US" altLang="zh-CN" sz="3200" dirty="0" smtClean="0"/>
              <a:t>viewport</a:t>
            </a:r>
            <a:r>
              <a:rPr lang="zh-CN" altLang="en-US" sz="3200" dirty="0" smtClean="0"/>
              <a:t>为基准（如</a:t>
            </a:r>
            <a:r>
              <a:rPr lang="en-US" altLang="zh-CN" sz="3200" dirty="0"/>
              <a:t>8</a:t>
            </a:r>
            <a:r>
              <a:rPr lang="en-US" altLang="zh-CN" sz="3200" dirty="0" smtClean="0"/>
              <a:t>0%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algn="l"/>
            <a:r>
              <a:rPr lang="en-US" altLang="zh-CN" sz="3200" dirty="0" smtClean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）映射在同一个对象上造成的困扰（度量与事件）</a:t>
            </a:r>
            <a:endParaRPr lang="en-US" altLang="zh-CN" sz="3200" dirty="0" smtClean="0"/>
          </a:p>
          <a:p>
            <a:pPr algn="l"/>
            <a:r>
              <a:rPr lang="zh-CN" altLang="en-US" sz="3200" dirty="0" smtClean="0"/>
              <a:t>拓展：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）正常元素</a:t>
            </a:r>
            <a:r>
              <a:rPr lang="en-US" altLang="zh-CN" sz="3200" dirty="0" smtClean="0"/>
              <a:t>=&gt;html/body</a:t>
            </a:r>
            <a:r>
              <a:rPr lang="zh-CN" altLang="en-US" sz="3200" dirty="0" smtClean="0"/>
              <a:t>坐标相关指标</a:t>
            </a:r>
            <a:endParaRPr lang="en-US" altLang="zh-CN" sz="3200" dirty="0" smtClean="0"/>
          </a:p>
          <a:p>
            <a:pPr algn="l"/>
            <a:r>
              <a:rPr lang="en-US" altLang="zh-CN" sz="3200" dirty="0"/>
              <a:t>	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r>
              <a:rPr lang="en-US" altLang="zh-CN" sz="3200" dirty="0"/>
              <a:t> html</a:t>
            </a:r>
            <a:r>
              <a:rPr lang="zh-CN" altLang="en-US" sz="3200" dirty="0"/>
              <a:t>与</a:t>
            </a:r>
            <a:r>
              <a:rPr lang="en-US" altLang="zh-CN" sz="3200" dirty="0"/>
              <a:t>body</a:t>
            </a:r>
            <a:r>
              <a:rPr lang="zh-CN" altLang="en-US" sz="3200" dirty="0"/>
              <a:t>的映射</a:t>
            </a:r>
            <a:r>
              <a:rPr lang="en-US" altLang="zh-CN" sz="3200" dirty="0"/>
              <a:t>/</a:t>
            </a:r>
            <a:r>
              <a:rPr lang="zh-CN" altLang="en-US" sz="3200" dirty="0"/>
              <a:t>模式</a:t>
            </a:r>
            <a:r>
              <a:rPr lang="en-US" altLang="zh-CN" sz="3200" dirty="0"/>
              <a:t>/DTD</a:t>
            </a:r>
            <a:r>
              <a:rPr lang="zh-CN" altLang="en-US" sz="3200" dirty="0"/>
              <a:t>等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23329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多终端时代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 smtClean="0"/>
              <a:t>1.</a:t>
            </a:r>
            <a:r>
              <a:rPr lang="zh-CN" altLang="en-US" sz="4000" dirty="0" smtClean="0"/>
              <a:t>屏幕尺寸变小，全屏时代到来，使用百分比布局来实现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和平板的兼容适配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随时时代的进步，移动端又出现了，出现了一系列的问题：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pc</a:t>
            </a:r>
            <a:r>
              <a:rPr lang="zh-CN" altLang="en-US" sz="4000" dirty="0" smtClean="0"/>
              <a:t>端布局的页面如何在移动端兼容</a:t>
            </a:r>
            <a:endParaRPr lang="en-US" altLang="zh-CN" sz="4000" dirty="0" smtClean="0"/>
          </a:p>
          <a:p>
            <a:pPr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）百分比布局的页面如何在移动端兼容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US" altLang="zh-CN" sz="4000" dirty="0" smtClean="0"/>
              <a:t>visual viewport ——</a:t>
            </a:r>
            <a:r>
              <a:rPr lang="zh-CN" altLang="en-US" sz="4000" dirty="0" smtClean="0"/>
              <a:t>可视视口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en-US" altLang="zh-CN" sz="4000" dirty="0" smtClean="0"/>
              <a:t>layout viewport ——</a:t>
            </a:r>
            <a:r>
              <a:rPr lang="zh-CN" altLang="en-US" sz="4000" dirty="0" smtClean="0"/>
              <a:t>布局视口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二者的关系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）将传统的视口的职能做了拆分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）二者度量方式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）初始状态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4.</a:t>
            </a:r>
            <a:r>
              <a:rPr lang="zh-CN" altLang="en-US" sz="4000" dirty="0" smtClean="0"/>
              <a:t>高分屏基础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）设备像素度量</a:t>
            </a:r>
            <a:endParaRPr lang="en-US" altLang="zh-CN" sz="4000" dirty="0" smtClean="0"/>
          </a:p>
          <a:p>
            <a:pPr marL="742950" lvl="4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）事件相对设备像素度量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双视口时代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移动端专属页面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）老页面需要兼容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）新页面如何适配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适配解决思路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）放大页面内容去适配布局视口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）固定布局视口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3.Viewport</a:t>
            </a:r>
            <a:r>
              <a:rPr lang="zh-CN" altLang="en-US" sz="4000" dirty="0" smtClean="0"/>
              <a:t>标签（</a:t>
            </a:r>
            <a:r>
              <a:rPr lang="en-US" altLang="zh-CN" sz="4000" dirty="0" smtClean="0"/>
              <a:t>safari</a:t>
            </a:r>
            <a:r>
              <a:rPr lang="zh-CN" altLang="en-US" sz="4000" dirty="0" smtClean="0"/>
              <a:t>初创）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映射布局视口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 smtClean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映射</a:t>
            </a:r>
            <a:r>
              <a:rPr lang="zh-CN" altLang="en-US" sz="4000" dirty="0"/>
              <a:t>物理像素</a:t>
            </a:r>
            <a:endParaRPr lang="en-US" altLang="zh-CN" sz="4000" dirty="0" smtClean="0"/>
          </a:p>
          <a:p>
            <a:pPr marL="742950" indent="-74295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）初始版本</a:t>
            </a:r>
            <a:r>
              <a:rPr lang="en-US" altLang="zh-CN" sz="4000" dirty="0" smtClean="0"/>
              <a:t>width</a:t>
            </a:r>
            <a:r>
              <a:rPr lang="zh-CN" altLang="en-US" sz="4000" dirty="0" smtClean="0"/>
              <a:t>为</a:t>
            </a:r>
            <a:r>
              <a:rPr lang="en-US" altLang="zh-CN" sz="4000" dirty="0" smtClean="0"/>
              <a:t>320px</a:t>
            </a:r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高分屏时代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/>
            <a:r>
              <a:rPr lang="en-US" altLang="zh-CN" sz="4000" dirty="0" smtClean="0"/>
              <a:t>1.320</a:t>
            </a:r>
            <a:r>
              <a:rPr lang="zh-CN" altLang="en-US" sz="4000" dirty="0" smtClean="0"/>
              <a:t>的掣肘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各家浏览器屏幕像素不一，设备屏幕像素发展不可能限制在</a:t>
            </a:r>
            <a:r>
              <a:rPr lang="en-US" altLang="zh-CN" sz="4000" dirty="0" smtClean="0"/>
              <a:t>320</a:t>
            </a:r>
          </a:p>
          <a:p>
            <a:pPr lvl="2" indent="0" algn="l"/>
            <a:r>
              <a:rPr lang="en-US" altLang="zh-CN" sz="4000" dirty="0" smtClean="0"/>
              <a:t>2.</a:t>
            </a:r>
            <a:r>
              <a:rPr lang="zh-CN" altLang="en-US" sz="4000" dirty="0" smtClean="0"/>
              <a:t>解决方案出现了</a:t>
            </a:r>
            <a:r>
              <a:rPr lang="en-US" altLang="zh-CN" sz="4000" dirty="0" smtClean="0"/>
              <a:t>——</a:t>
            </a:r>
            <a:r>
              <a:rPr lang="en-US" altLang="zh-CN" sz="4000" dirty="0" err="1" smtClean="0"/>
              <a:t>rem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 smtClean="0"/>
              <a:t>3.</a:t>
            </a:r>
            <a:r>
              <a:rPr lang="zh-CN" altLang="en-US" sz="4000" dirty="0" smtClean="0"/>
              <a:t>高分屏带来的改变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）理想视口</a:t>
            </a:r>
            <a:r>
              <a:rPr lang="en-US" altLang="zh-CN" sz="4000" dirty="0" smtClean="0"/>
              <a:t>——ideal viewport</a:t>
            </a:r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）设备像素的代理者</a:t>
            </a:r>
            <a:endParaRPr lang="en-US" altLang="zh-CN" sz="4000" dirty="0" smtClean="0"/>
          </a:p>
          <a:p>
            <a:pPr lvl="2" indent="0" algn="l"/>
            <a:r>
              <a:rPr lang="en-US" altLang="zh-CN" sz="4000" dirty="0"/>
              <a:t>	</a:t>
            </a:r>
            <a:r>
              <a:rPr lang="zh-CN" altLang="en-US" sz="4000" dirty="0" smtClean="0"/>
              <a:t>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</a:t>
            </a:r>
            <a:r>
              <a:rPr lang="en-US" altLang="zh-CN" sz="4000" dirty="0" err="1" smtClean="0"/>
              <a:t>screen.width</a:t>
            </a:r>
            <a:r>
              <a:rPr lang="zh-CN" altLang="en-US" sz="4000" dirty="0" smtClean="0"/>
              <a:t>、</a:t>
            </a:r>
            <a:r>
              <a:rPr lang="en-US" altLang="zh-CN" sz="4000" dirty="0" err="1" smtClean="0"/>
              <a:t>e.screenX</a:t>
            </a:r>
            <a:r>
              <a:rPr lang="zh-CN" altLang="en-US" sz="4000" dirty="0" smtClean="0"/>
              <a:t>、</a:t>
            </a:r>
            <a:r>
              <a:rPr lang="en-US" altLang="zh-CN" sz="4000" dirty="0" smtClean="0"/>
              <a:t>device-width</a:t>
            </a:r>
            <a:r>
              <a:rPr lang="zh-CN" altLang="en-US" sz="4000" dirty="0" smtClean="0"/>
              <a:t>的改变</a:t>
            </a:r>
          </a:p>
        </p:txBody>
      </p:sp>
    </p:spTree>
    <p:extLst>
      <p:ext uri="{BB962C8B-B14F-4D97-AF65-F5344CB8AC3E}">
        <p14:creationId xmlns:p14="http://schemas.microsoft.com/office/powerpoint/2010/main" xmlns="" val="10028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跨平台屏幕适配历史</a:t>
            </a:r>
            <a:r>
              <a:rPr lang="en-US" altLang="zh-CN" dirty="0" smtClean="0"/>
              <a:t>——</a:t>
            </a:r>
            <a:r>
              <a:rPr lang="zh-CN" altLang="en-US" dirty="0"/>
              <a:t>几</a:t>
            </a:r>
            <a:r>
              <a:rPr lang="zh-CN" altLang="en-US" dirty="0" smtClean="0"/>
              <a:t>个概念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D4AB8-71D5-49A6-A47D-7EBF93BD0B58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1330333" y="2381250"/>
            <a:ext cx="10344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zh-CN" altLang="en-US" sz="4000" dirty="0" smtClean="0"/>
              <a:t>屏幕尺寸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英寸：对角线长度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分辨率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px</a:t>
            </a:r>
            <a:r>
              <a:rPr lang="zh-CN" altLang="en-US" sz="4000" dirty="0" smtClean="0"/>
              <a:t>：水平和垂直方向上像素点数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 smtClean="0"/>
              <a:t>像素密度</a:t>
            </a:r>
            <a:r>
              <a:rPr lang="en-US" altLang="zh-CN" sz="4000" dirty="0" smtClean="0"/>
              <a:t>/</a:t>
            </a:r>
            <a:r>
              <a:rPr lang="en-US" altLang="zh-CN" sz="4000" dirty="0" err="1" smtClean="0"/>
              <a:t>ppi</a:t>
            </a:r>
            <a:r>
              <a:rPr lang="en-US" altLang="zh-CN" sz="4000" dirty="0" smtClean="0"/>
              <a:t>/dpi</a:t>
            </a:r>
            <a:r>
              <a:rPr lang="zh-CN" altLang="en-US" sz="4000" dirty="0" smtClean="0"/>
              <a:t>：每英寸可显示像素点数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/>
              <a:t>密度独立像素 </a:t>
            </a:r>
            <a:r>
              <a:rPr lang="en-US" altLang="zh-CN" sz="4000" dirty="0" smtClean="0"/>
              <a:t>/dip</a:t>
            </a:r>
            <a:r>
              <a:rPr lang="zh-CN" altLang="en-US" sz="4000" dirty="0"/>
              <a:t>：理想视口一个单位的</a:t>
            </a:r>
            <a:r>
              <a:rPr lang="en-US" altLang="zh-CN" sz="4000" dirty="0" err="1"/>
              <a:t>css</a:t>
            </a:r>
            <a:r>
              <a:rPr lang="zh-CN" altLang="en-US" sz="4000" dirty="0"/>
              <a:t>像素就是一个密度独立像素 </a:t>
            </a:r>
            <a:endParaRPr lang="en-US" altLang="zh-CN" sz="4000" dirty="0" smtClean="0"/>
          </a:p>
          <a:p>
            <a:pPr marL="742950" indent="-742950" algn="l">
              <a:buAutoNum type="arabicPeriod"/>
            </a:pPr>
            <a:r>
              <a:rPr lang="zh-CN" altLang="en-US" sz="4000" dirty="0"/>
              <a:t>设备像素比 </a:t>
            </a:r>
            <a:r>
              <a:rPr lang="en-US" altLang="zh-CN" sz="4000" dirty="0"/>
              <a:t>/</a:t>
            </a:r>
            <a:r>
              <a:rPr lang="en-US" altLang="zh-CN" sz="4000" dirty="0" err="1"/>
              <a:t>devicePixelRaio</a:t>
            </a:r>
            <a:r>
              <a:rPr lang="en-US" altLang="zh-CN" sz="4000" dirty="0"/>
              <a:t> </a:t>
            </a:r>
            <a:r>
              <a:rPr lang="zh-CN" altLang="en-US" sz="4000" dirty="0"/>
              <a:t>：一个密度独立像素宽度等于多少个设备像素宽度 </a:t>
            </a:r>
            <a:endParaRPr lang="zh-CN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516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87D2ED"/>
      </a:accent1>
      <a:accent2>
        <a:srgbClr val="3A546A"/>
      </a:accent2>
      <a:accent3>
        <a:srgbClr val="FFFFFF"/>
      </a:accent3>
      <a:accent4>
        <a:srgbClr val="000000"/>
      </a:accent4>
      <a:accent5>
        <a:srgbClr val="C3E5F4"/>
      </a:accent5>
      <a:accent6>
        <a:srgbClr val="344B5F"/>
      </a:accent6>
      <a:hlink>
        <a:srgbClr val="C0C0C0"/>
      </a:hlink>
      <a:folHlink>
        <a:srgbClr val="095095"/>
      </a:folHlink>
    </a:clrScheme>
    <a:fontScheme name="1_默认设计模板">
      <a:majorFont>
        <a:latin typeface="Arial"/>
        <a:ea typeface="STKaiti"/>
        <a:cs typeface="Arial"/>
      </a:majorFont>
      <a:minorFont>
        <a:latin typeface="Arial"/>
        <a:ea typeface="STKait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C3D7F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EE8F6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4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8DABC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5D2E4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5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6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B3C7DF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D6E0EC"/>
        </a:accent5>
        <a:accent6>
          <a:srgbClr val="738F98"/>
        </a:accent6>
        <a:hlink>
          <a:srgbClr val="DA8A74"/>
        </a:hlink>
        <a:folHlink>
          <a:srgbClr val="D3BA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AAS平台-技术交流.pptx" id="{216FF340-FE6A-4128-8316-EDBC1F0D4B95}" vid="{C97931BA-9053-482D-8F4A-EFE7791E08C7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657</Words>
  <Application>Microsoft Office PowerPoint</Application>
  <PresentationFormat>自定义</PresentationFormat>
  <Paragraphs>97</Paragraphs>
  <Slides>12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White</vt:lpstr>
      <vt:lpstr>2_默认设计模板</vt:lpstr>
      <vt:lpstr>think-cell Slide</vt:lpstr>
      <vt:lpstr>跨平台屏幕适配 ——viewport详解</vt:lpstr>
      <vt:lpstr>原则和目的</vt:lpstr>
      <vt:lpstr>跨平台屏幕适配历史——桌面时代</vt:lpstr>
      <vt:lpstr>跨平台屏幕适配历史——桌面时代</vt:lpstr>
      <vt:lpstr>跨平台屏幕适配历史——多终端时代</vt:lpstr>
      <vt:lpstr>跨平台屏幕适配历史——双视口时代</vt:lpstr>
      <vt:lpstr>跨平台屏幕适配历史——双视口时代</vt:lpstr>
      <vt:lpstr>跨平台屏幕适配历史——高分屏时代</vt:lpstr>
      <vt:lpstr>跨平台屏幕适配历史——几个概念</vt:lpstr>
      <vt:lpstr>跨平台屏幕适配历史——基于viewport的几种适配方式</vt:lpstr>
      <vt:lpstr>跨平台屏幕适配历史——思考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DevTools 性能</dc:title>
  <dc:creator>司望利-集团总部</dc:creator>
  <cp:lastModifiedBy>Administrator</cp:lastModifiedBy>
  <cp:revision>163</cp:revision>
  <dcterms:modified xsi:type="dcterms:W3CDTF">2018-11-14T15:43:16Z</dcterms:modified>
</cp:coreProperties>
</file>