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4" r:id="rId7"/>
    <p:sldId id="260" r:id="rId8"/>
    <p:sldId id="263" r:id="rId9"/>
    <p:sldId id="262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Anaheim" panose="02000503000000000000" pitchFamily="2" charset="0"/>
      <p:regular r:id="rId19"/>
    </p:embeddedFont>
    <p:embeddedFont>
      <p:font typeface="Staatliches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6B8F-B6A4-4196-B839-07A19096FF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EB2A-F17F-4714-BC96-CB9B0A33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52787" y="785019"/>
            <a:ext cx="6067425" cy="22320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24187" y="695325"/>
            <a:ext cx="6067425" cy="223202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695325"/>
            <a:ext cx="12192000" cy="2387600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Economic</a:t>
            </a:r>
            <a:br>
              <a:rPr 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</a:br>
            <a:r>
              <a:rPr 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Institution</a:t>
            </a:r>
            <a:endParaRPr lang="en-US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dist="63500" dir="2700000" algn="tl">
                  <a:srgbClr val="000000">
                    <a:alpha val="75000"/>
                  </a:srgbClr>
                </a:outerShdw>
              </a:effectLst>
              <a:latin typeface="Staatliche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106738"/>
            <a:ext cx="12192000" cy="1655762"/>
          </a:xfrm>
        </p:spPr>
        <p:txBody>
          <a:bodyPr/>
          <a:lstStyle/>
          <a:p>
            <a:pPr algn="ctr"/>
            <a:r>
              <a:rPr lang="en-US" b="1" dirty="0" smtClean="0">
                <a:ln w="127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5000"/>
                    </a:srgbClr>
                  </a:outerShdw>
                </a:effectLst>
                <a:latin typeface="Anaheim" panose="02000503000000000000" pitchFamily="2" charset="0"/>
              </a:rPr>
              <a:t>By Group 1</a:t>
            </a:r>
            <a:endParaRPr lang="en-US" b="1" dirty="0">
              <a:ln w="127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5000"/>
                  </a:srgbClr>
                </a:outerShdw>
              </a:effectLst>
              <a:latin typeface="Anahei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3194" y="300234"/>
            <a:ext cx="7072312" cy="27096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64594" y="210540"/>
            <a:ext cx="7072312" cy="2709665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71624" y="220033"/>
            <a:ext cx="8858250" cy="2789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MARKET AND</a:t>
            </a:r>
          </a:p>
          <a:p>
            <a:pPr algn="ctr">
              <a:lnSpc>
                <a:spcPts val="9000"/>
              </a:lnSpc>
            </a:pPr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THE SLATE</a:t>
            </a:r>
            <a:endParaRPr lang="en-US" sz="13800" dirty="0">
              <a:solidFill>
                <a:schemeClr val="bg1"/>
              </a:solidFill>
              <a:latin typeface="Staatlich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455" y="3090100"/>
            <a:ext cx="6040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LAISSEZ-FAIRE STATE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9840" y="4105763"/>
            <a:ext cx="10331674" cy="165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INTERVENTIONIST OR DEVELOPMENTAL</a:t>
            </a:r>
          </a:p>
          <a:p>
            <a:pPr algn="ctr">
              <a:lnSpc>
                <a:spcPts val="5000"/>
              </a:lnSpc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STATE,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772" y="5762627"/>
            <a:ext cx="4650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WELFARE STATE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1594644"/>
            <a:ext cx="8105776" cy="38155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1504950"/>
            <a:ext cx="8105776" cy="381555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402682"/>
            <a:ext cx="12192000" cy="2387600"/>
          </a:xfrm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THAT’S ALL,</a:t>
            </a:r>
            <a:b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</a:br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THANK YOU.</a:t>
            </a:r>
            <a:endParaRPr lang="en-US" sz="13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dist="63500" dir="2700000" algn="tl">
                  <a:srgbClr val="000000">
                    <a:alpha val="75000"/>
                  </a:srgbClr>
                </a:outerShdw>
              </a:effectLs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76550" y="272476"/>
            <a:ext cx="6705600" cy="17521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95575" y="192307"/>
            <a:ext cx="6705600" cy="17521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3350" y="363727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Topics</a:t>
            </a:r>
            <a:endParaRPr lang="en-US" sz="13800" dirty="0">
              <a:solidFill>
                <a:schemeClr val="bg1"/>
              </a:solidFill>
              <a:latin typeface="Staatliche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50" y="2819309"/>
            <a:ext cx="336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REPROCITY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14" y="3751793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TRANSFERS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7011" y="2777492"/>
            <a:ext cx="5128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REDRISTRIBUTION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8051" y="4851128"/>
            <a:ext cx="6580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MARKET TRANSACTIONS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008" y="3744214"/>
            <a:ext cx="6904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MARKETS AND THE STATE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  <p:bldP spid="8" grpId="0"/>
      <p:bldP spid="9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81100" y="1106488"/>
            <a:ext cx="10096500" cy="41036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52500" y="1016794"/>
            <a:ext cx="10096500" cy="4103688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384585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Economic </a:t>
            </a:r>
            <a:r>
              <a:rPr lang="en-US" sz="96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Instituion</a:t>
            </a:r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 ?</a:t>
            </a:r>
            <a:endParaRPr lang="en-US" sz="13800" dirty="0">
              <a:solidFill>
                <a:schemeClr val="bg1"/>
              </a:solidFill>
              <a:latin typeface="Staatlich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9025" y="1449388"/>
            <a:ext cx="485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WHAT IS</a:t>
            </a:r>
            <a:endParaRPr lang="en-US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635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7750" y="1714500"/>
            <a:ext cx="10363200" cy="28876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19150" y="1624806"/>
            <a:ext cx="10363200" cy="2887664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845976"/>
            <a:ext cx="1219200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RECIPROCITY</a:t>
            </a:r>
            <a:endParaRPr lang="en-US" sz="23900" dirty="0">
              <a:solidFill>
                <a:schemeClr val="bg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64594" y="300235"/>
            <a:ext cx="7529512" cy="2230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35994" y="210541"/>
            <a:ext cx="7529512" cy="2230044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6875" y="559778"/>
            <a:ext cx="885825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RECIPROCITY</a:t>
            </a:r>
            <a:endParaRPr lang="en-US" sz="16600" dirty="0">
              <a:solidFill>
                <a:schemeClr val="bg1"/>
              </a:solidFill>
              <a:latin typeface="Staatlich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208" y="2789822"/>
            <a:ext cx="7513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GENERALIZED RECIPROCITY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4769" y="3805485"/>
            <a:ext cx="6702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BALANCED RECIPROCITY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4928" y="4821148"/>
            <a:ext cx="647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75000"/>
                    </a:prstClr>
                  </a:outerShdw>
                </a:effectLst>
                <a:latin typeface="Staatliches" pitchFamily="2" charset="0"/>
              </a:rPr>
              <a:t>NEGATIVE RECIPROCITY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75000"/>
                  </a:prstClr>
                </a:outerShdw>
              </a:effectLs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00250" y="1845976"/>
            <a:ext cx="8458200" cy="26247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71650" y="1756282"/>
            <a:ext cx="8458200" cy="2624712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845976"/>
            <a:ext cx="1219200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TRANSFER</a:t>
            </a:r>
            <a:endParaRPr lang="en-US" sz="23900" dirty="0">
              <a:solidFill>
                <a:schemeClr val="bg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0322" y="1878014"/>
            <a:ext cx="10698056" cy="25606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1722" y="1788320"/>
            <a:ext cx="10698056" cy="2560636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061419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REDISTRIBUTION</a:t>
            </a:r>
            <a:endParaRPr lang="en-US" sz="19900" dirty="0">
              <a:solidFill>
                <a:schemeClr val="bg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62075" y="1106488"/>
            <a:ext cx="9734550" cy="41036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33475" y="1016794"/>
            <a:ext cx="9734550" cy="4103688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465775"/>
            <a:ext cx="12192000" cy="34072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3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Market Transactions</a:t>
            </a:r>
            <a:endParaRPr lang="en-US" sz="19900" dirty="0">
              <a:solidFill>
                <a:schemeClr val="bg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85875" y="1106488"/>
            <a:ext cx="9886950" cy="41036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50800" dist="1016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57275" y="1016794"/>
            <a:ext cx="9886950" cy="4103688"/>
          </a:xfrm>
          <a:prstGeom prst="roundRect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033391"/>
            <a:ext cx="12192000" cy="42498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MARKET AND</a:t>
            </a:r>
          </a:p>
          <a:p>
            <a:pPr algn="ctr">
              <a:lnSpc>
                <a:spcPts val="12500"/>
              </a:lnSpc>
            </a:pPr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THE </a:t>
            </a:r>
            <a:r>
              <a:rPr lang="en-US" sz="1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dist="63500" dir="2700000" algn="tl">
                    <a:srgbClr val="000000">
                      <a:alpha val="75000"/>
                    </a:srgbClr>
                  </a:outerShdw>
                </a:effectLst>
                <a:latin typeface="Staatliches" pitchFamily="2" charset="0"/>
              </a:rPr>
              <a:t>STATE</a:t>
            </a:r>
            <a:endParaRPr lang="en-US" sz="23900" dirty="0">
              <a:solidFill>
                <a:schemeClr val="bg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Calibri Light</vt:lpstr>
      <vt:lpstr>Anaheim</vt:lpstr>
      <vt:lpstr>Staatliches</vt:lpstr>
      <vt:lpstr>Office Theme</vt:lpstr>
      <vt:lpstr>Economic Institution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ALL,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Institution</dc:title>
  <dc:creator>Snailomaniac</dc:creator>
  <cp:lastModifiedBy>Snailomaniac</cp:lastModifiedBy>
  <cp:revision>27</cp:revision>
  <dcterms:created xsi:type="dcterms:W3CDTF">2023-11-12T05:47:16Z</dcterms:created>
  <dcterms:modified xsi:type="dcterms:W3CDTF">2023-11-12T12:28:30Z</dcterms:modified>
</cp:coreProperties>
</file>