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8" r:id="rId5"/>
    <p:sldId id="263" r:id="rId6"/>
    <p:sldId id="259" r:id="rId7"/>
    <p:sldId id="267" r:id="rId8"/>
    <p:sldId id="280" r:id="rId9"/>
    <p:sldId id="291" r:id="rId10"/>
    <p:sldId id="260" r:id="rId11"/>
    <p:sldId id="268" r:id="rId12"/>
    <p:sldId id="292" r:id="rId13"/>
    <p:sldId id="272" r:id="rId14"/>
    <p:sldId id="25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5DFF8-E715-4880-B10D-D12DBA2AED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6809D-156C-4347-AA5B-884B4DCD25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hyperlink" Target="&#29289;&#29702;&#27169;&#22411;&#22270;.png" TargetMode="External"/><Relationship Id="rId5" Type="http://schemas.openxmlformats.org/officeDocument/2006/relationships/hyperlink" Target="&#29992;&#20363;&#22270;.png" TargetMode="Externa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-635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64765" y="833755"/>
            <a:ext cx="7061835" cy="3921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3373900" y="3080826"/>
            <a:ext cx="544419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98054" y="1280381"/>
            <a:ext cx="57958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熊猫之家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商洛学院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97860" y="3426460"/>
            <a:ext cx="3034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指导老师：    陈垚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汇报人：       王举</a:t>
            </a:r>
            <a:endParaRPr 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5650865" y="3426460"/>
            <a:ext cx="31673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专业： 电气工程及其自动化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日期： </a:t>
            </a:r>
            <a:r>
              <a:rPr lang="en-US" altLang="zh-CN" dirty="0"/>
              <a:t>2020/06/10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H="1">
            <a:off x="787791" y="531055"/>
            <a:ext cx="23211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01859" y="531055"/>
            <a:ext cx="0" cy="27572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87790" y="3288323"/>
            <a:ext cx="23211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948374" y="864106"/>
            <a:ext cx="659774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 </a:t>
            </a:r>
            <a:r>
              <a:rPr lang="en-US" altLang="zh-CN" sz="9600" dirty="0"/>
              <a:t>PART  04</a:t>
            </a:r>
            <a:endParaRPr lang="zh-CN" altLang="en-US" sz="54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3094891" y="516987"/>
            <a:ext cx="0" cy="5938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094891" y="2694519"/>
            <a:ext cx="0" cy="5938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948374" y="2122578"/>
            <a:ext cx="5169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总结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57504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20685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18713" y="284532"/>
            <a:ext cx="275457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项目总结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825500" y="1664589"/>
            <a:ext cx="10541000" cy="4237037"/>
          </a:xfrm>
          <a:prstGeom prst="rect">
            <a:avLst/>
          </a:prstGeom>
          <a:solidFill>
            <a:srgbClr val="BFBFBF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4248000" rIns="252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400">
              <a:solidFill>
                <a:srgbClr val="A5A5A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圆角矩形 15"/>
          <p:cNvSpPr>
            <a:spLocks noChangeArrowheads="1"/>
          </p:cNvSpPr>
          <p:nvPr/>
        </p:nvSpPr>
        <p:spPr bwMode="auto">
          <a:xfrm>
            <a:off x="1158875" y="1494726"/>
            <a:ext cx="492125" cy="4543425"/>
          </a:xfrm>
          <a:custGeom>
            <a:avLst/>
            <a:gdLst>
              <a:gd name="T0" fmla="*/ 60134 w 738285"/>
              <a:gd name="T1" fmla="*/ 156268 h 4248500"/>
              <a:gd name="T2" fmla="*/ 8326 w 738285"/>
              <a:gd name="T3" fmla="*/ 11 h 4248500"/>
              <a:gd name="T4" fmla="*/ 420125 w 738285"/>
              <a:gd name="T5" fmla="*/ 11 h 4248500"/>
              <a:gd name="T6" fmla="*/ 492125 w 738285"/>
              <a:gd name="T7" fmla="*/ 115523 h 4248500"/>
              <a:gd name="T8" fmla="*/ 492125 w 738285"/>
              <a:gd name="T9" fmla="*/ 4427894 h 4248500"/>
              <a:gd name="T10" fmla="*/ 420125 w 738285"/>
              <a:gd name="T11" fmla="*/ 4543406 h 4248500"/>
              <a:gd name="T12" fmla="*/ 24198 w 738285"/>
              <a:gd name="T13" fmla="*/ 4543406 h 4248500"/>
              <a:gd name="T14" fmla="*/ 60134 w 738285"/>
              <a:gd name="T15" fmla="*/ 4427894 h 4248500"/>
              <a:gd name="T16" fmla="*/ 60134 w 738285"/>
              <a:gd name="T17" fmla="*/ 156268 h 42485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8285"/>
              <a:gd name="T28" fmla="*/ 0 h 4248500"/>
              <a:gd name="T29" fmla="*/ 738285 w 738285"/>
              <a:gd name="T30" fmla="*/ 4248500 h 42485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8285" h="4248500">
                <a:moveTo>
                  <a:pt x="90213" y="146124"/>
                </a:moveTo>
                <a:cubicBezTo>
                  <a:pt x="128313" y="-4018"/>
                  <a:pt x="-47164" y="10"/>
                  <a:pt x="12490" y="10"/>
                </a:cubicBezTo>
                <a:lnTo>
                  <a:pt x="630271" y="10"/>
                </a:lnTo>
                <a:cubicBezTo>
                  <a:pt x="689925" y="10"/>
                  <a:pt x="738285" y="48370"/>
                  <a:pt x="738285" y="108024"/>
                </a:cubicBezTo>
                <a:lnTo>
                  <a:pt x="738285" y="4140468"/>
                </a:lnTo>
                <a:cubicBezTo>
                  <a:pt x="738285" y="4200122"/>
                  <a:pt x="689925" y="4248482"/>
                  <a:pt x="630271" y="4248482"/>
                </a:cubicBezTo>
                <a:lnTo>
                  <a:pt x="36302" y="4248482"/>
                </a:lnTo>
                <a:cubicBezTo>
                  <a:pt x="-23352" y="4248482"/>
                  <a:pt x="94976" y="4252509"/>
                  <a:pt x="90213" y="4140468"/>
                </a:cubicBezTo>
                <a:lnTo>
                  <a:pt x="90213" y="1461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7200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工作心得体会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4160" y="2045163"/>
            <a:ext cx="394184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坚持就是胜利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889275" y="2787995"/>
            <a:ext cx="658761" cy="65876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ECC345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04437" y="3088627"/>
            <a:ext cx="3328688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通过有效沟通，可以提高工作效率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7704437" y="2579053"/>
            <a:ext cx="1716417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沟通，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89275" y="4321941"/>
            <a:ext cx="658761" cy="65876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ECC345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04437" y="4622573"/>
            <a:ext cx="3328688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一个人所能做的事情是有限的，只有大家通力合作，并且取长补短，总有意外的收获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7704455" y="4112895"/>
            <a:ext cx="248094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相互学习，互相帮助</a:t>
            </a:r>
            <a:endParaRPr lang="zh-CN"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" name="small-sharp-pencil_16463"/>
          <p:cNvSpPr>
            <a:spLocks noChangeAspect="1"/>
          </p:cNvSpPr>
          <p:nvPr/>
        </p:nvSpPr>
        <p:spPr bwMode="auto">
          <a:xfrm>
            <a:off x="7068932" y="2964954"/>
            <a:ext cx="299446" cy="304842"/>
          </a:xfrm>
          <a:custGeom>
            <a:avLst/>
            <a:gdLst>
              <a:gd name="connsiteX0" fmla="*/ 295041 w 590280"/>
              <a:gd name="connsiteY0" fmla="*/ 572408 h 600916"/>
              <a:gd name="connsiteX1" fmla="*/ 350237 w 590280"/>
              <a:gd name="connsiteY1" fmla="*/ 573002 h 600916"/>
              <a:gd name="connsiteX2" fmla="*/ 403447 w 590280"/>
              <a:gd name="connsiteY2" fmla="*/ 574190 h 600916"/>
              <a:gd name="connsiteX3" fmla="*/ 497956 w 590280"/>
              <a:gd name="connsiteY3" fmla="*/ 578545 h 600916"/>
              <a:gd name="connsiteX4" fmla="*/ 590280 w 590280"/>
              <a:gd name="connsiteY4" fmla="*/ 586662 h 600916"/>
              <a:gd name="connsiteX5" fmla="*/ 497956 w 590280"/>
              <a:gd name="connsiteY5" fmla="*/ 594779 h 600916"/>
              <a:gd name="connsiteX6" fmla="*/ 403447 w 590280"/>
              <a:gd name="connsiteY6" fmla="*/ 599134 h 600916"/>
              <a:gd name="connsiteX7" fmla="*/ 350237 w 590280"/>
              <a:gd name="connsiteY7" fmla="*/ 600322 h 600916"/>
              <a:gd name="connsiteX8" fmla="*/ 295041 w 590280"/>
              <a:gd name="connsiteY8" fmla="*/ 600916 h 600916"/>
              <a:gd name="connsiteX9" fmla="*/ 240043 w 590280"/>
              <a:gd name="connsiteY9" fmla="*/ 600322 h 600916"/>
              <a:gd name="connsiteX10" fmla="*/ 186634 w 590280"/>
              <a:gd name="connsiteY10" fmla="*/ 599134 h 600916"/>
              <a:gd name="connsiteX11" fmla="*/ 92126 w 590280"/>
              <a:gd name="connsiteY11" fmla="*/ 594779 h 600916"/>
              <a:gd name="connsiteX12" fmla="*/ 0 w 590280"/>
              <a:gd name="connsiteY12" fmla="*/ 586662 h 600916"/>
              <a:gd name="connsiteX13" fmla="*/ 92126 w 590280"/>
              <a:gd name="connsiteY13" fmla="*/ 578545 h 600916"/>
              <a:gd name="connsiteX14" fmla="*/ 186634 w 590280"/>
              <a:gd name="connsiteY14" fmla="*/ 574190 h 600916"/>
              <a:gd name="connsiteX15" fmla="*/ 240043 w 590280"/>
              <a:gd name="connsiteY15" fmla="*/ 573002 h 600916"/>
              <a:gd name="connsiteX16" fmla="*/ 295041 w 590280"/>
              <a:gd name="connsiteY16" fmla="*/ 572408 h 600916"/>
              <a:gd name="connsiteX17" fmla="*/ 535091 w 590280"/>
              <a:gd name="connsiteY17" fmla="*/ 487517 h 600916"/>
              <a:gd name="connsiteX18" fmla="*/ 584352 w 590280"/>
              <a:gd name="connsiteY18" fmla="*/ 580734 h 600916"/>
              <a:gd name="connsiteX19" fmla="*/ 490994 w 590280"/>
              <a:gd name="connsiteY19" fmla="*/ 531547 h 600916"/>
              <a:gd name="connsiteX20" fmla="*/ 243214 w 590280"/>
              <a:gd name="connsiteY20" fmla="*/ 67371 h 600916"/>
              <a:gd name="connsiteX21" fmla="*/ 446918 w 590280"/>
              <a:gd name="connsiteY21" fmla="*/ 270623 h 600916"/>
              <a:gd name="connsiteX22" fmla="*/ 522960 w 590280"/>
              <a:gd name="connsiteY22" fmla="*/ 459003 h 600916"/>
              <a:gd name="connsiteX23" fmla="*/ 462405 w 590280"/>
              <a:gd name="connsiteY23" fmla="*/ 519483 h 600916"/>
              <a:gd name="connsiteX24" fmla="*/ 273789 w 590280"/>
              <a:gd name="connsiteY24" fmla="*/ 443536 h 600916"/>
              <a:gd name="connsiteX25" fmla="*/ 70283 w 590280"/>
              <a:gd name="connsiteY25" fmla="*/ 240085 h 600916"/>
              <a:gd name="connsiteX26" fmla="*/ 125633 w 590280"/>
              <a:gd name="connsiteY26" fmla="*/ 437 h 600916"/>
              <a:gd name="connsiteX27" fmla="*/ 222987 w 590280"/>
              <a:gd name="connsiteY27" fmla="*/ 46960 h 600916"/>
              <a:gd name="connsiteX28" fmla="*/ 49825 w 590280"/>
              <a:gd name="connsiteY28" fmla="*/ 219863 h 600916"/>
              <a:gd name="connsiteX29" fmla="*/ 34534 w 590280"/>
              <a:gd name="connsiteY29" fmla="*/ 31692 h 600916"/>
              <a:gd name="connsiteX30" fmla="*/ 125633 w 590280"/>
              <a:gd name="connsiteY30" fmla="*/ 437 h 6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90280" h="600916">
                <a:moveTo>
                  <a:pt x="295041" y="572408"/>
                </a:moveTo>
                <a:cubicBezTo>
                  <a:pt x="313506" y="572606"/>
                  <a:pt x="331970" y="572804"/>
                  <a:pt x="350237" y="573002"/>
                </a:cubicBezTo>
                <a:cubicBezTo>
                  <a:pt x="368305" y="573002"/>
                  <a:pt x="386174" y="573794"/>
                  <a:pt x="403447" y="574190"/>
                </a:cubicBezTo>
                <a:cubicBezTo>
                  <a:pt x="437995" y="575180"/>
                  <a:pt x="470358" y="576764"/>
                  <a:pt x="497956" y="578545"/>
                </a:cubicBezTo>
                <a:cubicBezTo>
                  <a:pt x="553350" y="581911"/>
                  <a:pt x="590280" y="586662"/>
                  <a:pt x="590280" y="586662"/>
                </a:cubicBezTo>
                <a:cubicBezTo>
                  <a:pt x="590280" y="586662"/>
                  <a:pt x="553350" y="591414"/>
                  <a:pt x="497956" y="594779"/>
                </a:cubicBezTo>
                <a:cubicBezTo>
                  <a:pt x="470358" y="596561"/>
                  <a:pt x="437995" y="598145"/>
                  <a:pt x="403447" y="599134"/>
                </a:cubicBezTo>
                <a:cubicBezTo>
                  <a:pt x="386174" y="599530"/>
                  <a:pt x="368305" y="600322"/>
                  <a:pt x="350237" y="600322"/>
                </a:cubicBezTo>
                <a:cubicBezTo>
                  <a:pt x="331970" y="600520"/>
                  <a:pt x="313506" y="600718"/>
                  <a:pt x="295041" y="600916"/>
                </a:cubicBezTo>
                <a:cubicBezTo>
                  <a:pt x="276576" y="600718"/>
                  <a:pt x="258111" y="600520"/>
                  <a:pt x="240043" y="600322"/>
                </a:cubicBezTo>
                <a:cubicBezTo>
                  <a:pt x="221777" y="600322"/>
                  <a:pt x="203908" y="599530"/>
                  <a:pt x="186634" y="599134"/>
                </a:cubicBezTo>
                <a:cubicBezTo>
                  <a:pt x="152087" y="598145"/>
                  <a:pt x="119922" y="596561"/>
                  <a:pt x="92126" y="594779"/>
                </a:cubicBezTo>
                <a:cubicBezTo>
                  <a:pt x="36731" y="591414"/>
                  <a:pt x="0" y="586662"/>
                  <a:pt x="0" y="586662"/>
                </a:cubicBezTo>
                <a:cubicBezTo>
                  <a:pt x="0" y="586662"/>
                  <a:pt x="36731" y="581911"/>
                  <a:pt x="92126" y="578545"/>
                </a:cubicBezTo>
                <a:cubicBezTo>
                  <a:pt x="119724" y="576764"/>
                  <a:pt x="152087" y="575180"/>
                  <a:pt x="186634" y="574190"/>
                </a:cubicBezTo>
                <a:cubicBezTo>
                  <a:pt x="203908" y="573794"/>
                  <a:pt x="221777" y="573002"/>
                  <a:pt x="240043" y="573002"/>
                </a:cubicBezTo>
                <a:cubicBezTo>
                  <a:pt x="258111" y="572804"/>
                  <a:pt x="276576" y="572606"/>
                  <a:pt x="295041" y="572408"/>
                </a:cubicBezTo>
                <a:close/>
                <a:moveTo>
                  <a:pt x="535091" y="487517"/>
                </a:moveTo>
                <a:lnTo>
                  <a:pt x="584352" y="580734"/>
                </a:lnTo>
                <a:lnTo>
                  <a:pt x="490994" y="531547"/>
                </a:lnTo>
                <a:close/>
                <a:moveTo>
                  <a:pt x="243214" y="67371"/>
                </a:moveTo>
                <a:lnTo>
                  <a:pt x="446918" y="270623"/>
                </a:lnTo>
                <a:lnTo>
                  <a:pt x="522960" y="459003"/>
                </a:lnTo>
                <a:lnTo>
                  <a:pt x="462405" y="519483"/>
                </a:lnTo>
                <a:lnTo>
                  <a:pt x="273789" y="443536"/>
                </a:lnTo>
                <a:lnTo>
                  <a:pt x="70283" y="240085"/>
                </a:lnTo>
                <a:close/>
                <a:moveTo>
                  <a:pt x="125633" y="437"/>
                </a:moveTo>
                <a:cubicBezTo>
                  <a:pt x="159739" y="3189"/>
                  <a:pt x="194888" y="18903"/>
                  <a:pt x="222987" y="46960"/>
                </a:cubicBezTo>
                <a:lnTo>
                  <a:pt x="49825" y="219863"/>
                </a:lnTo>
                <a:cubicBezTo>
                  <a:pt x="-6373" y="163749"/>
                  <a:pt x="-13125" y="79478"/>
                  <a:pt x="34534" y="31692"/>
                </a:cubicBezTo>
                <a:cubicBezTo>
                  <a:pt x="58463" y="7898"/>
                  <a:pt x="91527" y="-2314"/>
                  <a:pt x="125633" y="4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settings_329530"/>
          <p:cNvSpPr>
            <a:spLocks noChangeAspect="1"/>
          </p:cNvSpPr>
          <p:nvPr/>
        </p:nvSpPr>
        <p:spPr bwMode="auto">
          <a:xfrm>
            <a:off x="7048614" y="4505920"/>
            <a:ext cx="341482" cy="290801"/>
          </a:xfrm>
          <a:custGeom>
            <a:avLst/>
            <a:gdLst>
              <a:gd name="connsiteX0" fmla="*/ 303714 w 607639"/>
              <a:gd name="connsiteY0" fmla="*/ 173520 h 517456"/>
              <a:gd name="connsiteX1" fmla="*/ 337586 w 607639"/>
              <a:gd name="connsiteY1" fmla="*/ 207321 h 517456"/>
              <a:gd name="connsiteX2" fmla="*/ 303714 w 607639"/>
              <a:gd name="connsiteY2" fmla="*/ 241122 h 517456"/>
              <a:gd name="connsiteX3" fmla="*/ 269842 w 607639"/>
              <a:gd name="connsiteY3" fmla="*/ 207321 h 517456"/>
              <a:gd name="connsiteX4" fmla="*/ 303714 w 607639"/>
              <a:gd name="connsiteY4" fmla="*/ 173520 h 517456"/>
              <a:gd name="connsiteX5" fmla="*/ 303758 w 607639"/>
              <a:gd name="connsiteY5" fmla="*/ 139994 h 517456"/>
              <a:gd name="connsiteX6" fmla="*/ 236373 w 607639"/>
              <a:gd name="connsiteY6" fmla="*/ 207277 h 517456"/>
              <a:gd name="connsiteX7" fmla="*/ 303758 w 607639"/>
              <a:gd name="connsiteY7" fmla="*/ 274559 h 517456"/>
              <a:gd name="connsiteX8" fmla="*/ 371054 w 607639"/>
              <a:gd name="connsiteY8" fmla="*/ 207277 h 517456"/>
              <a:gd name="connsiteX9" fmla="*/ 303758 w 607639"/>
              <a:gd name="connsiteY9" fmla="*/ 139994 h 517456"/>
              <a:gd name="connsiteX10" fmla="*/ 282839 w 607639"/>
              <a:gd name="connsiteY10" fmla="*/ 68801 h 517456"/>
              <a:gd name="connsiteX11" fmla="*/ 303669 w 607639"/>
              <a:gd name="connsiteY11" fmla="*/ 68801 h 517456"/>
              <a:gd name="connsiteX12" fmla="*/ 303847 w 607639"/>
              <a:gd name="connsiteY12" fmla="*/ 68801 h 517456"/>
              <a:gd name="connsiteX13" fmla="*/ 324588 w 607639"/>
              <a:gd name="connsiteY13" fmla="*/ 68801 h 517456"/>
              <a:gd name="connsiteX14" fmla="*/ 327703 w 607639"/>
              <a:gd name="connsiteY14" fmla="*/ 99465 h 517456"/>
              <a:gd name="connsiteX15" fmla="*/ 363221 w 607639"/>
              <a:gd name="connsiteY15" fmla="*/ 114219 h 517456"/>
              <a:gd name="connsiteX16" fmla="*/ 387166 w 607639"/>
              <a:gd name="connsiteY16" fmla="*/ 94665 h 517456"/>
              <a:gd name="connsiteX17" fmla="*/ 416541 w 607639"/>
              <a:gd name="connsiteY17" fmla="*/ 124085 h 517456"/>
              <a:gd name="connsiteX18" fmla="*/ 396958 w 607639"/>
              <a:gd name="connsiteY18" fmla="*/ 147993 h 517456"/>
              <a:gd name="connsiteX19" fmla="*/ 411645 w 607639"/>
              <a:gd name="connsiteY19" fmla="*/ 183457 h 517456"/>
              <a:gd name="connsiteX20" fmla="*/ 442445 w 607639"/>
              <a:gd name="connsiteY20" fmla="*/ 186479 h 517456"/>
              <a:gd name="connsiteX21" fmla="*/ 442445 w 607639"/>
              <a:gd name="connsiteY21" fmla="*/ 228075 h 517456"/>
              <a:gd name="connsiteX22" fmla="*/ 411645 w 607639"/>
              <a:gd name="connsiteY22" fmla="*/ 231185 h 517456"/>
              <a:gd name="connsiteX23" fmla="*/ 396958 w 607639"/>
              <a:gd name="connsiteY23" fmla="*/ 266649 h 517456"/>
              <a:gd name="connsiteX24" fmla="*/ 416541 w 607639"/>
              <a:gd name="connsiteY24" fmla="*/ 290558 h 517456"/>
              <a:gd name="connsiteX25" fmla="*/ 387166 w 607639"/>
              <a:gd name="connsiteY25" fmla="*/ 319977 h 517456"/>
              <a:gd name="connsiteX26" fmla="*/ 363221 w 607639"/>
              <a:gd name="connsiteY26" fmla="*/ 300423 h 517456"/>
              <a:gd name="connsiteX27" fmla="*/ 327703 w 607639"/>
              <a:gd name="connsiteY27" fmla="*/ 315177 h 517456"/>
              <a:gd name="connsiteX28" fmla="*/ 324588 w 607639"/>
              <a:gd name="connsiteY28" fmla="*/ 345841 h 517456"/>
              <a:gd name="connsiteX29" fmla="*/ 303847 w 607639"/>
              <a:gd name="connsiteY29" fmla="*/ 345841 h 517456"/>
              <a:gd name="connsiteX30" fmla="*/ 303669 w 607639"/>
              <a:gd name="connsiteY30" fmla="*/ 345841 h 517456"/>
              <a:gd name="connsiteX31" fmla="*/ 282839 w 607639"/>
              <a:gd name="connsiteY31" fmla="*/ 345841 h 517456"/>
              <a:gd name="connsiteX32" fmla="*/ 279813 w 607639"/>
              <a:gd name="connsiteY32" fmla="*/ 315177 h 517456"/>
              <a:gd name="connsiteX33" fmla="*/ 244295 w 607639"/>
              <a:gd name="connsiteY33" fmla="*/ 300423 h 517456"/>
              <a:gd name="connsiteX34" fmla="*/ 220350 w 607639"/>
              <a:gd name="connsiteY34" fmla="*/ 319977 h 517456"/>
              <a:gd name="connsiteX35" fmla="*/ 190886 w 607639"/>
              <a:gd name="connsiteY35" fmla="*/ 290558 h 517456"/>
              <a:gd name="connsiteX36" fmla="*/ 210558 w 607639"/>
              <a:gd name="connsiteY36" fmla="*/ 266649 h 517456"/>
              <a:gd name="connsiteX37" fmla="*/ 195782 w 607639"/>
              <a:gd name="connsiteY37" fmla="*/ 231185 h 517456"/>
              <a:gd name="connsiteX38" fmla="*/ 164982 w 607639"/>
              <a:gd name="connsiteY38" fmla="*/ 228075 h 517456"/>
              <a:gd name="connsiteX39" fmla="*/ 164982 w 607639"/>
              <a:gd name="connsiteY39" fmla="*/ 186568 h 517456"/>
              <a:gd name="connsiteX40" fmla="*/ 195782 w 607639"/>
              <a:gd name="connsiteY40" fmla="*/ 183457 h 517456"/>
              <a:gd name="connsiteX41" fmla="*/ 210558 w 607639"/>
              <a:gd name="connsiteY41" fmla="*/ 147993 h 517456"/>
              <a:gd name="connsiteX42" fmla="*/ 190886 w 607639"/>
              <a:gd name="connsiteY42" fmla="*/ 124085 h 517456"/>
              <a:gd name="connsiteX43" fmla="*/ 220350 w 607639"/>
              <a:gd name="connsiteY43" fmla="*/ 94665 h 517456"/>
              <a:gd name="connsiteX44" fmla="*/ 244295 w 607639"/>
              <a:gd name="connsiteY44" fmla="*/ 114219 h 517456"/>
              <a:gd name="connsiteX45" fmla="*/ 279813 w 607639"/>
              <a:gd name="connsiteY45" fmla="*/ 99465 h 517456"/>
              <a:gd name="connsiteX46" fmla="*/ 38005 w 607639"/>
              <a:gd name="connsiteY46" fmla="*/ 37951 h 517456"/>
              <a:gd name="connsiteX47" fmla="*/ 38005 w 607639"/>
              <a:gd name="connsiteY47" fmla="*/ 376049 h 517456"/>
              <a:gd name="connsiteX48" fmla="*/ 569634 w 607639"/>
              <a:gd name="connsiteY48" fmla="*/ 376049 h 517456"/>
              <a:gd name="connsiteX49" fmla="*/ 569634 w 607639"/>
              <a:gd name="connsiteY49" fmla="*/ 37951 h 517456"/>
              <a:gd name="connsiteX50" fmla="*/ 28482 w 607639"/>
              <a:gd name="connsiteY50" fmla="*/ 0 h 517456"/>
              <a:gd name="connsiteX51" fmla="*/ 579157 w 607639"/>
              <a:gd name="connsiteY51" fmla="*/ 0 h 517456"/>
              <a:gd name="connsiteX52" fmla="*/ 607639 w 607639"/>
              <a:gd name="connsiteY52" fmla="*/ 28441 h 517456"/>
              <a:gd name="connsiteX53" fmla="*/ 607639 w 607639"/>
              <a:gd name="connsiteY53" fmla="*/ 385559 h 517456"/>
              <a:gd name="connsiteX54" fmla="*/ 579157 w 607639"/>
              <a:gd name="connsiteY54" fmla="*/ 414000 h 517456"/>
              <a:gd name="connsiteX55" fmla="*/ 351304 w 607639"/>
              <a:gd name="connsiteY55" fmla="*/ 414000 h 517456"/>
              <a:gd name="connsiteX56" fmla="*/ 351304 w 607639"/>
              <a:gd name="connsiteY56" fmla="*/ 479593 h 517456"/>
              <a:gd name="connsiteX57" fmla="*/ 437906 w 607639"/>
              <a:gd name="connsiteY57" fmla="*/ 479593 h 517456"/>
              <a:gd name="connsiteX58" fmla="*/ 437906 w 607639"/>
              <a:gd name="connsiteY58" fmla="*/ 517456 h 517456"/>
              <a:gd name="connsiteX59" fmla="*/ 169733 w 607639"/>
              <a:gd name="connsiteY59" fmla="*/ 517456 h 517456"/>
              <a:gd name="connsiteX60" fmla="*/ 169733 w 607639"/>
              <a:gd name="connsiteY60" fmla="*/ 479593 h 517456"/>
              <a:gd name="connsiteX61" fmla="*/ 256335 w 607639"/>
              <a:gd name="connsiteY61" fmla="*/ 479593 h 517456"/>
              <a:gd name="connsiteX62" fmla="*/ 256335 w 607639"/>
              <a:gd name="connsiteY62" fmla="*/ 414000 h 517456"/>
              <a:gd name="connsiteX63" fmla="*/ 28482 w 607639"/>
              <a:gd name="connsiteY63" fmla="*/ 414000 h 517456"/>
              <a:gd name="connsiteX64" fmla="*/ 0 w 607639"/>
              <a:gd name="connsiteY64" fmla="*/ 385559 h 517456"/>
              <a:gd name="connsiteX65" fmla="*/ 0 w 607639"/>
              <a:gd name="connsiteY65" fmla="*/ 28441 h 517456"/>
              <a:gd name="connsiteX66" fmla="*/ 28482 w 607639"/>
              <a:gd name="connsiteY66" fmla="*/ 0 h 51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7639" h="517456">
                <a:moveTo>
                  <a:pt x="303714" y="173520"/>
                </a:moveTo>
                <a:cubicBezTo>
                  <a:pt x="322421" y="173520"/>
                  <a:pt x="337586" y="188653"/>
                  <a:pt x="337586" y="207321"/>
                </a:cubicBezTo>
                <a:cubicBezTo>
                  <a:pt x="337586" y="225989"/>
                  <a:pt x="322421" y="241122"/>
                  <a:pt x="303714" y="241122"/>
                </a:cubicBezTo>
                <a:cubicBezTo>
                  <a:pt x="285007" y="241122"/>
                  <a:pt x="269842" y="225989"/>
                  <a:pt x="269842" y="207321"/>
                </a:cubicBezTo>
                <a:cubicBezTo>
                  <a:pt x="269842" y="188653"/>
                  <a:pt x="285007" y="173520"/>
                  <a:pt x="303714" y="173520"/>
                </a:cubicBezTo>
                <a:close/>
                <a:moveTo>
                  <a:pt x="303758" y="139994"/>
                </a:moveTo>
                <a:cubicBezTo>
                  <a:pt x="266549" y="139994"/>
                  <a:pt x="236373" y="170125"/>
                  <a:pt x="236373" y="207277"/>
                </a:cubicBezTo>
                <a:cubicBezTo>
                  <a:pt x="236373" y="244517"/>
                  <a:pt x="266549" y="274559"/>
                  <a:pt x="303758" y="274559"/>
                </a:cubicBezTo>
                <a:cubicBezTo>
                  <a:pt x="340967" y="274559"/>
                  <a:pt x="371054" y="244517"/>
                  <a:pt x="371054" y="207277"/>
                </a:cubicBezTo>
                <a:cubicBezTo>
                  <a:pt x="371054" y="170125"/>
                  <a:pt x="340967" y="139994"/>
                  <a:pt x="303758" y="139994"/>
                </a:cubicBezTo>
                <a:close/>
                <a:moveTo>
                  <a:pt x="282839" y="68801"/>
                </a:moveTo>
                <a:lnTo>
                  <a:pt x="303669" y="68801"/>
                </a:lnTo>
                <a:lnTo>
                  <a:pt x="303847" y="68801"/>
                </a:lnTo>
                <a:lnTo>
                  <a:pt x="324588" y="68801"/>
                </a:lnTo>
                <a:lnTo>
                  <a:pt x="327703" y="99465"/>
                </a:lnTo>
                <a:cubicBezTo>
                  <a:pt x="340522" y="102309"/>
                  <a:pt x="352450" y="107375"/>
                  <a:pt x="363221" y="114219"/>
                </a:cubicBezTo>
                <a:lnTo>
                  <a:pt x="387166" y="94665"/>
                </a:lnTo>
                <a:lnTo>
                  <a:pt x="416541" y="124085"/>
                </a:lnTo>
                <a:lnTo>
                  <a:pt x="396958" y="147993"/>
                </a:lnTo>
                <a:cubicBezTo>
                  <a:pt x="403812" y="158748"/>
                  <a:pt x="408797" y="170658"/>
                  <a:pt x="411645" y="183457"/>
                </a:cubicBezTo>
                <a:lnTo>
                  <a:pt x="442445" y="186479"/>
                </a:lnTo>
                <a:lnTo>
                  <a:pt x="442445" y="228075"/>
                </a:lnTo>
                <a:lnTo>
                  <a:pt x="411645" y="231185"/>
                </a:lnTo>
                <a:cubicBezTo>
                  <a:pt x="408886" y="243984"/>
                  <a:pt x="403812" y="255894"/>
                  <a:pt x="396958" y="266649"/>
                </a:cubicBezTo>
                <a:lnTo>
                  <a:pt x="416541" y="290558"/>
                </a:lnTo>
                <a:lnTo>
                  <a:pt x="387166" y="319977"/>
                </a:lnTo>
                <a:lnTo>
                  <a:pt x="363221" y="300423"/>
                </a:lnTo>
                <a:cubicBezTo>
                  <a:pt x="352450" y="307267"/>
                  <a:pt x="340522" y="312333"/>
                  <a:pt x="327703" y="315177"/>
                </a:cubicBezTo>
                <a:lnTo>
                  <a:pt x="324588" y="345841"/>
                </a:lnTo>
                <a:lnTo>
                  <a:pt x="303847" y="345841"/>
                </a:lnTo>
                <a:lnTo>
                  <a:pt x="303669" y="345841"/>
                </a:lnTo>
                <a:lnTo>
                  <a:pt x="282839" y="345841"/>
                </a:lnTo>
                <a:lnTo>
                  <a:pt x="279813" y="315177"/>
                </a:lnTo>
                <a:cubicBezTo>
                  <a:pt x="266994" y="312333"/>
                  <a:pt x="254977" y="307267"/>
                  <a:pt x="244295" y="300423"/>
                </a:cubicBezTo>
                <a:lnTo>
                  <a:pt x="220350" y="319977"/>
                </a:lnTo>
                <a:lnTo>
                  <a:pt x="190886" y="290558"/>
                </a:lnTo>
                <a:lnTo>
                  <a:pt x="210558" y="266649"/>
                </a:lnTo>
                <a:cubicBezTo>
                  <a:pt x="203704" y="255894"/>
                  <a:pt x="198630" y="243984"/>
                  <a:pt x="195782" y="231185"/>
                </a:cubicBezTo>
                <a:lnTo>
                  <a:pt x="164982" y="228075"/>
                </a:lnTo>
                <a:lnTo>
                  <a:pt x="164982" y="186568"/>
                </a:lnTo>
                <a:lnTo>
                  <a:pt x="195782" y="183457"/>
                </a:lnTo>
                <a:cubicBezTo>
                  <a:pt x="198630" y="170658"/>
                  <a:pt x="203704" y="158748"/>
                  <a:pt x="210558" y="147993"/>
                </a:cubicBezTo>
                <a:lnTo>
                  <a:pt x="190886" y="124085"/>
                </a:lnTo>
                <a:lnTo>
                  <a:pt x="220350" y="94665"/>
                </a:lnTo>
                <a:lnTo>
                  <a:pt x="244295" y="114219"/>
                </a:lnTo>
                <a:cubicBezTo>
                  <a:pt x="254977" y="107375"/>
                  <a:pt x="266905" y="102309"/>
                  <a:pt x="279813" y="99465"/>
                </a:cubicBezTo>
                <a:close/>
                <a:moveTo>
                  <a:pt x="38005" y="37951"/>
                </a:moveTo>
                <a:lnTo>
                  <a:pt x="38005" y="376049"/>
                </a:lnTo>
                <a:lnTo>
                  <a:pt x="569634" y="376049"/>
                </a:lnTo>
                <a:lnTo>
                  <a:pt x="569634" y="37951"/>
                </a:lnTo>
                <a:close/>
                <a:moveTo>
                  <a:pt x="28482" y="0"/>
                </a:moveTo>
                <a:lnTo>
                  <a:pt x="579157" y="0"/>
                </a:lnTo>
                <a:cubicBezTo>
                  <a:pt x="594822" y="0"/>
                  <a:pt x="607639" y="12799"/>
                  <a:pt x="607639" y="28441"/>
                </a:cubicBezTo>
                <a:lnTo>
                  <a:pt x="607639" y="385559"/>
                </a:lnTo>
                <a:cubicBezTo>
                  <a:pt x="607639" y="401202"/>
                  <a:pt x="594822" y="414000"/>
                  <a:pt x="579157" y="414000"/>
                </a:cubicBezTo>
                <a:lnTo>
                  <a:pt x="351304" y="414000"/>
                </a:lnTo>
                <a:lnTo>
                  <a:pt x="351304" y="479593"/>
                </a:lnTo>
                <a:lnTo>
                  <a:pt x="437906" y="479593"/>
                </a:lnTo>
                <a:lnTo>
                  <a:pt x="437906" y="517456"/>
                </a:lnTo>
                <a:lnTo>
                  <a:pt x="169733" y="517456"/>
                </a:lnTo>
                <a:lnTo>
                  <a:pt x="169733" y="479593"/>
                </a:lnTo>
                <a:lnTo>
                  <a:pt x="256335" y="479593"/>
                </a:lnTo>
                <a:lnTo>
                  <a:pt x="256335" y="414000"/>
                </a:lnTo>
                <a:lnTo>
                  <a:pt x="28482" y="414000"/>
                </a:lnTo>
                <a:cubicBezTo>
                  <a:pt x="12817" y="414000"/>
                  <a:pt x="0" y="401202"/>
                  <a:pt x="0" y="385559"/>
                </a:cubicBezTo>
                <a:lnTo>
                  <a:pt x="0" y="28441"/>
                </a:lnTo>
                <a:cubicBezTo>
                  <a:pt x="0" y="12799"/>
                  <a:pt x="12817" y="0"/>
                  <a:pt x="284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167005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64765" y="1617980"/>
            <a:ext cx="7061835" cy="44577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373900" y="3080826"/>
            <a:ext cx="544419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198054" y="2095086"/>
            <a:ext cx="5795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谢谢观赏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40174" y="5035568"/>
            <a:ext cx="20960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</a:t>
            </a:r>
            <a:r>
              <a:rPr lang="zh-CN" altLang="en-US" dirty="0" err="1"/>
              <a:t>王举</a:t>
            </a:r>
            <a:endParaRPr lang="zh-CN" altLang="en-US" dirty="0" err="1"/>
          </a:p>
        </p:txBody>
      </p:sp>
      <p:sp>
        <p:nvSpPr>
          <p:cNvPr id="13" name="文本框 12"/>
          <p:cNvSpPr txBox="1"/>
          <p:nvPr/>
        </p:nvSpPr>
        <p:spPr>
          <a:xfrm>
            <a:off x="6722011" y="4014488"/>
            <a:ext cx="209608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日期：</a:t>
            </a:r>
            <a:r>
              <a:rPr lang="en-US" altLang="zh-CN" dirty="0"/>
              <a:t>2020/06/</a:t>
            </a:r>
            <a:r>
              <a:rPr lang="en-US" dirty="0"/>
              <a:t>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H="1">
            <a:off x="787791" y="531055"/>
            <a:ext cx="23211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01859" y="531055"/>
            <a:ext cx="0" cy="27572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87790" y="3288323"/>
            <a:ext cx="23211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948374" y="864106"/>
            <a:ext cx="6597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 </a:t>
            </a:r>
            <a:r>
              <a:rPr lang="en-US" altLang="zh-CN" sz="9600" dirty="0"/>
              <a:t>PART  01</a:t>
            </a:r>
            <a:endParaRPr lang="zh-CN" altLang="en-US" sz="54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3094891" y="516987"/>
            <a:ext cx="0" cy="5938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094891" y="2694519"/>
            <a:ext cx="0" cy="5938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948374" y="2122578"/>
            <a:ext cx="5169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业务分析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&amp;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立项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-77470" y="0"/>
            <a:ext cx="12192000" cy="685800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57504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20685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18713" y="284532"/>
            <a:ext cx="275457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立项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0" name="直接连接符 49"/>
          <p:cNvCxnSpPr>
            <a:stCxn id="67" idx="4"/>
            <a:endCxn id="79" idx="0"/>
          </p:cNvCxnSpPr>
          <p:nvPr/>
        </p:nvCxnSpPr>
        <p:spPr>
          <a:xfrm>
            <a:off x="1248769" y="3686078"/>
            <a:ext cx="0" cy="19275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15"/>
          <p:cNvSpPr/>
          <p:nvPr/>
        </p:nvSpPr>
        <p:spPr>
          <a:xfrm>
            <a:off x="8332470" y="843915"/>
            <a:ext cx="3352800" cy="1473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2" name="Rectangle 17"/>
          <p:cNvSpPr/>
          <p:nvPr/>
        </p:nvSpPr>
        <p:spPr>
          <a:xfrm>
            <a:off x="6422390" y="3021965"/>
            <a:ext cx="3352800" cy="1344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3" name="Rectangle 18"/>
          <p:cNvSpPr/>
          <p:nvPr/>
        </p:nvSpPr>
        <p:spPr>
          <a:xfrm>
            <a:off x="8332470" y="5097145"/>
            <a:ext cx="3352800" cy="1167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pic>
        <p:nvPicPr>
          <p:cNvPr id="54" name="图片占位符 14" descr="C:\Users\Administrator\Desktop\Screenshot_20200302_222559_com.airbnb.android.jpgScreenshot_20200302_222559_com.airbnb.androi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15126" y="843616"/>
            <a:ext cx="843915" cy="1828800"/>
          </a:xfrm>
          <a:prstGeom prst="rect">
            <a:avLst/>
          </a:prstGeom>
        </p:spPr>
      </p:pic>
      <p:pic>
        <p:nvPicPr>
          <p:cNvPr id="55" name="图片占位符 38" descr="C:\Users\Administrator\Desktop\Screenshot_20200302_222606_com.airbnb.android.jpgScreenshot_20200302_222606_com.airbnb.androi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15126" y="4635198"/>
            <a:ext cx="843915" cy="1828800"/>
          </a:xfrm>
          <a:prstGeom prst="rect">
            <a:avLst/>
          </a:prstGeom>
        </p:spPr>
      </p:pic>
      <p:pic>
        <p:nvPicPr>
          <p:cNvPr id="56" name="图片占位符 34" descr="C:\Users\Administrator\Desktop\QQ图片20200302223235.jpgQQ图片2020030222323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49208" y="2739407"/>
            <a:ext cx="843915" cy="1828800"/>
          </a:xfrm>
          <a:prstGeom prst="rect">
            <a:avLst/>
          </a:prstGeom>
        </p:spPr>
      </p:pic>
      <p:sp>
        <p:nvSpPr>
          <p:cNvPr id="58" name="文本框 7"/>
          <p:cNvSpPr txBox="1">
            <a:spLocks noChangeArrowheads="1"/>
          </p:cNvSpPr>
          <p:nvPr/>
        </p:nvSpPr>
        <p:spPr bwMode="auto">
          <a:xfrm>
            <a:off x="8606790" y="1290955"/>
            <a:ext cx="25063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爱彼迎首页展示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1" name="文本框 7"/>
          <p:cNvSpPr txBox="1">
            <a:spLocks noChangeArrowheads="1"/>
          </p:cNvSpPr>
          <p:nvPr/>
        </p:nvSpPr>
        <p:spPr bwMode="auto">
          <a:xfrm>
            <a:off x="6845300" y="3361055"/>
            <a:ext cx="25063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爱彼迎收藏页面展示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4" name="文本框 7"/>
          <p:cNvSpPr txBox="1">
            <a:spLocks noChangeArrowheads="1"/>
          </p:cNvSpPr>
          <p:nvPr/>
        </p:nvSpPr>
        <p:spPr bwMode="auto">
          <a:xfrm>
            <a:off x="8755380" y="5318125"/>
            <a:ext cx="250634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爱彼迎个人中心页面展示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11328" y="2739407"/>
            <a:ext cx="5638022" cy="283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Microsoft YaHei" panose="020B0503020204020204" pitchFamily="34" charset="-122"/>
              </a:rPr>
              <a:t>业务分析建模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ea typeface="Microsoft YaHei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154789" y="3498118"/>
            <a:ext cx="187960" cy="187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7"/>
          <p:cNvSpPr txBox="1">
            <a:spLocks noChangeArrowheads="1"/>
          </p:cNvSpPr>
          <p:nvPr/>
        </p:nvSpPr>
        <p:spPr bwMode="auto">
          <a:xfrm>
            <a:off x="1423035" y="3422650"/>
            <a:ext cx="250634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分析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APP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1154789" y="4203302"/>
            <a:ext cx="187960" cy="187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"/>
          <p:cNvSpPr txBox="1">
            <a:spLocks noChangeArrowheads="1"/>
          </p:cNvSpPr>
          <p:nvPr/>
        </p:nvSpPr>
        <p:spPr bwMode="auto">
          <a:xfrm>
            <a:off x="1423035" y="4029075"/>
            <a:ext cx="250634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5" action="ppaction://hlinkfile"/>
              </a:rPr>
              <a:t>建立用例逻辑图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1154789" y="4908486"/>
            <a:ext cx="187960" cy="187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"/>
          <p:cNvSpPr txBox="1">
            <a:spLocks noChangeArrowheads="1"/>
          </p:cNvSpPr>
          <p:nvPr/>
        </p:nvSpPr>
        <p:spPr bwMode="auto">
          <a:xfrm>
            <a:off x="1423035" y="4734560"/>
            <a:ext cx="250634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6" action="ppaction://hlinkfile"/>
              </a:rPr>
              <a:t>根据用例逻辑图制作物理模型图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154789" y="5613670"/>
            <a:ext cx="187960" cy="1879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7"/>
          <p:cNvSpPr txBox="1">
            <a:spLocks noChangeArrowheads="1"/>
          </p:cNvSpPr>
          <p:nvPr/>
        </p:nvSpPr>
        <p:spPr bwMode="auto">
          <a:xfrm>
            <a:off x="1423035" y="5439410"/>
            <a:ext cx="250634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生成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SQL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脚本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3131" y="2155662"/>
            <a:ext cx="250664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参考</a:t>
            </a:r>
            <a:r>
              <a:rPr lang="en-US" altLang="zh-CN" dirty="0"/>
              <a:t>APP</a:t>
            </a:r>
            <a:r>
              <a:rPr lang="zh-CN" altLang="en-US" dirty="0"/>
              <a:t>：爱彼迎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H="1">
            <a:off x="787791" y="531055"/>
            <a:ext cx="23211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01859" y="531055"/>
            <a:ext cx="0" cy="27572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87790" y="3288323"/>
            <a:ext cx="23211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948374" y="864106"/>
            <a:ext cx="6597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 </a:t>
            </a:r>
            <a:r>
              <a:rPr lang="en-US" altLang="zh-CN" sz="9600" dirty="0"/>
              <a:t>PART  02</a:t>
            </a:r>
            <a:endParaRPr lang="zh-CN" altLang="en-US" sz="54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3094891" y="516987"/>
            <a:ext cx="0" cy="5938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094891" y="2694519"/>
            <a:ext cx="0" cy="5938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948374" y="2122578"/>
            <a:ext cx="5169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项目实施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开始编写代码：熊猫之家后台管理系统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57504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20685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18713" y="284532"/>
            <a:ext cx="27545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超级管理员登录页面功能展示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 descr="C:\Users\Administrator\Desktop\22.png2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92215" y="1418590"/>
            <a:ext cx="5580380" cy="424307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2" name="图片 1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" y="1418590"/>
            <a:ext cx="5650230" cy="4243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57504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20685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18713" y="284532"/>
            <a:ext cx="27545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sym typeface="+mn-ea"/>
              </a:rPr>
              <a:t>超级管理员登录页面功能展示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 descr="C:\Users\Administrator\Desktop\微信截图_20200302233448.png微信截图_20200302233448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92215" y="1729740"/>
            <a:ext cx="5186045" cy="407479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0" name="矩形 19"/>
          <p:cNvSpPr/>
          <p:nvPr/>
        </p:nvSpPr>
        <p:spPr>
          <a:xfrm>
            <a:off x="1035420" y="2311134"/>
            <a:ext cx="4440093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2" name="图片 1" descr="3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" y="1730375"/>
            <a:ext cx="5541010" cy="4074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57504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20685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18713" y="284532"/>
            <a:ext cx="27545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sym typeface="+mn-ea"/>
              </a:rPr>
              <a:t>普通管理员登录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页面功能展示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 descr="C:\Users\Administrator\Desktop\67.png6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92215" y="1730375"/>
            <a:ext cx="5186045" cy="40735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0" name="矩形 19"/>
          <p:cNvSpPr/>
          <p:nvPr/>
        </p:nvSpPr>
        <p:spPr>
          <a:xfrm>
            <a:off x="1035420" y="2311134"/>
            <a:ext cx="4440093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2" name="图片 1" descr="C:\Users\Administrator\Desktop\微信截图_20200302233646.png微信截图_2020030223364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5140" y="1729740"/>
            <a:ext cx="5541010" cy="4074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H="1">
            <a:off x="787791" y="531055"/>
            <a:ext cx="23211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01859" y="531055"/>
            <a:ext cx="0" cy="27572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87790" y="3288323"/>
            <a:ext cx="23211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948374" y="864106"/>
            <a:ext cx="6597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 </a:t>
            </a:r>
            <a:r>
              <a:rPr lang="en-US" altLang="zh-CN" sz="9600" dirty="0"/>
              <a:t>PART  03</a:t>
            </a:r>
            <a:endParaRPr lang="zh-CN" altLang="en-US" sz="54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3094891" y="516987"/>
            <a:ext cx="0" cy="5938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094891" y="2694519"/>
            <a:ext cx="0" cy="5938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948374" y="2122578"/>
            <a:ext cx="51698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客户端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接口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开发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用户界面开发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项目部署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15143" r="5034" b="2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587923" y="565005"/>
            <a:ext cx="301615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 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57504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206859" y="548003"/>
            <a:ext cx="1392702" cy="0"/>
          </a:xfrm>
          <a:prstGeom prst="line">
            <a:avLst/>
          </a:prstGeom>
          <a:ln>
            <a:solidFill>
              <a:srgbClr val="99D7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18713" y="284532"/>
            <a:ext cx="27545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分工以及各个部分功能的介绍以及开发过程遇到的问题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607529" y="1228880"/>
            <a:ext cx="4976942" cy="4942849"/>
            <a:chOff x="2464212" y="629088"/>
            <a:chExt cx="4395596" cy="4365486"/>
          </a:xfrm>
        </p:grpSpPr>
        <p:sp>
          <p:nvSpPr>
            <p:cNvPr id="8" name="五边形 4"/>
            <p:cNvSpPr/>
            <p:nvPr/>
          </p:nvSpPr>
          <p:spPr>
            <a:xfrm rot="2700000">
              <a:off x="3551941" y="3509409"/>
              <a:ext cx="2205245" cy="765085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五边形 5"/>
            <p:cNvSpPr/>
            <p:nvPr/>
          </p:nvSpPr>
          <p:spPr>
            <a:xfrm rot="8100000">
              <a:off x="2464212" y="2423582"/>
              <a:ext cx="2205245" cy="765085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五边形 6"/>
            <p:cNvSpPr/>
            <p:nvPr/>
          </p:nvSpPr>
          <p:spPr>
            <a:xfrm rot="-8100000">
              <a:off x="3551941" y="1349168"/>
              <a:ext cx="2205245" cy="765085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五边形 7"/>
            <p:cNvSpPr/>
            <p:nvPr/>
          </p:nvSpPr>
          <p:spPr>
            <a:xfrm rot="-2700000">
              <a:off x="4654563" y="2423582"/>
              <a:ext cx="2205245" cy="765085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350256" y="2477331"/>
            <a:ext cx="2720515" cy="644922"/>
            <a:chOff x="8099885" y="4509733"/>
            <a:chExt cx="2720515" cy="644922"/>
          </a:xfrm>
        </p:grpSpPr>
        <p:sp>
          <p:nvSpPr>
            <p:cNvPr id="13" name="矩形 12"/>
            <p:cNvSpPr/>
            <p:nvPr/>
          </p:nvSpPr>
          <p:spPr>
            <a:xfrm>
              <a:off x="8099885" y="4879065"/>
              <a:ext cx="2720515" cy="275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API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接口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开发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099885" y="4509733"/>
              <a:ext cx="1463387" cy="368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093128" y="5086858"/>
            <a:ext cx="2720515" cy="644922"/>
            <a:chOff x="8099885" y="4509733"/>
            <a:chExt cx="2720515" cy="644922"/>
          </a:xfrm>
        </p:grpSpPr>
        <p:sp>
          <p:nvSpPr>
            <p:cNvPr id="20" name="矩形 19"/>
            <p:cNvSpPr/>
            <p:nvPr/>
          </p:nvSpPr>
          <p:spPr>
            <a:xfrm>
              <a:off x="8099885" y="4879065"/>
              <a:ext cx="2720515" cy="275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客户端界面开发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099885" y="4509733"/>
              <a:ext cx="1463387" cy="368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55704" y="1489118"/>
            <a:ext cx="2720515" cy="644922"/>
            <a:chOff x="8099885" y="4509733"/>
            <a:chExt cx="2720515" cy="644922"/>
          </a:xfrm>
        </p:grpSpPr>
        <p:sp>
          <p:nvSpPr>
            <p:cNvPr id="23" name="矩形 22"/>
            <p:cNvSpPr/>
            <p:nvPr/>
          </p:nvSpPr>
          <p:spPr>
            <a:xfrm>
              <a:off x="8099885" y="4879065"/>
              <a:ext cx="2720515" cy="275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项目部署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357013" y="4509733"/>
              <a:ext cx="1463387" cy="368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972820" y="4236720"/>
            <a:ext cx="2720340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Microsoft YaHei" panose="020B0503020204020204" pitchFamily="34" charset="-122"/>
                <a:cs typeface="+mn-ea"/>
              </a:rPr>
              <a:t>后台开发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WPS 演示</Application>
  <PresentationFormat>宽屏</PresentationFormat>
  <Paragraphs>97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SimHei</vt:lpstr>
      <vt:lpstr>Calibri</vt:lpstr>
      <vt:lpstr>Microsoft YaHei Light</vt:lpstr>
      <vt:lpstr>Microsoft YaHei</vt:lpstr>
      <vt:lpstr>Edwardian Script ITC</vt:lpstr>
      <vt:lpstr>DengXian</vt:lpstr>
      <vt:lpstr>Arial Unicode MS</vt:lpstr>
      <vt:lpstr>DengXian Light</vt:lpstr>
      <vt:lpstr>Mongolian Baiti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王举</cp:lastModifiedBy>
  <cp:revision>20</cp:revision>
  <dcterms:created xsi:type="dcterms:W3CDTF">2018-05-12T07:33:00Z</dcterms:created>
  <dcterms:modified xsi:type="dcterms:W3CDTF">2020-06-07T07:10:09Z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