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96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72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7.xml"/><Relationship Id="rId5" Type="http://schemas.openxmlformats.org/officeDocument/2006/relationships/image" Target="../media/image1.png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243330" y="1629410"/>
            <a:ext cx="5400040" cy="3599180"/>
            <a:chOff x="5348" y="2565"/>
            <a:chExt cx="8504" cy="5668"/>
          </a:xfrm>
        </p:grpSpPr>
        <p:sp>
          <p:nvSpPr>
            <p:cNvPr id="4" name="椭圆 3"/>
            <p:cNvSpPr/>
            <p:nvPr/>
          </p:nvSpPr>
          <p:spPr>
            <a:xfrm>
              <a:off x="6765" y="2565"/>
              <a:ext cx="5669" cy="566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7332" y="3132"/>
              <a:ext cx="4535" cy="45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348" y="6817"/>
              <a:ext cx="8504" cy="45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" name="直接连接符 1"/>
            <p:cNvCxnSpPr>
              <a:stCxn id="4" idx="0"/>
              <a:endCxn id="4" idx="4"/>
            </p:cNvCxnSpPr>
            <p:nvPr/>
          </p:nvCxnSpPr>
          <p:spPr>
            <a:xfrm>
              <a:off x="9600" y="2565"/>
              <a:ext cx="0" cy="566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>
              <a:stCxn id="4" idx="2"/>
              <a:endCxn id="4" idx="6"/>
            </p:cNvCxnSpPr>
            <p:nvPr/>
          </p:nvCxnSpPr>
          <p:spPr>
            <a:xfrm>
              <a:off x="6765" y="5400"/>
              <a:ext cx="566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7118" y="5406"/>
              <a:ext cx="2478" cy="14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8354" y="5401"/>
              <a:ext cx="1245" cy="18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7113" y="6806"/>
              <a:ext cx="2" cy="11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8349" y="6807"/>
              <a:ext cx="5" cy="8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10260" y="5397"/>
              <a:ext cx="6" cy="140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endCxn id="5" idx="7"/>
            </p:cNvCxnSpPr>
            <p:nvPr/>
          </p:nvCxnSpPr>
          <p:spPr>
            <a:xfrm flipV="1">
              <a:off x="9594" y="3796"/>
              <a:ext cx="1609" cy="16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endCxn id="4" idx="1"/>
            </p:cNvCxnSpPr>
            <p:nvPr/>
          </p:nvCxnSpPr>
          <p:spPr>
            <a:xfrm flipH="1" flipV="1">
              <a:off x="7596" y="3396"/>
              <a:ext cx="1998" cy="200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8094" y="4107"/>
              <a:ext cx="113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5mm</a:t>
              </a:r>
              <a:endParaRPr lang="en-US" altLang="zh-CN"/>
            </a:p>
          </p:txBody>
        </p:sp>
        <p:sp>
          <p:nvSpPr>
            <p:cNvPr id="16" name="文本框 15"/>
            <p:cNvSpPr txBox="1"/>
            <p:nvPr>
              <p:custDataLst>
                <p:tags r:id="rId1"/>
              </p:custDataLst>
            </p:nvPr>
          </p:nvSpPr>
          <p:spPr>
            <a:xfrm>
              <a:off x="9973" y="4107"/>
              <a:ext cx="113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4mm</a:t>
              </a:r>
              <a:endParaRPr lang="en-US" altLang="zh-CN"/>
            </a:p>
          </p:txBody>
        </p:sp>
        <p:sp>
          <p:nvSpPr>
            <p:cNvPr id="17" name="文本框 16"/>
            <p:cNvSpPr txBox="1"/>
            <p:nvPr>
              <p:custDataLst>
                <p:tags r:id="rId2"/>
              </p:custDataLst>
            </p:nvPr>
          </p:nvSpPr>
          <p:spPr>
            <a:xfrm>
              <a:off x="9599" y="5820"/>
              <a:ext cx="17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2.5mm</a:t>
              </a:r>
              <a:endParaRPr lang="en-US" altLang="zh-CN"/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10263" y="6802"/>
              <a:ext cx="6" cy="47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>
              <p:custDataLst>
                <p:tags r:id="rId3"/>
              </p:custDataLst>
            </p:nvPr>
          </p:nvSpPr>
          <p:spPr>
            <a:xfrm>
              <a:off x="10203" y="6749"/>
              <a:ext cx="17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0.8mm</a:t>
              </a:r>
              <a:endParaRPr lang="en-US" altLang="zh-CN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8337" y="7468"/>
              <a:ext cx="126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1">
              <a:off x="7113" y="7858"/>
              <a:ext cx="2478" cy="6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pic>
        <p:nvPicPr>
          <p:cNvPr id="14" name="图片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166735" y="2330450"/>
            <a:ext cx="2861310" cy="21971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3b343132323937363bb7bdcff2b1ea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773285" y="4607560"/>
            <a:ext cx="914400" cy="9144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546090" y="1876425"/>
            <a:ext cx="4613275" cy="3105150"/>
            <a:chOff x="8134" y="1951"/>
            <a:chExt cx="7265" cy="4890"/>
          </a:xfrm>
        </p:grpSpPr>
        <p:cxnSp>
          <p:nvCxnSpPr>
            <p:cNvPr id="5" name="直接箭头连接符 4"/>
            <p:cNvCxnSpPr/>
            <p:nvPr/>
          </p:nvCxnSpPr>
          <p:spPr>
            <a:xfrm flipV="1">
              <a:off x="8683" y="2244"/>
              <a:ext cx="6708" cy="45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flipV="1">
              <a:off x="8683" y="2241"/>
              <a:ext cx="16" cy="4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8699" y="2241"/>
              <a:ext cx="67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8134" y="4294"/>
              <a:ext cx="111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空速</a:t>
              </a:r>
              <a:endParaRPr lang="zh-CN" altLang="en-US"/>
            </a:p>
          </p:txBody>
        </p:sp>
        <p:sp>
          <p:nvSpPr>
            <p:cNvPr id="10" name="文本框 9"/>
            <p:cNvSpPr txBox="1"/>
            <p:nvPr>
              <p:custDataLst>
                <p:tags r:id="rId3"/>
              </p:custDataLst>
            </p:nvPr>
          </p:nvSpPr>
          <p:spPr>
            <a:xfrm>
              <a:off x="11492" y="1951"/>
              <a:ext cx="111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风速</a:t>
              </a:r>
              <a:endParaRPr lang="zh-CN" altLang="en-US"/>
            </a:p>
          </p:txBody>
        </p:sp>
        <p:sp>
          <p:nvSpPr>
            <p:cNvPr id="11" name="文本框 10"/>
            <p:cNvSpPr txBox="1"/>
            <p:nvPr>
              <p:custDataLst>
                <p:tags r:id="rId4"/>
              </p:custDataLst>
            </p:nvPr>
          </p:nvSpPr>
          <p:spPr>
            <a:xfrm>
              <a:off x="11492" y="4294"/>
              <a:ext cx="111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地速</a:t>
              </a:r>
              <a:endParaRPr lang="zh-CN" altLang="en-US"/>
            </a:p>
          </p:txBody>
        </p:sp>
      </p:grp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1119505" y="1859915"/>
            <a:ext cx="365252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地速：飞行器对地面速度</a:t>
            </a:r>
            <a:endParaRPr lang="zh-CN" altLang="en-US"/>
          </a:p>
          <a:p>
            <a:r>
              <a:rPr lang="zh-CN" altLang="en-US"/>
              <a:t>空速：飞行器相对空气的速度</a:t>
            </a:r>
            <a:endParaRPr lang="zh-CN" altLang="en-US"/>
          </a:p>
          <a:p>
            <a:r>
              <a:rPr lang="zh-CN" altLang="en-US"/>
              <a:t>风速：空气相对地面的速度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地速</a:t>
            </a:r>
            <a:r>
              <a:rPr lang="en-US" altLang="zh-CN"/>
              <a:t> = </a:t>
            </a:r>
            <a:r>
              <a:rPr lang="zh-CN" altLang="en-US"/>
              <a:t>风速</a:t>
            </a:r>
            <a:r>
              <a:rPr lang="en-US" altLang="zh-CN"/>
              <a:t> + </a:t>
            </a:r>
            <a:r>
              <a:rPr lang="zh-CN" altLang="en-US"/>
              <a:t>空速</a:t>
            </a:r>
            <a:endParaRPr lang="zh-CN" altLang="en-US"/>
          </a:p>
          <a:p>
            <a:r>
              <a:rPr lang="zh-CN" altLang="en-US"/>
              <a:t>风速</a:t>
            </a:r>
            <a:r>
              <a:rPr lang="en-US" altLang="zh-CN"/>
              <a:t> = </a:t>
            </a:r>
            <a:r>
              <a:rPr lang="zh-CN" altLang="en-US"/>
              <a:t>地速</a:t>
            </a:r>
            <a:r>
              <a:rPr lang="en-US" altLang="zh-CN"/>
              <a:t> - </a:t>
            </a:r>
            <a:r>
              <a:rPr lang="zh-CN" altLang="en-US"/>
              <a:t>空速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地速：用</a:t>
            </a:r>
            <a:r>
              <a:rPr lang="en-US" altLang="zh-CN"/>
              <a:t>GPS</a:t>
            </a:r>
            <a:r>
              <a:rPr lang="zh-CN" altLang="en-US"/>
              <a:t>测量大小和方向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空速：用皮托管双气压计测大小</a:t>
            </a:r>
            <a:endParaRPr lang="zh-CN" altLang="en-US"/>
          </a:p>
          <a:p>
            <a:r>
              <a:rPr lang="en-US" altLang="zh-CN"/>
              <a:t>           </a:t>
            </a:r>
            <a:r>
              <a:rPr lang="zh-CN" altLang="en-US"/>
              <a:t>用地磁传感器测方向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COMMONDATA" val="eyJoZGlkIjoiOWNiMzgwOGVlNmFmOWFhMTUzNjlkYTJkNzE1ZjFjYzQ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WPS 演示</Application>
  <PresentationFormat>宽屏</PresentationFormat>
  <Paragraphs>26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王喜祝</cp:lastModifiedBy>
  <cp:revision>158</cp:revision>
  <dcterms:created xsi:type="dcterms:W3CDTF">2019-06-19T02:08:00Z</dcterms:created>
  <dcterms:modified xsi:type="dcterms:W3CDTF">2023-10-07T06:14:30Z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F86F3889E64740878A80CC979E2D813B_13</vt:lpwstr>
  </property>
</Properties>
</file>