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7F3F"/>
    <a:srgbClr val="FF7F3F"/>
    <a:srgbClr val="DF7F7F"/>
    <a:srgbClr val="D9D9D9"/>
    <a:srgbClr val="FFFFFF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7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 rot="0">
            <a:off x="4674235" y="2007235"/>
            <a:ext cx="2843530" cy="2843530"/>
            <a:chOff x="7361" y="3161"/>
            <a:chExt cx="4478" cy="4478"/>
          </a:xfrm>
        </p:grpSpPr>
        <p:sp>
          <p:nvSpPr>
            <p:cNvPr id="13" name="矩形 12"/>
            <p:cNvSpPr/>
            <p:nvPr/>
          </p:nvSpPr>
          <p:spPr>
            <a:xfrm>
              <a:off x="7361" y="3161"/>
              <a:ext cx="4479" cy="447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7531" y="3331"/>
              <a:ext cx="4139" cy="413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>
              <p:custDataLst>
                <p:tags r:id="rId1"/>
              </p:custDataLst>
            </p:nvPr>
          </p:nvSpPr>
          <p:spPr>
            <a:xfrm>
              <a:off x="10887" y="4891"/>
              <a:ext cx="78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>
                  <a:solidFill>
                    <a:schemeClr val="accent1"/>
                  </a:solidFill>
                  <a:latin typeface="Arial Rounded MT Bold" panose="020F0704030504030204" charset="0"/>
                  <a:ea typeface="微软雅黑" panose="020B0503020204020204" charset="-122"/>
                  <a:cs typeface="Arial Rounded MT Bold" panose="020F0704030504030204" charset="0"/>
                </a:rPr>
                <a:t>E</a:t>
              </a:r>
              <a:endParaRPr lang="en-US" altLang="zh-CN" sz="3600">
                <a:solidFill>
                  <a:schemeClr val="accent1"/>
                </a:solidFill>
                <a:latin typeface="Arial Rounded MT Bold" panose="020F0704030504030204" charset="0"/>
                <a:ea typeface="微软雅黑" panose="020B0503020204020204" charset="-122"/>
                <a:cs typeface="Arial Rounded MT Bold" panose="020F070403050403020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209" y="3275"/>
              <a:ext cx="78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>
                  <a:solidFill>
                    <a:schemeClr val="accent1"/>
                  </a:solidFill>
                  <a:latin typeface="Arial Rounded MT Bold" panose="020F0704030504030204" charset="0"/>
                  <a:ea typeface="微软雅黑" panose="020B0503020204020204" charset="-122"/>
                  <a:cs typeface="Arial Rounded MT Bold" panose="020F0704030504030204" charset="0"/>
                </a:rPr>
                <a:t>N</a:t>
              </a:r>
              <a:endParaRPr lang="en-US" altLang="zh-CN" sz="3600">
                <a:solidFill>
                  <a:schemeClr val="accent1"/>
                </a:solidFill>
                <a:latin typeface="Arial Rounded MT Bold" panose="020F0704030504030204" charset="0"/>
                <a:ea typeface="微软雅黑" panose="020B0503020204020204" charset="-122"/>
                <a:cs typeface="Arial Rounded MT Bold" panose="020F0704030504030204" charset="0"/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2"/>
              </p:custDataLst>
            </p:nvPr>
          </p:nvSpPr>
          <p:spPr>
            <a:xfrm>
              <a:off x="9197" y="6533"/>
              <a:ext cx="78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>
                  <a:solidFill>
                    <a:schemeClr val="accent1"/>
                  </a:solidFill>
                  <a:latin typeface="Arial Rounded MT Bold" panose="020F0704030504030204" charset="0"/>
                  <a:ea typeface="微软雅黑" panose="020B0503020204020204" charset="-122"/>
                  <a:cs typeface="Arial Rounded MT Bold" panose="020F0704030504030204" charset="0"/>
                </a:rPr>
                <a:t>S</a:t>
              </a:r>
              <a:endParaRPr lang="en-US" altLang="zh-CN" sz="3600">
                <a:solidFill>
                  <a:schemeClr val="accent1"/>
                </a:solidFill>
                <a:latin typeface="Arial Rounded MT Bold" panose="020F0704030504030204" charset="0"/>
                <a:ea typeface="微软雅黑" panose="020B0503020204020204" charset="-122"/>
                <a:cs typeface="Arial Rounded MT Bold" panose="020F0704030504030204" charset="0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3"/>
              </p:custDataLst>
            </p:nvPr>
          </p:nvSpPr>
          <p:spPr>
            <a:xfrm>
              <a:off x="7559" y="4891"/>
              <a:ext cx="78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>
                  <a:solidFill>
                    <a:schemeClr val="accent1"/>
                  </a:solidFill>
                  <a:latin typeface="Arial Rounded MT Bold" panose="020F0704030504030204" charset="0"/>
                  <a:ea typeface="微软雅黑" panose="020B0503020204020204" charset="-122"/>
                  <a:cs typeface="Arial Rounded MT Bold" panose="020F0704030504030204" charset="0"/>
                </a:rPr>
                <a:t>W</a:t>
              </a:r>
              <a:endParaRPr lang="en-US" altLang="zh-CN" sz="3600">
                <a:solidFill>
                  <a:schemeClr val="accent1"/>
                </a:solidFill>
                <a:latin typeface="Arial Rounded MT Bold" panose="020F0704030504030204" charset="0"/>
                <a:ea typeface="微软雅黑" panose="020B0503020204020204" charset="-122"/>
                <a:cs typeface="Arial Rounded MT Bold" panose="020F0704030504030204" charset="0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8014" y="3814"/>
              <a:ext cx="3173" cy="3173"/>
              <a:chOff x="7991" y="3811"/>
              <a:chExt cx="3173" cy="3173"/>
            </a:xfrm>
          </p:grpSpPr>
          <p:sp>
            <p:nvSpPr>
              <p:cNvPr id="9" name="直角三角形 8"/>
              <p:cNvSpPr/>
              <p:nvPr>
                <p:custDataLst>
                  <p:tags r:id="rId4"/>
                </p:custDataLst>
              </p:nvPr>
            </p:nvSpPr>
            <p:spPr>
              <a:xfrm rot="5400000" flipH="1">
                <a:off x="10181" y="4414"/>
                <a:ext cx="380" cy="1587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直角三角形 5"/>
              <p:cNvSpPr/>
              <p:nvPr/>
            </p:nvSpPr>
            <p:spPr>
              <a:xfrm>
                <a:off x="9577" y="3811"/>
                <a:ext cx="380" cy="1587"/>
              </a:xfrm>
              <a:prstGeom prst="rtTriangle">
                <a:avLst/>
              </a:prstGeom>
              <a:solidFill>
                <a:schemeClr val="accent4"/>
              </a:solidFill>
              <a:ln w="1270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直角三角形 10"/>
              <p:cNvSpPr/>
              <p:nvPr>
                <p:custDataLst>
                  <p:tags r:id="rId5"/>
                </p:custDataLst>
              </p:nvPr>
            </p:nvSpPr>
            <p:spPr>
              <a:xfrm rot="10800000" flipH="1">
                <a:off x="9577" y="5398"/>
                <a:ext cx="380" cy="1587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直角三角形 7"/>
              <p:cNvSpPr/>
              <p:nvPr>
                <p:custDataLst>
                  <p:tags r:id="rId6"/>
                </p:custDataLst>
              </p:nvPr>
            </p:nvSpPr>
            <p:spPr>
              <a:xfrm rot="5400000">
                <a:off x="10181" y="4794"/>
                <a:ext cx="380" cy="1587"/>
              </a:xfrm>
              <a:prstGeom prst="rtTriangle">
                <a:avLst/>
              </a:prstGeom>
              <a:solidFill>
                <a:schemeClr val="bg1">
                  <a:lumMod val="65000"/>
                </a:schemeClr>
              </a:solidFill>
              <a:ln w="1270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直角三角形 18"/>
              <p:cNvSpPr/>
              <p:nvPr>
                <p:custDataLst>
                  <p:tags r:id="rId7"/>
                </p:custDataLst>
              </p:nvPr>
            </p:nvSpPr>
            <p:spPr>
              <a:xfrm rot="16200000" flipH="1">
                <a:off x="8594" y="4794"/>
                <a:ext cx="380" cy="1587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直角三角形 6"/>
              <p:cNvSpPr/>
              <p:nvPr>
                <p:custDataLst>
                  <p:tags r:id="rId8"/>
                </p:custDataLst>
              </p:nvPr>
            </p:nvSpPr>
            <p:spPr>
              <a:xfrm rot="10800000">
                <a:off x="9198" y="5398"/>
                <a:ext cx="380" cy="1587"/>
              </a:xfrm>
              <a:prstGeom prst="rtTriangle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 w="1270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直角三角形 9"/>
              <p:cNvSpPr/>
              <p:nvPr>
                <p:custDataLst>
                  <p:tags r:id="rId9"/>
                </p:custDataLst>
              </p:nvPr>
            </p:nvSpPr>
            <p:spPr>
              <a:xfrm flipH="1">
                <a:off x="9197" y="3811"/>
                <a:ext cx="380" cy="1587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直角三角形 17"/>
              <p:cNvSpPr/>
              <p:nvPr>
                <p:custDataLst>
                  <p:tags r:id="rId10"/>
                </p:custDataLst>
              </p:nvPr>
            </p:nvSpPr>
            <p:spPr>
              <a:xfrm rot="16200000">
                <a:off x="8594" y="4414"/>
                <a:ext cx="380" cy="1587"/>
              </a:xfrm>
              <a:prstGeom prst="rtTriangle">
                <a:avLst/>
              </a:prstGeom>
              <a:solidFill>
                <a:schemeClr val="bg1">
                  <a:lumMod val="65000"/>
                </a:schemeClr>
              </a:solidFill>
              <a:ln w="1270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COMMONDATA" val="eyJoZGlkIjoiOWNiMzgwOGVlNmFmOWFhMTUzNjlkYTJkNzE1ZjFjYzQifQ=="/>
  <p:tag name="KSO_WPP_MARK_KEY" val="1cb5dd2f-b939-4316-b5f3-caee3a226b9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8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Arial Rounded MT Bold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王喜祝</cp:lastModifiedBy>
  <cp:revision>179</cp:revision>
  <dcterms:created xsi:type="dcterms:W3CDTF">2019-06-19T02:08:00Z</dcterms:created>
  <dcterms:modified xsi:type="dcterms:W3CDTF">2023-07-01T05:30:10Z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39D350FE30994CC7B352D290FBE14E14_11</vt:lpwstr>
  </property>
</Properties>
</file>