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8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8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사용자 지정</PresentationFormat>
  <Paragraphs>15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러닝메이트 워크북</dc:title>
  <dc:subject>Presentation</dc:subject>
  <dc:creator>mangoboard.net_47904958</dc:creator>
  <cp:lastModifiedBy>정우석/OPF 신규기획팀</cp:lastModifiedBy>
  <cp:revision>3</cp:revision>
  <dcterms:created xsi:type="dcterms:W3CDTF">2025-04-11T08:42:54Z</dcterms:created>
  <dcterms:modified xsi:type="dcterms:W3CDTF">2025-04-11T08:48:11Z</dcterms:modified>
</cp:coreProperties>
</file>