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64" r:id="rId3"/>
    <p:sldId id="268" r:id="rId4"/>
    <p:sldId id="269" r:id="rId5"/>
    <p:sldId id="274" r:id="rId6"/>
    <p:sldId id="278" r:id="rId7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38" y="18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1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7587457" y="2260816"/>
            <a:ext cx="8644658" cy="20140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취미 </a:t>
            </a:r>
            <a:r>
              <a:rPr lang="en-US" altLang="ko-KR" b="1"/>
              <a:t>:</a:t>
            </a:r>
            <a:r>
              <a:rPr lang="en-US" altLang="ko-KR"/>
              <a:t>  </a:t>
            </a:r>
            <a:r>
              <a:rPr lang="ko-KR" altLang="en-US"/>
              <a:t>캠핑</a:t>
            </a:r>
            <a:r>
              <a:rPr lang="en-US" altLang="ko-KR"/>
              <a:t>,</a:t>
            </a:r>
            <a:r>
              <a:rPr lang="ko-KR" altLang="en-US"/>
              <a:t> 야외 피크닉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소비 패턴 </a:t>
            </a:r>
            <a:r>
              <a:rPr lang="en-US" altLang="ko-KR" b="1"/>
              <a:t>:</a:t>
            </a:r>
            <a:r>
              <a:rPr lang="ko-KR" altLang="en-US"/>
              <a:t> 시간적 여유가 적어 주로 온라인 쇼핑몰을 통해 구입</a:t>
            </a:r>
            <a:r>
              <a:rPr lang="en-US" altLang="ko-KR"/>
              <a:t>.</a:t>
            </a:r>
            <a:r>
              <a:rPr lang="ko-KR" altLang="en-US"/>
              <a:t> 본인이 필요한 신발은 주로 본인이 직접 구매하지만</a:t>
            </a:r>
            <a:r>
              <a:rPr lang="en-US" altLang="ko-KR"/>
              <a:t>,</a:t>
            </a:r>
            <a:r>
              <a:rPr lang="ko-KR" altLang="en-US"/>
              <a:t> 필요에 의해 배우자가 일방적으로 구입한 제품도 마음에 들면 잘 쓰는 편</a:t>
            </a:r>
            <a:r>
              <a:rPr lang="en-US" altLang="ko-KR"/>
              <a:t>.</a:t>
            </a:r>
            <a:r>
              <a:rPr lang="ko-KR" altLang="en-US"/>
              <a:t> 가성비 제품을 선호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사용 습관 </a:t>
            </a:r>
            <a:r>
              <a:rPr lang="en-US" altLang="ko-KR" b="1"/>
              <a:t>:</a:t>
            </a:r>
            <a:r>
              <a:rPr lang="ko-KR" altLang="en-US"/>
              <a:t> 제품의 성능이 좋지 않거나 디자인이 마음에 안들면 잘 신지 않음</a:t>
            </a:r>
            <a:r>
              <a:rPr lang="en-US" altLang="ko-KR"/>
              <a:t>.</a:t>
            </a:r>
            <a:r>
              <a:rPr lang="ko-KR" altLang="en-US"/>
              <a:t> 반면 마음에 드는 제품은 끝까지 쓰고</a:t>
            </a:r>
            <a:r>
              <a:rPr lang="en-US" altLang="ko-KR"/>
              <a:t>,</a:t>
            </a:r>
            <a:r>
              <a:rPr lang="ko-KR" altLang="en-US"/>
              <a:t> 다음 제품 구매로 이어짐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정보수집 방법 </a:t>
            </a:r>
            <a:r>
              <a:rPr lang="en-US" altLang="ko-KR" b="1"/>
              <a:t>:</a:t>
            </a:r>
            <a:r>
              <a:rPr lang="ko-KR" altLang="en-US"/>
              <a:t>  온라인 검색이나 브랜드 쇼핑몰의 제품 이미지를 통해 제품 선택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280752" y="5695588"/>
            <a:ext cx="5383068" cy="20082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나이 </a:t>
            </a:r>
            <a:r>
              <a:rPr lang="en-US" altLang="ko-KR" b="1"/>
              <a:t>:</a:t>
            </a:r>
            <a:r>
              <a:rPr lang="ko-KR" altLang="en-US"/>
              <a:t> </a:t>
            </a:r>
            <a:r>
              <a:rPr lang="en-US" altLang="ko-KR"/>
              <a:t>30~40</a:t>
            </a:r>
            <a:r>
              <a:rPr lang="ko-KR" altLang="en-US"/>
              <a:t>대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성별 </a:t>
            </a:r>
            <a:r>
              <a:rPr lang="en-US" altLang="ko-KR" b="1"/>
              <a:t>:</a:t>
            </a:r>
            <a:r>
              <a:rPr lang="ko-KR" altLang="en-US"/>
              <a:t> 남성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직업 </a:t>
            </a:r>
            <a:r>
              <a:rPr lang="en-US" altLang="ko-KR" b="1"/>
              <a:t>:</a:t>
            </a:r>
            <a:r>
              <a:rPr lang="ko-KR" altLang="en-US"/>
              <a:t> 회사원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교육수준 </a:t>
            </a:r>
            <a:r>
              <a:rPr lang="en-US" altLang="ko-KR" b="1"/>
              <a:t>:</a:t>
            </a:r>
            <a:r>
              <a:rPr lang="ko-KR" altLang="en-US"/>
              <a:t> 대졸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거주지역 </a:t>
            </a:r>
            <a:r>
              <a:rPr lang="en-US" altLang="ko-KR" b="1"/>
              <a:t>:</a:t>
            </a:r>
            <a:r>
              <a:rPr lang="en-US" altLang="ko-KR"/>
              <a:t> </a:t>
            </a:r>
            <a:r>
              <a:rPr lang="ko-KR" altLang="en-US"/>
              <a:t>수도권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가구형태 </a:t>
            </a:r>
            <a:r>
              <a:rPr lang="en-US" altLang="ko-KR" b="1"/>
              <a:t>: </a:t>
            </a:r>
            <a:r>
              <a:rPr lang="en-US" altLang="ko-KR"/>
              <a:t>3</a:t>
            </a:r>
            <a:r>
              <a:rPr lang="ko-KR" altLang="en-US"/>
              <a:t>인 또는 </a:t>
            </a:r>
            <a:r>
              <a:rPr lang="en-US" altLang="ko-KR"/>
              <a:t>4</a:t>
            </a:r>
            <a:r>
              <a:rPr lang="ko-KR" altLang="en-US"/>
              <a:t>인 가구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소득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ko-KR" altLang="en-US"/>
              <a:t>연 </a:t>
            </a:r>
            <a:r>
              <a:rPr lang="en-US" altLang="ko-KR"/>
              <a:t>4000~5000</a:t>
            </a:r>
            <a:r>
              <a:rPr lang="ko-KR" altLang="en-US"/>
              <a:t>만원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7587457" y="5868771"/>
            <a:ext cx="8644658" cy="17302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목표 </a:t>
            </a:r>
            <a:r>
              <a:rPr lang="en-US" altLang="ko-KR" b="1"/>
              <a:t>:</a:t>
            </a:r>
            <a:r>
              <a:rPr lang="ko-KR" altLang="en-US"/>
              <a:t> 외출 시</a:t>
            </a:r>
            <a:r>
              <a:rPr lang="en-US" altLang="ko-KR"/>
              <a:t>,</a:t>
            </a:r>
            <a:r>
              <a:rPr lang="ko-KR" altLang="en-US"/>
              <a:t> 되도록이면 발이 편안한 신발을 신기를 원함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욕구 </a:t>
            </a:r>
            <a:r>
              <a:rPr lang="en-US" altLang="ko-KR" b="1"/>
              <a:t>:</a:t>
            </a:r>
            <a:r>
              <a:rPr lang="ko-KR" altLang="en-US"/>
              <a:t> 발이 편안하면서도 어느 정도 활동성이 가능하기를 바람</a:t>
            </a:r>
            <a:endParaRPr lang="ko-KR" altLang="en-US"/>
          </a:p>
          <a:p>
            <a:pPr lvl="0">
              <a:defRPr/>
            </a:pPr>
            <a:r>
              <a:rPr lang="ko-KR" altLang="en-US" b="1"/>
              <a:t>페인포인트 </a:t>
            </a:r>
            <a:r>
              <a:rPr lang="en-US" altLang="ko-KR" b="1"/>
              <a:t>:</a:t>
            </a:r>
            <a:r>
              <a:rPr lang="ko-KR" altLang="en-US"/>
              <a:t> 통기성이 좋고 야외 피크닉 등에서 신기 좋은 클로그 착용을 선호하지만</a:t>
            </a:r>
            <a:r>
              <a:rPr lang="en-US" altLang="ko-KR"/>
              <a:t>,</a:t>
            </a:r>
            <a:r>
              <a:rPr lang="ko-KR" altLang="en-US"/>
              <a:t> 발목 밴드가 발목을 완전히 잡아주지 못해 운전이나 활동적인 움직임에 불안을 느낌</a:t>
            </a:r>
            <a:r>
              <a:rPr lang="en-US" altLang="ko-KR"/>
              <a:t>.</a:t>
            </a:r>
            <a:r>
              <a:rPr lang="ko-KR" altLang="en-US"/>
              <a:t> 찍찍이로 발목 밴드의 길이를 줄일 수 있는 제품도 신어 보았지만</a:t>
            </a:r>
            <a:r>
              <a:rPr lang="en-US" altLang="ko-KR"/>
              <a:t>,</a:t>
            </a:r>
            <a:r>
              <a:rPr lang="ko-KR" altLang="en-US"/>
              <a:t> 조작이 번거로운 등의 문제로 여전히 불편함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1013" y="1508919"/>
            <a:ext cx="3293342" cy="3293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1425070" y="2188657"/>
            <a:ext cx="14835910" cy="9050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허리를 구부리면서 신발을 신는 동작이 불편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신고 벗기 편하면서 슬리퍼에서 샌들</a:t>
            </a:r>
            <a:r>
              <a:rPr lang="en-US" altLang="ko-KR"/>
              <a:t>,</a:t>
            </a:r>
            <a:r>
              <a:rPr lang="ko-KR" altLang="en-US"/>
              <a:t> 샌들에서 슬리퍼로 전환 착용이 간편한 클로그 착용을 선호하지만 길이 조절이 되지 않는 발목 밴드가 불편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찍찍이로 발목 밴드의 길이가 조절되는 클로그도 착용하지만</a:t>
            </a:r>
            <a:r>
              <a:rPr lang="en-US" altLang="ko-KR"/>
              <a:t>,</a:t>
            </a:r>
            <a:r>
              <a:rPr lang="ko-KR" altLang="en-US"/>
              <a:t> 길이 조절 조작을 하는데 허리를 구부리고 양손을 쓰는 조작 과정이 번거롭다고 느낌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425070" y="4699794"/>
            <a:ext cx="14835910" cy="9085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신고 벗기 편하면서도 필요시 안정감 있는 착용이 가능한 신발을 원함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신발을 신고 벗는 동작이 간단하길 바람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개성이 너무 강한 디자인보다는 무난한 스타일을 원함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425068" y="7023317"/>
            <a:ext cx="14936933" cy="6424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격식을 차리는 분위기를 싫어함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실용적인것을 좋아하고 새로운 기능의 제품 사용 시도에 적극적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1583818" y="2881385"/>
            <a:ext cx="14864774" cy="11838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신고 벗기 편한 클로그 타입의 신발 신기를 선호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어린 자녀에게도 신기고 벗기기 편한 클로그 착용을 선호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신고 벗기 편한 클로그를 좋아하지만</a:t>
            </a:r>
            <a:r>
              <a:rPr lang="en-US" altLang="ko-KR"/>
              <a:t>,</a:t>
            </a:r>
            <a:r>
              <a:rPr lang="ko-KR" altLang="en-US"/>
              <a:t> 필요시 안정감 있는 착용감을 원함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개성이 강한 것은 싫어하지만 기능이 좋다면 용인할 수 있음  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583818" y="5060589"/>
            <a:ext cx="14864774" cy="11859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외출 용도에 따라 어떤 종류의 신발을 착용하는지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실내에서도 신발을 신는 편인지</a:t>
            </a:r>
            <a:r>
              <a:rPr lang="en-US" altLang="ko-KR"/>
              <a:t>,</a:t>
            </a:r>
            <a:r>
              <a:rPr lang="ko-KR" altLang="en-US"/>
              <a:t> 신는다면 어떤 종류의 신발을 신는지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클로그 착용시 발목 밴드의 활용 수준이 어떻게 되는지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어떤 종류의 지비츠를 사용하는지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482797" y="7196499"/>
            <a:ext cx="14965794" cy="9073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발목 밴드의 기능을 강화한 클로그의 착용 의향이 있는지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착용 의향이 있다면 가격대는 어느 정도까지 용인할 수 있을지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선호하는 캐릭터나 문양이 있는지</a:t>
            </a:r>
            <a:r>
              <a:rPr lang="en-US" altLang="ko-KR"/>
              <a:t>,</a:t>
            </a:r>
            <a:r>
              <a:rPr lang="ko-KR" altLang="en-US"/>
              <a:t> 이런것을 신발 악세사리로 사용하는 것을 어떻게 생각할 지 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324</ep:Words>
  <ep:PresentationFormat>사용자 지정</ep:PresentationFormat>
  <ep:Paragraphs>33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2025-04-11T08:42:54.000</dcterms:created>
  <dc:creator>mangoboard.net_47904958</dc:creator>
  <cp:lastModifiedBy>A</cp:lastModifiedBy>
  <dcterms:modified xsi:type="dcterms:W3CDTF">2025-04-18T11:11:31.392</dcterms:modified>
  <cp:revision>39</cp:revision>
  <dc:subject>Presentation</dc:subject>
  <dc:title>러닝메이트 워크북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