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B73F-5CA9-424A-B9BF-45EA96185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B6AFA-9B39-0846-B40D-453912F60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8856-F9FB-B748-A549-5B5AD80F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D398-7C62-AC4C-B11B-8A396DB6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B4FA-69DD-514A-AB36-9EC6741D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4E34-31A1-CB48-A258-2DC58F13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63026-12E7-A349-8F26-B5DA94C8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23CF-A749-8449-8FCD-A1857B55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155EE-529A-5B40-9FB4-58DBCE90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8EFE-E774-BB46-860A-902B322B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C8BE8-73C2-C640-87DD-4262C6F1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8F864-725C-0947-978B-001C0B74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1CF1-FB64-DA41-957B-AE295B74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BAD8-E30E-D44D-9574-F61E8E41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CC38-1F46-5B44-9DB2-D14BA92A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D84D-BA41-7F44-9483-C2294A6B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6312-782B-034A-9800-0818C826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A0C5-768F-3E44-B15B-2D017B83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65A1-4292-0A4F-9B0A-70CC6B31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91F9-EF93-5A42-829D-1A69EBB0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A13C-C473-F948-92B4-2260D5F7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C9A1-63BF-2A4A-8C82-45A91268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FBDA-153A-7743-B36A-2D52B131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0650-19BD-E141-A050-EAC5EB1C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ABDB0-DD60-E24F-A903-11CB0637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4416-FA47-FC44-945D-C05BA419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52F1-7FF4-0A42-A16E-D523A5161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4E6DE-4D8A-C746-89CD-D42384860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43D2C-57A8-9F4A-9505-FB6EE8AB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1D16A-9C4A-5649-AD8B-E2FCF8EB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355C9-4144-B449-B71D-B582CD90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2DFC-1507-8449-BF2A-4B51CA80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E4C1F-299F-3A4B-840B-24765F66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D955-65CD-0A48-B9BF-B3E4EAC7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79C49-09D7-684B-8E02-4B8D6241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E1C42-C9B1-DD4B-8406-5D42066BE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7513A-00CB-7842-A79D-4A7D380B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6CB32-E906-9647-9FBE-57B376BC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4990E-810A-BC49-8002-D99E63E4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01B0-EDF1-7A4D-9787-F4A908A1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88DF6-84EE-5247-B18A-F0EEC625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18D83-4608-CE45-9516-F3C5060C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2545F-4D23-BC4E-972B-900298F2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B74C5-9A7B-3A49-B8AF-998157FE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C586-492D-2C43-9E7C-F45DDB01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CFD9-DCCE-504D-9FBA-9D53FCB3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6246-5AB8-584D-8D4A-B6CC187C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92A2-1FFF-B747-991A-29ABF023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BF2E0-78E9-2441-B6D5-0E3CC2CA1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AC7AB-E2E2-9F44-BFA3-23AE2C7E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191BE-69F2-BC46-B392-68EF4BC9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8D8E2-BB53-4846-A11B-D28B52B2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EA2-2F0F-0B42-917E-44A93FD7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C551A-FE8B-354A-92D0-03D7335B3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328E0-B4EF-284F-8186-5E0F47484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BF62-7DC9-0E4D-B73D-66C1384B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1F7DA-8298-164E-A641-9C6A7A87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780DF-B113-3C4D-81CD-A9F8C1DC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ABA13-199C-1F49-BF54-8FEC78B7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75B51-6FEB-A441-879C-3DEE2E20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30BD-5FA0-784D-951F-441825242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257B-5351-D744-AE49-397F3B4F97D3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3C5E-294F-FA41-8472-D945115B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8C58-9A34-9C40-ADD3-4A3124BE0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0607-5CCC-644E-B195-FA4D82A2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C9E8D-078D-2F43-994E-2E9E53D2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79" y="617045"/>
            <a:ext cx="8881241" cy="5623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42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662C1-371B-844A-8B1B-91E569D6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79" y="617046"/>
            <a:ext cx="8881241" cy="5623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82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D91AE-8A2B-044F-B092-75005F55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79" y="617046"/>
            <a:ext cx="8881241" cy="5623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452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3DA80-B997-B64C-854C-E38973FE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80" y="617046"/>
            <a:ext cx="8881240" cy="56239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833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B75E2D-06E8-9543-959D-F678F52A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4" y="995855"/>
            <a:ext cx="10089932" cy="4866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60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DC529-A0E9-9044-B9D1-939EC56F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4" y="995855"/>
            <a:ext cx="10089931" cy="4866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191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Nair-Desai, Sameer</dc:creator>
  <cp:lastModifiedBy>Nair-Desai, Sameer</cp:lastModifiedBy>
  <cp:revision>1</cp:revision>
  <dcterms:created xsi:type="dcterms:W3CDTF">2021-12-29T22:08:52Z</dcterms:created>
  <dcterms:modified xsi:type="dcterms:W3CDTF">2021-12-29T23:06:56Z</dcterms:modified>
</cp:coreProperties>
</file>