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5" r:id="rId7"/>
    <p:sldId id="304" r:id="rId8"/>
    <p:sldId id="301" r:id="rId9"/>
    <p:sldId id="302" r:id="rId10"/>
    <p:sldId id="303" r:id="rId11"/>
    <p:sldId id="297" r:id="rId12"/>
    <p:sldId id="298" r:id="rId13"/>
    <p:sldId id="299" r:id="rId14"/>
    <p:sldId id="296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933C5-5CE6-4220-82D7-C2F56DB1F352}" v="111" dt="2024-12-03T03:51:51.83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09" autoAdjust="0"/>
  </p:normalViewPr>
  <p:slideViewPr>
    <p:cSldViewPr snapToGrid="0">
      <p:cViewPr varScale="1">
        <p:scale>
          <a:sx n="116" d="100"/>
          <a:sy n="116" d="100"/>
        </p:scale>
        <p:origin x="96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91493-8FE5-4C83-BD4B-D485421370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FEA6-EEC3-4A82-9B33-52CC7D6CEC69}">
      <dgm:prSet/>
      <dgm:spPr/>
      <dgm:t>
        <a:bodyPr/>
        <a:lstStyle/>
        <a:p>
          <a:r>
            <a:rPr lang="en-US"/>
            <a:t>How to design a program using UML class diagrams</a:t>
          </a:r>
        </a:p>
      </dgm:t>
    </dgm:pt>
    <dgm:pt modelId="{F28EFAE1-F93B-4D3E-99AE-6447B9F0E3C8}" type="parTrans" cxnId="{D51FCA93-58A7-4C30-A850-28B0C8BD0409}">
      <dgm:prSet/>
      <dgm:spPr/>
      <dgm:t>
        <a:bodyPr/>
        <a:lstStyle/>
        <a:p>
          <a:endParaRPr lang="en-US"/>
        </a:p>
      </dgm:t>
    </dgm:pt>
    <dgm:pt modelId="{AC2E524F-5313-4A49-B3EE-8423426CB5F2}" type="sibTrans" cxnId="{D51FCA93-58A7-4C30-A850-28B0C8BD0409}">
      <dgm:prSet/>
      <dgm:spPr/>
      <dgm:t>
        <a:bodyPr/>
        <a:lstStyle/>
        <a:p>
          <a:endParaRPr lang="en-US"/>
        </a:p>
      </dgm:t>
    </dgm:pt>
    <dgm:pt modelId="{86535714-544F-4614-B97C-F736F4DEA073}">
      <dgm:prSet/>
      <dgm:spPr/>
      <dgm:t>
        <a:bodyPr/>
        <a:lstStyle/>
        <a:p>
          <a:r>
            <a:rPr lang="en-US" dirty="0"/>
            <a:t>Concepts involving polymorphism and inheritance</a:t>
          </a:r>
        </a:p>
      </dgm:t>
    </dgm:pt>
    <dgm:pt modelId="{19641318-3F50-4D31-9481-8EC3BB99FBDA}" type="parTrans" cxnId="{4A46BCAF-6C33-4A98-A44F-4B870A68F9D2}">
      <dgm:prSet/>
      <dgm:spPr/>
      <dgm:t>
        <a:bodyPr/>
        <a:lstStyle/>
        <a:p>
          <a:endParaRPr lang="en-US"/>
        </a:p>
      </dgm:t>
    </dgm:pt>
    <dgm:pt modelId="{8A73540F-3ABB-49D0-B334-2298B392F807}" type="sibTrans" cxnId="{4A46BCAF-6C33-4A98-A44F-4B870A68F9D2}">
      <dgm:prSet/>
      <dgm:spPr/>
      <dgm:t>
        <a:bodyPr/>
        <a:lstStyle/>
        <a:p>
          <a:endParaRPr lang="en-US"/>
        </a:p>
      </dgm:t>
    </dgm:pt>
    <dgm:pt modelId="{52F86712-50CB-4272-91B0-953FB1E7B8DE}">
      <dgm:prSet/>
      <dgm:spPr/>
      <dgm:t>
        <a:bodyPr/>
        <a:lstStyle/>
        <a:p>
          <a:r>
            <a:rPr lang="en-US" dirty="0"/>
            <a:t>Creating a GUI through JavaFX</a:t>
          </a:r>
        </a:p>
      </dgm:t>
    </dgm:pt>
    <dgm:pt modelId="{E7CD9372-338E-4FE4-A305-3F43F62117A3}" type="parTrans" cxnId="{DE0863FB-C84A-4A54-86BD-2F4787B9ED3C}">
      <dgm:prSet/>
      <dgm:spPr/>
      <dgm:t>
        <a:bodyPr/>
        <a:lstStyle/>
        <a:p>
          <a:endParaRPr lang="en-US"/>
        </a:p>
      </dgm:t>
    </dgm:pt>
    <dgm:pt modelId="{2D88BC23-C25B-4573-9BFC-DE9AB4CBD0C0}" type="sibTrans" cxnId="{DE0863FB-C84A-4A54-86BD-2F4787B9ED3C}">
      <dgm:prSet/>
      <dgm:spPr/>
      <dgm:t>
        <a:bodyPr/>
        <a:lstStyle/>
        <a:p>
          <a:endParaRPr lang="en-US"/>
        </a:p>
      </dgm:t>
    </dgm:pt>
    <dgm:pt modelId="{87618DB3-19DF-4C7D-9445-4348747F42A7}">
      <dgm:prSet/>
      <dgm:spPr/>
      <dgm:t>
        <a:bodyPr/>
        <a:lstStyle/>
        <a:p>
          <a:r>
            <a:rPr lang="en-US" dirty="0"/>
            <a:t>Working with resources (images)</a:t>
          </a:r>
        </a:p>
      </dgm:t>
    </dgm:pt>
    <dgm:pt modelId="{789D42E2-71F0-4265-8255-EF0D2B3BA827}" type="parTrans" cxnId="{AF164B38-B4CE-4F89-97C0-BF0AFCD65F3D}">
      <dgm:prSet/>
      <dgm:spPr/>
      <dgm:t>
        <a:bodyPr/>
        <a:lstStyle/>
        <a:p>
          <a:endParaRPr lang="en-US"/>
        </a:p>
      </dgm:t>
    </dgm:pt>
    <dgm:pt modelId="{EF69517E-3C1B-4D7B-8E8B-FE2E6973DAF3}" type="sibTrans" cxnId="{AF164B38-B4CE-4F89-97C0-BF0AFCD65F3D}">
      <dgm:prSet/>
      <dgm:spPr/>
      <dgm:t>
        <a:bodyPr/>
        <a:lstStyle/>
        <a:p>
          <a:endParaRPr lang="en-US"/>
        </a:p>
      </dgm:t>
    </dgm:pt>
    <dgm:pt modelId="{006437AD-3F84-440A-8823-D0B9A6EDE44F}" type="pres">
      <dgm:prSet presAssocID="{59791493-8FE5-4C83-BD4B-D48542137013}" presName="linear" presStyleCnt="0">
        <dgm:presLayoutVars>
          <dgm:animLvl val="lvl"/>
          <dgm:resizeHandles val="exact"/>
        </dgm:presLayoutVars>
      </dgm:prSet>
      <dgm:spPr/>
    </dgm:pt>
    <dgm:pt modelId="{423C183A-1503-494F-A4EB-5D700739CA5F}" type="pres">
      <dgm:prSet presAssocID="{1EB9FEA6-EEC3-4A82-9B33-52CC7D6CEC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2C9084-CDB1-4909-9D41-7373C375E35E}" type="pres">
      <dgm:prSet presAssocID="{AC2E524F-5313-4A49-B3EE-8423426CB5F2}" presName="spacer" presStyleCnt="0"/>
      <dgm:spPr/>
    </dgm:pt>
    <dgm:pt modelId="{FF2A1DC3-682D-4729-9136-270E313A4AA1}" type="pres">
      <dgm:prSet presAssocID="{86535714-544F-4614-B97C-F736F4DEA0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BA051-35DE-4185-9B9A-0E6F72A602ED}" type="pres">
      <dgm:prSet presAssocID="{8A73540F-3ABB-49D0-B334-2298B392F807}" presName="spacer" presStyleCnt="0"/>
      <dgm:spPr/>
    </dgm:pt>
    <dgm:pt modelId="{6F4849D4-06AC-468B-9A2A-06C034196449}" type="pres">
      <dgm:prSet presAssocID="{52F86712-50CB-4272-91B0-953FB1E7B8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1B4B44-2628-4EC6-A094-159485B54E8A}" type="pres">
      <dgm:prSet presAssocID="{2D88BC23-C25B-4573-9BFC-DE9AB4CBD0C0}" presName="spacer" presStyleCnt="0"/>
      <dgm:spPr/>
    </dgm:pt>
    <dgm:pt modelId="{14B4209E-B332-4DC0-92B5-5A020FFF66B1}" type="pres">
      <dgm:prSet presAssocID="{87618DB3-19DF-4C7D-9445-4348747F42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DA882F-3FC8-4AF0-A102-25551D9E84E4}" type="presOf" srcId="{59791493-8FE5-4C83-BD4B-D48542137013}" destId="{006437AD-3F84-440A-8823-D0B9A6EDE44F}" srcOrd="0" destOrd="0" presId="urn:microsoft.com/office/officeart/2005/8/layout/vList2"/>
    <dgm:cxn modelId="{AF164B38-B4CE-4F89-97C0-BF0AFCD65F3D}" srcId="{59791493-8FE5-4C83-BD4B-D48542137013}" destId="{87618DB3-19DF-4C7D-9445-4348747F42A7}" srcOrd="3" destOrd="0" parTransId="{789D42E2-71F0-4265-8255-EF0D2B3BA827}" sibTransId="{EF69517E-3C1B-4D7B-8E8B-FE2E6973DAF3}"/>
    <dgm:cxn modelId="{D37AD55A-C6B7-4DC6-ACAF-EE37517D28D2}" type="presOf" srcId="{87618DB3-19DF-4C7D-9445-4348747F42A7}" destId="{14B4209E-B332-4DC0-92B5-5A020FFF66B1}" srcOrd="0" destOrd="0" presId="urn:microsoft.com/office/officeart/2005/8/layout/vList2"/>
    <dgm:cxn modelId="{D51FCA93-58A7-4C30-A850-28B0C8BD0409}" srcId="{59791493-8FE5-4C83-BD4B-D48542137013}" destId="{1EB9FEA6-EEC3-4A82-9B33-52CC7D6CEC69}" srcOrd="0" destOrd="0" parTransId="{F28EFAE1-F93B-4D3E-99AE-6447B9F0E3C8}" sibTransId="{AC2E524F-5313-4A49-B3EE-8423426CB5F2}"/>
    <dgm:cxn modelId="{03F3BA9E-0958-4349-94BA-3EE68B0F9D13}" type="presOf" srcId="{1EB9FEA6-EEC3-4A82-9B33-52CC7D6CEC69}" destId="{423C183A-1503-494F-A4EB-5D700739CA5F}" srcOrd="0" destOrd="0" presId="urn:microsoft.com/office/officeart/2005/8/layout/vList2"/>
    <dgm:cxn modelId="{4A46BCAF-6C33-4A98-A44F-4B870A68F9D2}" srcId="{59791493-8FE5-4C83-BD4B-D48542137013}" destId="{86535714-544F-4614-B97C-F736F4DEA073}" srcOrd="1" destOrd="0" parTransId="{19641318-3F50-4D31-9481-8EC3BB99FBDA}" sibTransId="{8A73540F-3ABB-49D0-B334-2298B392F807}"/>
    <dgm:cxn modelId="{691359BE-C19F-4298-A51D-D6720D0434D8}" type="presOf" srcId="{86535714-544F-4614-B97C-F736F4DEA073}" destId="{FF2A1DC3-682D-4729-9136-270E313A4AA1}" srcOrd="0" destOrd="0" presId="urn:microsoft.com/office/officeart/2005/8/layout/vList2"/>
    <dgm:cxn modelId="{DE0863FB-C84A-4A54-86BD-2F4787B9ED3C}" srcId="{59791493-8FE5-4C83-BD4B-D48542137013}" destId="{52F86712-50CB-4272-91B0-953FB1E7B8DE}" srcOrd="2" destOrd="0" parTransId="{E7CD9372-338E-4FE4-A305-3F43F62117A3}" sibTransId="{2D88BC23-C25B-4573-9BFC-DE9AB4CBD0C0}"/>
    <dgm:cxn modelId="{647085FC-949C-46C4-A754-8DA5463B8B4A}" type="presOf" srcId="{52F86712-50CB-4272-91B0-953FB1E7B8DE}" destId="{6F4849D4-06AC-468B-9A2A-06C034196449}" srcOrd="0" destOrd="0" presId="urn:microsoft.com/office/officeart/2005/8/layout/vList2"/>
    <dgm:cxn modelId="{D3613DC8-7D5B-419F-90E5-43DE052DC5D6}" type="presParOf" srcId="{006437AD-3F84-440A-8823-D0B9A6EDE44F}" destId="{423C183A-1503-494F-A4EB-5D700739CA5F}" srcOrd="0" destOrd="0" presId="urn:microsoft.com/office/officeart/2005/8/layout/vList2"/>
    <dgm:cxn modelId="{547D631D-46BC-434D-BF21-70B901DEB728}" type="presParOf" srcId="{006437AD-3F84-440A-8823-D0B9A6EDE44F}" destId="{A42C9084-CDB1-4909-9D41-7373C375E35E}" srcOrd="1" destOrd="0" presId="urn:microsoft.com/office/officeart/2005/8/layout/vList2"/>
    <dgm:cxn modelId="{E88EF26A-3170-4EB9-9AA0-10BBEDDFFB85}" type="presParOf" srcId="{006437AD-3F84-440A-8823-D0B9A6EDE44F}" destId="{FF2A1DC3-682D-4729-9136-270E313A4AA1}" srcOrd="2" destOrd="0" presId="urn:microsoft.com/office/officeart/2005/8/layout/vList2"/>
    <dgm:cxn modelId="{60C967F9-637E-4EC3-8484-E42DE219E6C2}" type="presParOf" srcId="{006437AD-3F84-440A-8823-D0B9A6EDE44F}" destId="{128BA051-35DE-4185-9B9A-0E6F72A602ED}" srcOrd="3" destOrd="0" presId="urn:microsoft.com/office/officeart/2005/8/layout/vList2"/>
    <dgm:cxn modelId="{DA69CABB-1C28-4AC8-A8E3-8D9955134A18}" type="presParOf" srcId="{006437AD-3F84-440A-8823-D0B9A6EDE44F}" destId="{6F4849D4-06AC-468B-9A2A-06C034196449}" srcOrd="4" destOrd="0" presId="urn:microsoft.com/office/officeart/2005/8/layout/vList2"/>
    <dgm:cxn modelId="{BF99122A-C481-43BC-A191-36231804011D}" type="presParOf" srcId="{006437AD-3F84-440A-8823-D0B9A6EDE44F}" destId="{331B4B44-2628-4EC6-A094-159485B54E8A}" srcOrd="5" destOrd="0" presId="urn:microsoft.com/office/officeart/2005/8/layout/vList2"/>
    <dgm:cxn modelId="{EE07D3D6-26BA-4A21-88D4-267E41F99433}" type="presParOf" srcId="{006437AD-3F84-440A-8823-D0B9A6EDE44F}" destId="{14B4209E-B332-4DC0-92B5-5A020FFF66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C183A-1503-494F-A4EB-5D700739CA5F}">
      <dsp:nvSpPr>
        <dsp:cNvPr id="0" name=""/>
        <dsp:cNvSpPr/>
      </dsp:nvSpPr>
      <dsp:spPr>
        <a:xfrm>
          <a:off x="0" y="65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How to design a program using UML class diagrams</a:t>
          </a:r>
        </a:p>
      </dsp:txBody>
      <dsp:txXfrm>
        <a:off x="42151" y="42803"/>
        <a:ext cx="10669423" cy="779158"/>
      </dsp:txXfrm>
    </dsp:sp>
    <dsp:sp modelId="{FF2A1DC3-682D-4729-9136-270E313A4AA1}">
      <dsp:nvSpPr>
        <dsp:cNvPr id="0" name=""/>
        <dsp:cNvSpPr/>
      </dsp:nvSpPr>
      <dsp:spPr>
        <a:xfrm>
          <a:off x="0" y="96779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Concepts involving polymorphism and inheritance</a:t>
          </a:r>
        </a:p>
      </dsp:txBody>
      <dsp:txXfrm>
        <a:off x="42151" y="1009943"/>
        <a:ext cx="10669423" cy="779158"/>
      </dsp:txXfrm>
    </dsp:sp>
    <dsp:sp modelId="{6F4849D4-06AC-468B-9A2A-06C034196449}">
      <dsp:nvSpPr>
        <dsp:cNvPr id="0" name=""/>
        <dsp:cNvSpPr/>
      </dsp:nvSpPr>
      <dsp:spPr>
        <a:xfrm>
          <a:off x="0" y="193493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Creating a GUI through JavaFX</a:t>
          </a:r>
        </a:p>
      </dsp:txBody>
      <dsp:txXfrm>
        <a:off x="42151" y="1977083"/>
        <a:ext cx="10669423" cy="779158"/>
      </dsp:txXfrm>
    </dsp:sp>
    <dsp:sp modelId="{14B4209E-B332-4DC0-92B5-5A020FFF66B1}">
      <dsp:nvSpPr>
        <dsp:cNvPr id="0" name=""/>
        <dsp:cNvSpPr/>
      </dsp:nvSpPr>
      <dsp:spPr>
        <a:xfrm>
          <a:off x="0" y="290207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Working with resources (images)</a:t>
          </a:r>
        </a:p>
      </dsp:txBody>
      <dsp:txXfrm>
        <a:off x="42151" y="2944223"/>
        <a:ext cx="10669423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993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367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219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99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183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39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78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22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595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90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‘n’ Fun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Connections – Samuel Najera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F7F-9AF8-6C1A-5047-BC910BF1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BA1B-CFB4-331A-55B8-00D0E4BB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started building </a:t>
            </a:r>
            <a:r>
              <a:rPr lang="en-US" dirty="0" err="1"/>
              <a:t>MainMenu</a:t>
            </a:r>
            <a:r>
              <a:rPr lang="en-US" dirty="0"/>
              <a:t> and UI with temp empty classes to test scene switching</a:t>
            </a:r>
          </a:p>
          <a:p>
            <a:r>
              <a:rPr lang="en-US" dirty="0"/>
              <a:t>Then I started building the games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 and Hangman were easy, but </a:t>
            </a:r>
            <a:r>
              <a:rPr lang="en-US" dirty="0" err="1"/>
              <a:t>ConnectFour</a:t>
            </a:r>
            <a:r>
              <a:rPr lang="en-US" dirty="0"/>
              <a:t> was surprisingly difficult and time consuming</a:t>
            </a:r>
          </a:p>
          <a:p>
            <a:r>
              <a:rPr lang="en-US" dirty="0"/>
              <a:t>Then I built their subclasses that allowed playing against the computer</a:t>
            </a:r>
          </a:p>
          <a:p>
            <a:r>
              <a:rPr lang="en-US" dirty="0"/>
              <a:t>Next, I built the </a:t>
            </a:r>
            <a:r>
              <a:rPr lang="en-US" dirty="0" err="1"/>
              <a:t>StatTracker</a:t>
            </a:r>
            <a:r>
              <a:rPr lang="en-US" dirty="0"/>
              <a:t> class and integrated it into all the other classes</a:t>
            </a:r>
          </a:p>
          <a:p>
            <a:r>
              <a:rPr lang="en-US" dirty="0"/>
              <a:t>Finally, I finalized the UI and added a little CSS styling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B9CB-7AE6-1683-8BD1-9E8BFB3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609-2B34-03B0-0E4A-FDA8BEF8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learned…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CD670D-B796-139D-1B51-82A06AA3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95678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3BD7-43DA-1ED2-0FB3-37F7E74B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9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30879-AD47-0B85-3528-DE6D6FB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Demo time!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5A32-4870-1DB6-D700-22C3BEA4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b="0" kern="1200" dirty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latin typeface="+mj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9500" b="0" kern="1200" dirty="0">
              <a:ln>
                <a:noFill/>
              </a:ln>
              <a:solidFill>
                <a:srgbClr val="FFFFFF">
                  <a:alpha val="2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PROBLEMS TO SOLVE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9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How does one find the time to connect with others and have fun as a full-time student?</a:t>
            </a:r>
          </a:p>
          <a:p>
            <a:r>
              <a:rPr lang="en-US" dirty="0"/>
              <a:t>How does one manage to have fun and connect with others with limited/sporadic bouts of free time?</a:t>
            </a:r>
          </a:p>
          <a:p>
            <a:r>
              <a:rPr lang="en-US" dirty="0"/>
              <a:t>How can one have fun with friends if they only have a 5-10 minutes between classes?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8FA7-F27F-5F9D-9898-3398EAD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‘n’ Fun Game Compilation!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B435-9596-2434-B12F-65A6866A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9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6076F-CBB0-F0E4-9925-1573E2545357}"/>
              </a:ext>
            </a:extLst>
          </p:cNvPr>
          <p:cNvSpPr txBox="1"/>
          <p:nvPr/>
        </p:nvSpPr>
        <p:spPr>
          <a:xfrm>
            <a:off x="564776" y="2971800"/>
            <a:ext cx="53384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game compilation designed around quickness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Short, intuitive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Options to play singleplayer or 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Stats to encourage friendly competition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87462C-A967-B9BC-2D26-B4025588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29" y="2877073"/>
            <a:ext cx="5184718" cy="28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293-D286-D7D4-18AC-D4861692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&amp; Check Stats 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CA41-FFE7-E7AE-7B6B-658C156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7D46-539C-5203-27C1-2F91494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3A6D-C9CE-C28F-B5AF-47A78FF3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CD16-6093-30C8-DCC4-D7191E76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29" y="1984955"/>
            <a:ext cx="2675419" cy="203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A4DC5-6193-DDD4-8E7D-2D0BB941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084304"/>
            <a:ext cx="5184718" cy="28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EE2CA-8FFF-7BBE-F6EA-AE335278B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45" y="4161865"/>
            <a:ext cx="3891672" cy="20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38FB-999E-9B2E-7BE8-9F2BBCD5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UI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D0489F-D2B4-9241-671D-D871D9E1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653" y="1782656"/>
            <a:ext cx="4428693" cy="462979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59E4-9F39-9E52-3448-D152CAD3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680-2366-CAF1-58F2-E232CAB7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UI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C1B3E9-42F0-BB28-ADFB-D65CEA07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36" y="1718651"/>
            <a:ext cx="4645949" cy="46937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1402-D6DE-91FE-4329-19AF14F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7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156-8386-E53A-B7DB-C41C5151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D4CD-A806-2141-B221-DD96AE15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A713A-19AD-E3B5-E424-B3EEFDD7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81" y="1647265"/>
            <a:ext cx="4738237" cy="49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4944-8894-5DC3-0CDF-01920EC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UML Class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A43C-6DF5-24D7-975F-20E7EF56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14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9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1CF32-8083-BE32-A3CF-DE1EDF5D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1" r="5166"/>
          <a:stretch/>
        </p:blipFill>
        <p:spPr>
          <a:xfrm>
            <a:off x="4168588" y="60514"/>
            <a:ext cx="6958854" cy="64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3021-FAD0-1883-B655-D24FED7A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05" y="1845095"/>
            <a:ext cx="8843112" cy="3766185"/>
          </a:xfrm>
        </p:spPr>
        <p:txBody>
          <a:bodyPr>
            <a:normAutofit/>
          </a:bodyPr>
          <a:lstStyle/>
          <a:p>
            <a:r>
              <a:rPr lang="en-US" sz="2000" dirty="0" err="1"/>
              <a:t>MainMenu</a:t>
            </a:r>
            <a:r>
              <a:rPr lang="en-US" sz="2000" dirty="0"/>
              <a:t> class is the entry point, starts any of the three games</a:t>
            </a:r>
          </a:p>
          <a:p>
            <a:pPr lvl="1"/>
            <a:r>
              <a:rPr lang="en-US" sz="2000" dirty="0" err="1"/>
              <a:t>TicTacToe</a:t>
            </a:r>
            <a:r>
              <a:rPr lang="en-US" sz="2000" dirty="0"/>
              <a:t> extends Application and implements Game interface</a:t>
            </a:r>
          </a:p>
          <a:p>
            <a:pPr lvl="2"/>
            <a:r>
              <a:rPr lang="en-US" sz="1600" dirty="0"/>
              <a:t>TicTacToe2P extends </a:t>
            </a:r>
            <a:r>
              <a:rPr lang="en-US" sz="1600" dirty="0" err="1"/>
              <a:t>TicTacToe</a:t>
            </a:r>
            <a:r>
              <a:rPr lang="en-US" sz="1600" dirty="0"/>
              <a:t>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r>
              <a:rPr lang="en-US" sz="2000" dirty="0" err="1"/>
              <a:t>ConnectFour</a:t>
            </a:r>
            <a:r>
              <a:rPr lang="en-US" sz="2000" dirty="0"/>
              <a:t> extends Application and implements Game interface</a:t>
            </a:r>
          </a:p>
          <a:p>
            <a:pPr lvl="2"/>
            <a:r>
              <a:rPr lang="en-US" sz="1600" dirty="0"/>
              <a:t>ConnectFour2P extends </a:t>
            </a:r>
            <a:r>
              <a:rPr lang="en-US" sz="1600" dirty="0" err="1"/>
              <a:t>ConnectFour</a:t>
            </a:r>
            <a:r>
              <a:rPr lang="en-US" sz="1600" dirty="0"/>
              <a:t>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r>
              <a:rPr lang="en-US" sz="2000" dirty="0"/>
              <a:t>Hangman extends Application and implements Game interface</a:t>
            </a:r>
          </a:p>
          <a:p>
            <a:pPr lvl="2"/>
            <a:r>
              <a:rPr lang="en-US" sz="1600" dirty="0" err="1"/>
              <a:t>HangmanHard</a:t>
            </a:r>
            <a:r>
              <a:rPr lang="en-US" sz="1600" dirty="0"/>
              <a:t> extends Application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endParaRPr lang="en-US" sz="2000" dirty="0"/>
          </a:p>
          <a:p>
            <a:pPr marL="4572" lvl="1" indent="0">
              <a:buNone/>
            </a:pPr>
            <a:r>
              <a:rPr lang="en-US" sz="2000" dirty="0" err="1"/>
              <a:t>MainMenu</a:t>
            </a:r>
            <a:r>
              <a:rPr lang="en-US" sz="2000" dirty="0"/>
              <a:t>, </a:t>
            </a:r>
            <a:r>
              <a:rPr lang="en-US" sz="2000" dirty="0" err="1"/>
              <a:t>TicTacToe</a:t>
            </a:r>
            <a:r>
              <a:rPr lang="en-US" sz="2000" dirty="0"/>
              <a:t>, </a:t>
            </a:r>
            <a:r>
              <a:rPr lang="en-US" sz="2000" dirty="0" err="1"/>
              <a:t>ConnectFour</a:t>
            </a:r>
            <a:r>
              <a:rPr lang="en-US" sz="2000" dirty="0"/>
              <a:t>, and Hangman all use methods from static class </a:t>
            </a:r>
            <a:r>
              <a:rPr lang="en-US" sz="2000" dirty="0" err="1"/>
              <a:t>StatTracker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421-32E4-3055-1CBE-6959EF88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A4D7F-D42F-2C8E-92F8-39D46BB0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05" y="331337"/>
            <a:ext cx="8133734" cy="1137786"/>
          </a:xfrm>
        </p:spPr>
        <p:txBody>
          <a:bodyPr anchor="b">
            <a:normAutofit/>
          </a:bodyPr>
          <a:lstStyle/>
          <a:p>
            <a:r>
              <a:rPr lang="en-US" sz="6000" dirty="0"/>
              <a:t>Brief Summary</a:t>
            </a:r>
          </a:p>
        </p:txBody>
      </p:sp>
    </p:spTree>
    <p:extLst>
      <p:ext uri="{BB962C8B-B14F-4D97-AF65-F5344CB8AC3E}">
        <p14:creationId xmlns:p14="http://schemas.microsoft.com/office/powerpoint/2010/main" val="169056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</TotalTime>
  <Words>307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Quick ‘n’ Fun Games</vt:lpstr>
      <vt:lpstr>PROBLEMS TO SOLVE</vt:lpstr>
      <vt:lpstr>Quick ‘n’ Fun Game Compilation!</vt:lpstr>
      <vt:lpstr>Main Menu &amp; Check Stats UI</vt:lpstr>
      <vt:lpstr>Tic-Tac-Toe UI</vt:lpstr>
      <vt:lpstr>Connect Four UI</vt:lpstr>
      <vt:lpstr>Hangman UI</vt:lpstr>
      <vt:lpstr>UML Class Diagram</vt:lpstr>
      <vt:lpstr>Brief Summary</vt:lpstr>
      <vt:lpstr>Development process</vt:lpstr>
      <vt:lpstr>What I learned…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Najera</dc:creator>
  <cp:lastModifiedBy>Samuel Najera</cp:lastModifiedBy>
  <cp:revision>2</cp:revision>
  <dcterms:created xsi:type="dcterms:W3CDTF">2024-12-02T22:35:25Z</dcterms:created>
  <dcterms:modified xsi:type="dcterms:W3CDTF">2024-12-03T04:14:04Z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