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292C6-629D-40B9-B332-2C7A678FE659}" v="13" dt="2020-03-09T21:02:0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6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283-8227-498A-A788-82689DA098E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B19A-1AF8-4A46-BAD2-B28323A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15C4-1A3C-4885-A820-2E489A66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4819137"/>
            <a:ext cx="10353761" cy="940354"/>
          </a:xfrm>
        </p:spPr>
        <p:txBody>
          <a:bodyPr>
            <a:normAutofit/>
          </a:bodyPr>
          <a:lstStyle/>
          <a:p>
            <a:r>
              <a:rPr lang="en-US" sz="3600"/>
              <a:t>The Dragon Slayer of Montana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9603-7740-41A4-9553-20BE0A4A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759492"/>
            <a:ext cx="10353761" cy="501268"/>
          </a:xfrm>
        </p:spPr>
        <p:txBody>
          <a:bodyPr>
            <a:normAutofit/>
          </a:bodyPr>
          <a:lstStyle/>
          <a:p>
            <a:r>
              <a:rPr lang="en-US" sz="1800"/>
              <a:t>Created by Bryson Jex, Adrienn Joseph, and Salem Najera</a:t>
            </a:r>
          </a:p>
        </p:txBody>
      </p:sp>
      <p:pic>
        <p:nvPicPr>
          <p:cNvPr id="1026" name="Picture 2" descr="Image result for montana state shape png">
            <a:extLst>
              <a:ext uri="{FF2B5EF4-FFF2-40B4-BE49-F238E27FC236}">
                <a16:creationId xmlns:a16="http://schemas.microsoft.com/office/drawing/2014/main" id="{1C4540F6-5180-48FD-81B6-DF8D832F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1630" y="643466"/>
            <a:ext cx="6520390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FB0-BC65-4C2B-BA87-A64B746D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96E0-F0F0-4FBD-B766-4378CBB4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Genre: RPG / Dungeon Crawler</a:t>
            </a:r>
          </a:p>
          <a:p>
            <a:r>
              <a:rPr lang="en-US" sz="3200" dirty="0"/>
              <a:t>Program used: IntelliJ (coded in Java, of course)</a:t>
            </a:r>
          </a:p>
          <a:p>
            <a:r>
              <a:rPr lang="en-US" sz="3200" dirty="0"/>
              <a:t>Includes 3 classes for the player to play, monsters to fight, and a story of being a hero to enjoy.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0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C797-9EF4-4971-91D8-3A4E55EA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2124-97B7-463B-AA93-E1720D16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Bryson – Monster generator, monsters, and monster combat. </a:t>
            </a:r>
          </a:p>
          <a:p>
            <a:endParaRPr lang="en-US" dirty="0"/>
          </a:p>
          <a:p>
            <a:r>
              <a:rPr lang="en-US" dirty="0"/>
              <a:t>Adrienne – Player and player combat, combat controller, and inventory.</a:t>
            </a:r>
          </a:p>
          <a:p>
            <a:endParaRPr lang="en-US" dirty="0"/>
          </a:p>
          <a:p>
            <a:r>
              <a:rPr lang="en-US" dirty="0"/>
              <a:t>Salem – Story, paths controller, and encounters.</a:t>
            </a:r>
          </a:p>
        </p:txBody>
      </p:sp>
    </p:spTree>
    <p:extLst>
      <p:ext uri="{BB962C8B-B14F-4D97-AF65-F5344CB8AC3E}">
        <p14:creationId xmlns:p14="http://schemas.microsoft.com/office/powerpoint/2010/main" val="280849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2C5C-DAA8-4F0E-8152-B656243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had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3D0-65AB-4FA5-977D-81D2284E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Story and our path controller</a:t>
            </a:r>
          </a:p>
          <a:p>
            <a:r>
              <a:rPr lang="en-US" sz="3200" dirty="0"/>
              <a:t>Inventory System</a:t>
            </a:r>
          </a:p>
          <a:p>
            <a:r>
              <a:rPr lang="en-US" sz="3200" dirty="0"/>
              <a:t>Monster attack method and how they take damage</a:t>
            </a:r>
          </a:p>
        </p:txBody>
      </p:sp>
    </p:spTree>
    <p:extLst>
      <p:ext uri="{BB962C8B-B14F-4D97-AF65-F5344CB8AC3E}">
        <p14:creationId xmlns:p14="http://schemas.microsoft.com/office/powerpoint/2010/main" val="349276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8BCF-5905-438D-9498-741C9AC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we had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03F-3B67-4C4C-B13C-48AD9806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Laying out the story paths</a:t>
            </a:r>
          </a:p>
          <a:p>
            <a:r>
              <a:rPr lang="en-US" sz="3200" dirty="0"/>
              <a:t>Establishing each monster class and their creation</a:t>
            </a:r>
          </a:p>
          <a:p>
            <a:r>
              <a:rPr lang="en-US" sz="3200" dirty="0"/>
              <a:t>Character classes and their abilities</a:t>
            </a:r>
          </a:p>
        </p:txBody>
      </p:sp>
    </p:spTree>
    <p:extLst>
      <p:ext uri="{BB962C8B-B14F-4D97-AF65-F5344CB8AC3E}">
        <p14:creationId xmlns:p14="http://schemas.microsoft.com/office/powerpoint/2010/main" val="177007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C44C-EDAD-47D1-AAC8-73C0513F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896923"/>
            <a:ext cx="9733512" cy="2852737"/>
          </a:xfrm>
        </p:spPr>
        <p:txBody>
          <a:bodyPr>
            <a:normAutofit/>
          </a:bodyPr>
          <a:lstStyle/>
          <a:p>
            <a:r>
              <a:rPr lang="en-US" sz="4400" dirty="0"/>
              <a:t>Game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22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FE3BF-13F0-424E-A6B9-618C8119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7161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7232529-CD4C-44D0-AAC0-7B806714F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2" y="1043490"/>
            <a:ext cx="3348470" cy="2810563"/>
          </a:xfrm>
          <a:prstGeom prst="rect">
            <a:avLst/>
          </a:prstGeom>
        </p:spPr>
      </p:pic>
      <p:pic>
        <p:nvPicPr>
          <p:cNvPr id="5" name="Picture 4" descr="A person with a sunset in the background&#10;&#10;Description automatically generated">
            <a:extLst>
              <a:ext uri="{FF2B5EF4-FFF2-40B4-BE49-F238E27FC236}">
                <a16:creationId xmlns:a16="http://schemas.microsoft.com/office/drawing/2014/main" id="{A1592BDB-225F-4311-97B0-6A73219B7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75" y="851383"/>
            <a:ext cx="3217333" cy="3217333"/>
          </a:xfrm>
          <a:prstGeom prst="rect">
            <a:avLst/>
          </a:prstGeom>
        </p:spPr>
      </p:pic>
      <p:pic>
        <p:nvPicPr>
          <p:cNvPr id="14" name="Picture 13" descr="A person wearing a costume&#10;&#10;Description automatically generated">
            <a:extLst>
              <a:ext uri="{FF2B5EF4-FFF2-40B4-BE49-F238E27FC236}">
                <a16:creationId xmlns:a16="http://schemas.microsoft.com/office/drawing/2014/main" id="{3D12C061-89ED-4DF7-8F86-4E4BE0B52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86" y="1169102"/>
            <a:ext cx="3348470" cy="25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man, looking, sitting&#10;&#10;Description automatically generated">
            <a:extLst>
              <a:ext uri="{FF2B5EF4-FFF2-40B4-BE49-F238E27FC236}">
                <a16:creationId xmlns:a16="http://schemas.microsoft.com/office/drawing/2014/main" id="{5A947CEF-6CB2-49C1-92A2-BD10EFD85A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47919"/>
          <a:stretch/>
        </p:blipFill>
        <p:spPr>
          <a:xfrm>
            <a:off x="0" y="-2030"/>
            <a:ext cx="12191980" cy="685597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3BC77-06D4-47F7-B509-1E7004D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59" y="12747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260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68C97DF49734B8CEAF71594D5D511" ma:contentTypeVersion="12" ma:contentTypeDescription="Create a new document." ma:contentTypeScope="" ma:versionID="72363956a468680069ad9fa17e9c2ccf">
  <xsd:schema xmlns:xsd="http://www.w3.org/2001/XMLSchema" xmlns:xs="http://www.w3.org/2001/XMLSchema" xmlns:p="http://schemas.microsoft.com/office/2006/metadata/properties" xmlns:ns3="de9d01ee-5d92-4775-aaa6-87bb60bf4741" xmlns:ns4="3a56353b-27e6-4eca-ab5b-7e4deec4ddfb" targetNamespace="http://schemas.microsoft.com/office/2006/metadata/properties" ma:root="true" ma:fieldsID="cd723a325c05ba010124721dcda71160" ns3:_="" ns4:_="">
    <xsd:import namespace="de9d01ee-5d92-4775-aaa6-87bb60bf4741"/>
    <xsd:import namespace="3a56353b-27e6-4eca-ab5b-7e4deec4dd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d01ee-5d92-4775-aaa6-87bb60bf4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6353b-27e6-4eca-ab5b-7e4deec4d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4E4F3-51DF-4135-84C1-B90BC8830B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F54AB0-3E47-4704-AD98-82C25F0E5A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00F432-2128-4163-AE17-F6CE1229F8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9d01ee-5d92-4775-aaa6-87bb60bf4741"/>
    <ds:schemaRef ds:uri="3a56353b-27e6-4eca-ab5b-7e4deec4dd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The Dragon Slayer of Montana</vt:lpstr>
      <vt:lpstr>About the game</vt:lpstr>
      <vt:lpstr>Who did what???</vt:lpstr>
      <vt:lpstr>Challenges we had</vt:lpstr>
      <vt:lpstr>Successes we had</vt:lpstr>
      <vt:lpstr>Game demonstration</vt:lpstr>
      <vt:lpstr>Thank you!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Dragon Slayer of Montana</dc:title>
  <dc:creator>Bryson Jex</dc:creator>
  <cp:lastModifiedBy>Bryson Jex</cp:lastModifiedBy>
  <cp:revision>3</cp:revision>
  <dcterms:created xsi:type="dcterms:W3CDTF">2020-03-10T19:57:07Z</dcterms:created>
  <dcterms:modified xsi:type="dcterms:W3CDTF">2020-03-10T20:06:07Z</dcterms:modified>
</cp:coreProperties>
</file>