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84" r:id="rId4"/>
    <p:sldId id="285" r:id="rId5"/>
    <p:sldId id="259" r:id="rId6"/>
    <p:sldId id="282" r:id="rId7"/>
    <p:sldId id="283" r:id="rId8"/>
    <p:sldId id="260" r:id="rId9"/>
    <p:sldId id="266" r:id="rId10"/>
    <p:sldId id="267" r:id="rId11"/>
    <p:sldId id="268" r:id="rId12"/>
    <p:sldId id="261" r:id="rId13"/>
    <p:sldId id="271" r:id="rId14"/>
    <p:sldId id="269" r:id="rId15"/>
    <p:sldId id="270" r:id="rId16"/>
    <p:sldId id="272" r:id="rId17"/>
    <p:sldId id="262" r:id="rId18"/>
    <p:sldId id="277" r:id="rId19"/>
    <p:sldId id="273" r:id="rId20"/>
    <p:sldId id="278" r:id="rId21"/>
    <p:sldId id="263" r:id="rId22"/>
    <p:sldId id="280" r:id="rId23"/>
    <p:sldId id="281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UR AFIQAH BINTI ABDUL MALIC@ABDUL MALIK" initials="NABAMM" lastIdx="1" clrIdx="0">
    <p:extLst>
      <p:ext uri="{19B8F6BF-5375-455C-9EA6-DF929625EA0E}">
        <p15:presenceInfo xmlns:p15="http://schemas.microsoft.com/office/powerpoint/2012/main" userId="S::2017368607@isiswa.uitm.edu.my::2e25e371-8007-45e1-8f88-9f5b6b8c54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4800" y="264800"/>
            <a:ext cx="11662400" cy="63476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398300" y="4078167"/>
            <a:ext cx="6552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044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64800" y="264800"/>
            <a:ext cx="11662400" cy="63476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350400" y="3330333"/>
            <a:ext cx="6600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350400" y="4904336"/>
            <a:ext cx="66000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0842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264800" y="264800"/>
            <a:ext cx="11662400" cy="63476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406033" y="1139700"/>
            <a:ext cx="6869600" cy="46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75719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200"/>
              <a:buChar char="▪"/>
              <a:defRPr sz="4267" i="1"/>
            </a:lvl1pPr>
            <a:lvl2pPr marL="1219170" lvl="1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4267" i="1"/>
            </a:lvl2pPr>
            <a:lvl3pPr marL="1828754" lvl="2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4267" i="1"/>
            </a:lvl3pPr>
            <a:lvl4pPr marL="2438339" lvl="3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4267" i="1"/>
            </a:lvl4pPr>
            <a:lvl5pPr marL="3047924" lvl="4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4267" i="1"/>
            </a:lvl5pPr>
            <a:lvl6pPr marL="3657509" lvl="5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4267" i="1"/>
            </a:lvl6pPr>
            <a:lvl7pPr marL="4267093" lvl="6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4267" i="1"/>
            </a:lvl7pPr>
            <a:lvl8pPr marL="4876678" lvl="7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4267" i="1"/>
            </a:lvl8pPr>
            <a:lvl9pPr marL="5486263" lvl="8" indent="-575719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4267" i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/>
          <p:nvPr/>
        </p:nvSpPr>
        <p:spPr>
          <a:xfrm>
            <a:off x="823667" y="804500"/>
            <a:ext cx="1264000" cy="126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/>
          <p:nvPr/>
        </p:nvSpPr>
        <p:spPr>
          <a:xfrm>
            <a:off x="1078928" y="1139700"/>
            <a:ext cx="753477" cy="5936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2400" b="1" i="0">
                <a:ln>
                  <a:noFill/>
                </a:ln>
                <a:solidFill>
                  <a:srgbClr val="FFFFFF"/>
                </a:solidFill>
                <a:latin typeface="Arial"/>
              </a:rPr>
              <a:t>“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B60449E-D292-4617-AFC1-668BC0926A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5007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64800" y="264800"/>
            <a:ext cx="11662400" cy="63476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158867" y="1130133"/>
            <a:ext cx="6789600" cy="1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158867" y="3083900"/>
            <a:ext cx="9874400" cy="2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▪"/>
              <a:defRPr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B60449E-D292-4617-AFC1-668BC0926A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8332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264800" y="264800"/>
            <a:ext cx="11662400" cy="63476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1158867" y="1130133"/>
            <a:ext cx="6789600" cy="1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158867" y="3083900"/>
            <a:ext cx="4792800" cy="28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2133"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2133"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2133"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6240304" y="3083900"/>
            <a:ext cx="4792800" cy="28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2133"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2133"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2133"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B60449E-D292-4617-AFC1-668BC0926A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4387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264800" y="264800"/>
            <a:ext cx="11662400" cy="63476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1158867" y="1130133"/>
            <a:ext cx="6789600" cy="1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1158867" y="3083900"/>
            <a:ext cx="3155200" cy="2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4475652" y="3083900"/>
            <a:ext cx="3155200" cy="2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7792439" y="3083900"/>
            <a:ext cx="3155200" cy="2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B60449E-D292-4617-AFC1-668BC0926A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285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264800" y="264800"/>
            <a:ext cx="11662400" cy="63476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1120567" y="5265467"/>
            <a:ext cx="9950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800"/>
              <a:buFont typeface="Work Sans"/>
              <a:buNone/>
              <a:defRPr sz="2400" b="1">
                <a:latin typeface="Work Sans"/>
                <a:ea typeface="Work Sans"/>
                <a:cs typeface="Work Sans"/>
                <a:sym typeface="Work San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fld id="{3B60449E-D292-4617-AFC1-668BC0926A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6773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264800" y="264800"/>
            <a:ext cx="11662400" cy="63476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B60449E-D292-4617-AFC1-668BC0926A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6036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verse">
  <p:cSld name="Blank reverse">
    <p:bg>
      <p:bgPr>
        <a:solidFill>
          <a:srgbClr val="000000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264800" y="264800"/>
            <a:ext cx="11662400" cy="6347600"/>
          </a:xfrm>
          <a:prstGeom prst="frame">
            <a:avLst>
              <a:gd name="adj1" fmla="val 412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3B60449E-D292-4617-AFC1-668BC0926A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5636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58867" y="1130133"/>
            <a:ext cx="6789600" cy="1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58867" y="3083900"/>
            <a:ext cx="9874400" cy="2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▪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○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■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●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○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■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733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733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733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733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733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733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733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733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733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fld id="{3B60449E-D292-4617-AFC1-668BC0926A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9375687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kakijersidotcom@gmail.com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E9E7DA8-83BF-4514-A86B-CDCCAC215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5998" y="1037299"/>
            <a:ext cx="6600000" cy="1546400"/>
          </a:xfrm>
        </p:spPr>
        <p:txBody>
          <a:bodyPr/>
          <a:lstStyle/>
          <a:p>
            <a:pPr algn="ctr"/>
            <a:r>
              <a:rPr lang="en-US" sz="3200" dirty="0"/>
              <a:t>IMD 311</a:t>
            </a:r>
            <a:br>
              <a:rPr lang="en-US" sz="3200" dirty="0"/>
            </a:br>
            <a:r>
              <a:rPr lang="en-US" sz="3200" dirty="0"/>
              <a:t>INTRODUCTION TO WEB CONTENT MANAGEMENT OF DESIGN </a:t>
            </a:r>
            <a:br>
              <a:rPr lang="en-MY" sz="3200" dirty="0"/>
            </a:br>
            <a:endParaRPr lang="en-US" sz="32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52FBB7C-5771-408F-8AC9-C4DCC2E5E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4707" y="4774301"/>
            <a:ext cx="7582585" cy="1046400"/>
          </a:xfrm>
        </p:spPr>
        <p:txBody>
          <a:bodyPr/>
          <a:lstStyle/>
          <a:p>
            <a:pPr algn="ctr"/>
            <a:r>
              <a:rPr lang="en-US" dirty="0"/>
              <a:t>NUR AFIQAH BT ABDUL MALIC @ ABDUL MALIK (2017368607)</a:t>
            </a:r>
            <a:endParaRPr lang="en-M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dirty="0"/>
              <a:t>NUR AMIRAH BT ZAMRIN (2017333471)</a:t>
            </a:r>
          </a:p>
          <a:p>
            <a:pPr algn="ctr"/>
            <a:r>
              <a:rPr lang="en-US" dirty="0"/>
              <a:t>SITI NAJIHA BT NAZARI (2017333913)</a:t>
            </a:r>
          </a:p>
          <a:p>
            <a:pPr algn="ctr"/>
            <a:r>
              <a:rPr lang="en-US" dirty="0"/>
              <a:t>SITI HAISYA AMIRAH BT AMIR (2017378419)</a:t>
            </a:r>
            <a:endParaRPr lang="en-M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MY" b="1" dirty="0"/>
          </a:p>
          <a:p>
            <a:endParaRPr lang="en-MY" b="1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51D69A-6F7E-443A-BB64-284C21261086}"/>
              </a:ext>
            </a:extLst>
          </p:cNvPr>
          <p:cNvSpPr txBox="1"/>
          <p:nvPr/>
        </p:nvSpPr>
        <p:spPr>
          <a:xfrm>
            <a:off x="4217399" y="2724892"/>
            <a:ext cx="3757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CASE STUDY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</a:rPr>
              <a:t>(KAKI JERSI)</a:t>
            </a:r>
            <a:endParaRPr lang="en-MY" sz="2800" b="1" dirty="0">
              <a:solidFill>
                <a:srgbClr val="002060"/>
              </a:solidFill>
            </a:endParaRP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8C69CB4-975A-4025-819C-030973934A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7" y="729879"/>
            <a:ext cx="2304707" cy="97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64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1AF1D66-EC14-42FF-8558-84E9691EC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106" y="707649"/>
            <a:ext cx="3155200" cy="692902"/>
          </a:xfrm>
        </p:spPr>
        <p:txBody>
          <a:bodyPr/>
          <a:lstStyle/>
          <a:p>
            <a:pPr algn="ctr"/>
            <a:r>
              <a:rPr lang="en-US" dirty="0"/>
              <a:t>WHO</a:t>
            </a:r>
            <a:endParaRPr lang="en-MY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39B453E-874D-488A-AF3A-0469067A3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2086" y="1269168"/>
            <a:ext cx="3577883" cy="4534732"/>
          </a:xfrm>
        </p:spPr>
        <p:txBody>
          <a:bodyPr/>
          <a:lstStyle/>
          <a:p>
            <a:r>
              <a:rPr lang="en-US" dirty="0"/>
              <a:t>Website developer are remained anonymous but there are a dedicated page on ‘About Us’</a:t>
            </a:r>
          </a:p>
          <a:p>
            <a:r>
              <a:rPr lang="en-US" dirty="0"/>
              <a:t>Provide a dedicated email which are </a:t>
            </a:r>
            <a:r>
              <a:rPr lang="en-US" u="sng" dirty="0">
                <a:hlinkClick r:id="rId2"/>
              </a:rPr>
              <a:t>kakijersidotcom@gmail.com</a:t>
            </a:r>
            <a:r>
              <a:rPr lang="en-US" dirty="0"/>
              <a:t> for their clients on behalf of asking any business related questions</a:t>
            </a:r>
          </a:p>
          <a:p>
            <a:endParaRPr lang="en-MY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7AD1F66-20C8-45A7-A329-17E53C2E51A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475652" y="1400551"/>
            <a:ext cx="3350129" cy="4403349"/>
          </a:xfrm>
        </p:spPr>
        <p:txBody>
          <a:bodyPr/>
          <a:lstStyle/>
          <a:p>
            <a:r>
              <a:rPr lang="en-US" dirty="0"/>
              <a:t>Use WordPress for designing their websites, keeping data of their user’s accounts, and updating any new items. </a:t>
            </a:r>
          </a:p>
          <a:p>
            <a:r>
              <a:rPr lang="en-US" dirty="0"/>
              <a:t>It shows a very simplistic use of fonts with an organize overall interface starting from the navigation section until footers.</a:t>
            </a:r>
            <a:endParaRPr lang="en-MY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F64D4A0-F984-43D0-BC05-F4C5BD71A1D1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8269784" y="1400551"/>
            <a:ext cx="3350129" cy="4403349"/>
          </a:xfrm>
        </p:spPr>
        <p:txBody>
          <a:bodyPr/>
          <a:lstStyle/>
          <a:p>
            <a:r>
              <a:rPr lang="en-US" dirty="0"/>
              <a:t>Use a general and basic style of user interface</a:t>
            </a:r>
          </a:p>
          <a:p>
            <a:r>
              <a:rPr lang="en-US" dirty="0"/>
              <a:t>The website developer created an organize product by their columns and rows. </a:t>
            </a:r>
          </a:p>
          <a:p>
            <a:r>
              <a:rPr lang="en-US" dirty="0"/>
              <a:t>User also does not have any difficulty in finding their items.</a:t>
            </a: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3D570A-A27D-4821-B2B8-09B3B6D3B87D}"/>
              </a:ext>
            </a:extLst>
          </p:cNvPr>
          <p:cNvSpPr txBox="1"/>
          <p:nvPr/>
        </p:nvSpPr>
        <p:spPr>
          <a:xfrm>
            <a:off x="5336876" y="692665"/>
            <a:ext cx="1594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WHY</a:t>
            </a:r>
            <a:endParaRPr lang="en-MY" sz="4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4A3CA3-92A2-47F0-AAF4-B5138AD9BA91}"/>
              </a:ext>
            </a:extLst>
          </p:cNvPr>
          <p:cNvSpPr txBox="1"/>
          <p:nvPr/>
        </p:nvSpPr>
        <p:spPr>
          <a:xfrm>
            <a:off x="9107603" y="682862"/>
            <a:ext cx="1880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WHAT</a:t>
            </a:r>
            <a:endParaRPr lang="en-MY" sz="4000" b="1" dirty="0"/>
          </a:p>
        </p:txBody>
      </p:sp>
    </p:spTree>
    <p:extLst>
      <p:ext uri="{BB962C8B-B14F-4D97-AF65-F5344CB8AC3E}">
        <p14:creationId xmlns:p14="http://schemas.microsoft.com/office/powerpoint/2010/main" val="10952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1AF1D66-EC14-42FF-8558-84E9691EC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106" y="707649"/>
            <a:ext cx="3155200" cy="692902"/>
          </a:xfrm>
        </p:spPr>
        <p:txBody>
          <a:bodyPr/>
          <a:lstStyle/>
          <a:p>
            <a:pPr algn="ctr"/>
            <a:r>
              <a:rPr lang="en-US" dirty="0"/>
              <a:t>WHEN</a:t>
            </a:r>
            <a:endParaRPr lang="en-MY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39B453E-874D-488A-AF3A-0469067A3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2086" y="1269168"/>
            <a:ext cx="3577883" cy="4534732"/>
          </a:xfrm>
        </p:spPr>
        <p:txBody>
          <a:bodyPr/>
          <a:lstStyle/>
          <a:p>
            <a:r>
              <a:rPr lang="en-US" dirty="0"/>
              <a:t>Deliver all the information their customer needs to take which include customer care, info and follow us</a:t>
            </a:r>
          </a:p>
          <a:p>
            <a:r>
              <a:rPr lang="en-US" dirty="0"/>
              <a:t>All of the information that given are in fact accurate and same goes with all the social media links</a:t>
            </a:r>
            <a:endParaRPr lang="en-MY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7AD1F66-20C8-45A7-A329-17E53C2E51A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475652" y="1400551"/>
            <a:ext cx="3350129" cy="4403349"/>
          </a:xfrm>
        </p:spPr>
        <p:txBody>
          <a:bodyPr/>
          <a:lstStyle/>
          <a:p>
            <a:r>
              <a:rPr lang="en-US" dirty="0"/>
              <a:t>The website just updated their new sales items and fixing a minor typography</a:t>
            </a:r>
            <a:r>
              <a:rPr lang="en-US" b="1" dirty="0"/>
              <a:t> </a:t>
            </a:r>
          </a:p>
          <a:p>
            <a:r>
              <a:rPr lang="en-US" dirty="0"/>
              <a:t>These were typos were located above footers </a:t>
            </a:r>
            <a:endParaRPr lang="en-MY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F64D4A0-F984-43D0-BC05-F4C5BD71A1D1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8269784" y="1400551"/>
            <a:ext cx="3350129" cy="4403349"/>
          </a:xfrm>
        </p:spPr>
        <p:txBody>
          <a:bodyPr/>
          <a:lstStyle/>
          <a:p>
            <a:r>
              <a:rPr lang="en-US" dirty="0"/>
              <a:t>responsive with mobile browsers and all the buttons and links and functioning</a:t>
            </a:r>
          </a:p>
          <a:p>
            <a:r>
              <a:rPr lang="en-US" dirty="0"/>
              <a:t>All the media that been used are accurate with the products</a:t>
            </a:r>
          </a:p>
          <a:p>
            <a:r>
              <a:rPr lang="en-US" dirty="0"/>
              <a:t>The colors, materials and other information of a specific items are informed, and the usage of photographers and models are appropriate.</a:t>
            </a: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3D570A-A27D-4821-B2B8-09B3B6D3B87D}"/>
              </a:ext>
            </a:extLst>
          </p:cNvPr>
          <p:cNvSpPr txBox="1"/>
          <p:nvPr/>
        </p:nvSpPr>
        <p:spPr>
          <a:xfrm>
            <a:off x="5336876" y="692665"/>
            <a:ext cx="2175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WHERE</a:t>
            </a:r>
            <a:endParaRPr lang="en-MY" sz="4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4A3CA3-92A2-47F0-AAF4-B5138AD9BA91}"/>
              </a:ext>
            </a:extLst>
          </p:cNvPr>
          <p:cNvSpPr txBox="1"/>
          <p:nvPr/>
        </p:nvSpPr>
        <p:spPr>
          <a:xfrm>
            <a:off x="9107603" y="682862"/>
            <a:ext cx="1880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HOW</a:t>
            </a:r>
            <a:endParaRPr lang="en-MY" sz="4000" b="1" dirty="0"/>
          </a:p>
        </p:txBody>
      </p:sp>
    </p:spTree>
    <p:extLst>
      <p:ext uri="{BB962C8B-B14F-4D97-AF65-F5344CB8AC3E}">
        <p14:creationId xmlns:p14="http://schemas.microsoft.com/office/powerpoint/2010/main" val="755743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AD7B99-8C06-4EB1-9FF9-0BE517BC0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1200" y="2695775"/>
            <a:ext cx="6869600" cy="1466449"/>
          </a:xfrm>
        </p:spPr>
        <p:txBody>
          <a:bodyPr/>
          <a:lstStyle/>
          <a:p>
            <a:pPr marL="33866" indent="0" algn="ctr">
              <a:buNone/>
            </a:pPr>
            <a:r>
              <a:rPr lang="en-US" sz="6000" b="1" dirty="0"/>
              <a:t>4. COLOR SCHEME USE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48115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93F618-9A29-4443-B45A-F20B19B6D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371919"/>
            <a:ext cx="11247120" cy="611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39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B299A6-E26E-46C8-A4AB-31533AEBE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74" y="655320"/>
            <a:ext cx="10969052" cy="509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18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BB9B1-92C7-42DF-BAE0-CCE0DCBEC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8865" y="775380"/>
            <a:ext cx="3155200" cy="2720000"/>
          </a:xfrm>
        </p:spPr>
        <p:txBody>
          <a:bodyPr/>
          <a:lstStyle/>
          <a:p>
            <a:pPr marL="186262" indent="0" algn="ctr">
              <a:buNone/>
            </a:pPr>
            <a:r>
              <a:rPr lang="en-MY" sz="4000" b="1" dirty="0">
                <a:latin typeface="Work Sans"/>
              </a:rPr>
              <a:t>WHO</a:t>
            </a:r>
          </a:p>
          <a:p>
            <a:pPr algn="just"/>
            <a:r>
              <a:rPr lang="en-US" sz="1870" dirty="0">
                <a:ea typeface="Calibri" panose="020F0502020204030204" pitchFamily="34" charset="0"/>
              </a:rPr>
              <a:t>Most tend to have a distinct color scheme associated with their brand identity.</a:t>
            </a:r>
          </a:p>
          <a:p>
            <a:pPr algn="just"/>
            <a:r>
              <a:rPr lang="en-US" sz="1870" dirty="0">
                <a:ea typeface="Calibri" panose="020F0502020204030204" pitchFamily="34" charset="0"/>
              </a:rPr>
              <a:t>Kaki </a:t>
            </a:r>
            <a:r>
              <a:rPr lang="en-US" sz="1870" dirty="0" err="1">
                <a:ea typeface="Calibri" panose="020F0502020204030204" pitchFamily="34" charset="0"/>
              </a:rPr>
              <a:t>Jersi</a:t>
            </a:r>
            <a:r>
              <a:rPr lang="en-US" sz="1870" dirty="0">
                <a:ea typeface="Calibri" panose="020F0502020204030204" pitchFamily="34" charset="0"/>
              </a:rPr>
              <a:t> used plain background color to keeps their visitors' focus on their content and products.</a:t>
            </a:r>
          </a:p>
          <a:p>
            <a:pPr algn="just"/>
            <a:endParaRPr lang="en-US" sz="20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/>
            <a:endParaRPr lang="en-MY" sz="187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10BEB-790B-437F-A505-19F7A23A568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18400" y="788760"/>
            <a:ext cx="3155200" cy="2720000"/>
          </a:xfrm>
        </p:spPr>
        <p:txBody>
          <a:bodyPr/>
          <a:lstStyle/>
          <a:p>
            <a:pPr marL="186262" lvl="0" indent="0" algn="ctr">
              <a:buClr>
                <a:srgbClr val="000000"/>
              </a:buClr>
              <a:buNone/>
            </a:pPr>
            <a:r>
              <a:rPr lang="en-MY" sz="4000" b="1" dirty="0">
                <a:solidFill>
                  <a:srgbClr val="000000"/>
                </a:solidFill>
                <a:latin typeface="Work Sans"/>
              </a:rPr>
              <a:t>WHY</a:t>
            </a:r>
          </a:p>
          <a:p>
            <a:r>
              <a:rPr lang="en-US" dirty="0"/>
              <a:t>For websites that have a lot of content,  especially a lot of words and picture of products</a:t>
            </a:r>
          </a:p>
          <a:p>
            <a:r>
              <a:rPr lang="en-US" dirty="0"/>
              <a:t>It is best to choose a white background for a clean and easy-to-read look. </a:t>
            </a:r>
          </a:p>
          <a:p>
            <a:endParaRPr lang="en-MY" dirty="0"/>
          </a:p>
          <a:p>
            <a:pPr marL="186262" indent="0">
              <a:buNone/>
            </a:pP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7F72E9-A1C2-495B-B372-CFFDECE5D324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7877935" y="760140"/>
            <a:ext cx="3155200" cy="2720000"/>
          </a:xfrm>
        </p:spPr>
        <p:txBody>
          <a:bodyPr/>
          <a:lstStyle/>
          <a:p>
            <a:pPr marL="186262" lvl="0" indent="0" algn="ctr">
              <a:buClr>
                <a:srgbClr val="000000"/>
              </a:buClr>
              <a:buNone/>
            </a:pPr>
            <a:r>
              <a:rPr lang="en-MY" sz="4000" b="1" dirty="0">
                <a:solidFill>
                  <a:srgbClr val="000000"/>
                </a:solidFill>
                <a:latin typeface="Work Sans"/>
              </a:rPr>
              <a:t>WHAT</a:t>
            </a:r>
          </a:p>
          <a:p>
            <a:r>
              <a:rPr lang="en-US" dirty="0"/>
              <a:t>The used of red color is to highlight or to draw attention on important information in a text. </a:t>
            </a:r>
          </a:p>
          <a:p>
            <a:r>
              <a:rPr lang="en-US" dirty="0"/>
              <a:t>To make visitors focus on Kaki </a:t>
            </a:r>
            <a:r>
              <a:rPr lang="en-US" dirty="0" err="1"/>
              <a:t>Jersi</a:t>
            </a:r>
            <a:r>
              <a:rPr lang="en-US" dirty="0"/>
              <a:t> product and content.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22209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E995B-EB42-4B41-ADBB-3BFF4A580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8865" y="709000"/>
            <a:ext cx="3155200" cy="2720000"/>
          </a:xfrm>
        </p:spPr>
        <p:txBody>
          <a:bodyPr/>
          <a:lstStyle/>
          <a:p>
            <a:pPr marL="186262" indent="0" algn="ctr">
              <a:buNone/>
            </a:pPr>
            <a:r>
              <a:rPr lang="en-MY" sz="4000" b="1" dirty="0">
                <a:latin typeface="Work Sans"/>
              </a:rPr>
              <a:t>WHEN</a:t>
            </a:r>
          </a:p>
          <a:p>
            <a:pPr algn="just"/>
            <a:r>
              <a:rPr lang="en-US" sz="1870" dirty="0"/>
              <a:t>The color scheme that they used are suitable for their target customers</a:t>
            </a:r>
            <a:endParaRPr lang="en-MY" sz="187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D87BA-B1D2-4121-B452-837966E7595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475652" y="709000"/>
            <a:ext cx="3155200" cy="2720000"/>
          </a:xfrm>
        </p:spPr>
        <p:txBody>
          <a:bodyPr/>
          <a:lstStyle/>
          <a:p>
            <a:pPr marL="186262" indent="0" algn="ctr">
              <a:buNone/>
            </a:pPr>
            <a:r>
              <a:rPr lang="en-MY" sz="4000" b="1" dirty="0">
                <a:latin typeface="Work Sans"/>
              </a:rPr>
              <a:t>WHERE</a:t>
            </a:r>
          </a:p>
          <a:p>
            <a:pPr algn="just"/>
            <a:r>
              <a:rPr lang="en-US" sz="1870" dirty="0"/>
              <a:t>These websites used white (#FFFFFF) on their background </a:t>
            </a:r>
          </a:p>
          <a:p>
            <a:pPr algn="just"/>
            <a:r>
              <a:rPr lang="en-US" sz="1870" dirty="0"/>
              <a:t>Black (#000000) on header and footer.</a:t>
            </a:r>
          </a:p>
          <a:p>
            <a:pPr algn="just"/>
            <a:r>
              <a:rPr lang="en-US" sz="1870" dirty="0"/>
              <a:t>Red (#ff0000) is to highlight or to draw attention to important information in website.</a:t>
            </a:r>
            <a:endParaRPr lang="en-MY" sz="187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D0B87-D136-4F66-B581-D4C61EE4B393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7792439" y="709000"/>
            <a:ext cx="3155200" cy="2720000"/>
          </a:xfrm>
        </p:spPr>
        <p:txBody>
          <a:bodyPr/>
          <a:lstStyle/>
          <a:p>
            <a:pPr marL="186262" indent="0" algn="ctr">
              <a:buNone/>
            </a:pPr>
            <a:r>
              <a:rPr lang="en-MY" sz="4000" b="1" dirty="0">
                <a:latin typeface="Work Sans"/>
              </a:rPr>
              <a:t>HOW</a:t>
            </a:r>
          </a:p>
          <a:p>
            <a:pPr algn="just"/>
            <a:r>
              <a:rPr lang="en-US" sz="1870" dirty="0"/>
              <a:t>For kakijersi.com, when people see the red color, it will triggers emotional responses like excitement. </a:t>
            </a:r>
            <a:endParaRPr lang="en-MY" sz="1870" dirty="0"/>
          </a:p>
        </p:txBody>
      </p:sp>
    </p:spTree>
    <p:extLst>
      <p:ext uri="{BB962C8B-B14F-4D97-AF65-F5344CB8AC3E}">
        <p14:creationId xmlns:p14="http://schemas.microsoft.com/office/powerpoint/2010/main" val="2636965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AD7B99-8C06-4EB1-9FF9-0BE517BC0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1200" y="2205219"/>
            <a:ext cx="6869600" cy="2447562"/>
          </a:xfrm>
        </p:spPr>
        <p:txBody>
          <a:bodyPr/>
          <a:lstStyle/>
          <a:p>
            <a:pPr marL="33866" indent="0" algn="ctr">
              <a:buNone/>
            </a:pPr>
            <a:r>
              <a:rPr lang="en-US" sz="6000" b="1" dirty="0"/>
              <a:t>5.	NAVIGATION OF THE WEBSITE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64367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EDBC-1488-4EC2-8EF6-2CFCC4D61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200" y="445455"/>
            <a:ext cx="6789600" cy="968490"/>
          </a:xfrm>
        </p:spPr>
        <p:txBody>
          <a:bodyPr/>
          <a:lstStyle/>
          <a:p>
            <a:pPr algn="ctr"/>
            <a:r>
              <a:rPr lang="en-MY" dirty="0"/>
              <a:t>WHAT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92ADA-F6B0-4F15-B52E-15F0E33BA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3936" y="1413945"/>
            <a:ext cx="4792800" cy="4670924"/>
          </a:xfrm>
        </p:spPr>
        <p:txBody>
          <a:bodyPr/>
          <a:lstStyle/>
          <a:p>
            <a:r>
              <a:rPr lang="en-MY" dirty="0"/>
              <a:t>Responsive navigation bar.</a:t>
            </a:r>
          </a:p>
          <a:p>
            <a:endParaRPr lang="en-MY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C4715-9002-42F9-9599-8700061A552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345264" y="1413945"/>
            <a:ext cx="4792800" cy="4670924"/>
          </a:xfrm>
        </p:spPr>
        <p:txBody>
          <a:bodyPr/>
          <a:lstStyle/>
          <a:p>
            <a:r>
              <a:rPr lang="en-MY" dirty="0"/>
              <a:t>The hamburger menu.</a:t>
            </a:r>
          </a:p>
          <a:p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97A5B-8526-4A4C-8FB1-EEB7DACED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92" y="2144594"/>
            <a:ext cx="5488688" cy="8332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C699BD-BC6F-4822-9BF1-D2696355B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007" y="2098632"/>
            <a:ext cx="2873314" cy="330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81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15B2A-4BF6-45EC-B48C-CC71C9AF0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8864" y="719916"/>
            <a:ext cx="3817869" cy="2720000"/>
          </a:xfrm>
        </p:spPr>
        <p:txBody>
          <a:bodyPr/>
          <a:lstStyle/>
          <a:p>
            <a:pPr marL="186262" indent="0" algn="ctr">
              <a:buNone/>
            </a:pPr>
            <a:r>
              <a:rPr lang="en-MY" sz="4000" b="1" dirty="0">
                <a:latin typeface="Work Sans"/>
              </a:rPr>
              <a:t>WHO</a:t>
            </a:r>
          </a:p>
          <a:p>
            <a:pPr algn="just"/>
            <a:r>
              <a:rPr lang="en-US" dirty="0"/>
              <a:t>For their customer to navigate with ease and have a great experience when browsing the website</a:t>
            </a:r>
            <a:endParaRPr lang="en-MY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10E1B-A3D1-4C82-8C3D-42C2EB3DD13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976077" y="719916"/>
            <a:ext cx="4502047" cy="2720000"/>
          </a:xfrm>
        </p:spPr>
        <p:txBody>
          <a:bodyPr/>
          <a:lstStyle/>
          <a:p>
            <a:pPr marL="186262" indent="0" algn="ctr">
              <a:buNone/>
            </a:pPr>
            <a:r>
              <a:rPr lang="en-MY" sz="4000" b="1" dirty="0">
                <a:latin typeface="Work Sans"/>
              </a:rPr>
              <a:t>WHY</a:t>
            </a:r>
          </a:p>
          <a:p>
            <a:r>
              <a:rPr lang="en-US" dirty="0"/>
              <a:t>Navigation bar is the most important one, in fact it is the first section that the user sees. When they enter a website and it links to the other main parts in the website.</a:t>
            </a:r>
          </a:p>
          <a:p>
            <a:r>
              <a:rPr lang="en-US" dirty="0"/>
              <a:t>Kaki </a:t>
            </a:r>
            <a:r>
              <a:rPr lang="en-US" dirty="0" err="1"/>
              <a:t>Jersi’s</a:t>
            </a:r>
            <a:r>
              <a:rPr lang="en-US" dirty="0"/>
              <a:t> websites uses hamburger menu to hide the navigation menu especially when customer browse their website using mobile devices.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1808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AD7B99-8C06-4EB1-9FF9-0BE517BC0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1200" y="2205219"/>
            <a:ext cx="6869600" cy="2447562"/>
          </a:xfrm>
        </p:spPr>
        <p:txBody>
          <a:bodyPr/>
          <a:lstStyle/>
          <a:p>
            <a:pPr marL="33866" indent="0" algn="ctr">
              <a:buNone/>
            </a:pPr>
            <a:r>
              <a:rPr lang="en-US" sz="6000" b="1" dirty="0"/>
              <a:t> 1. BACKGROUND OF THE WEBSITE</a:t>
            </a:r>
            <a:endParaRPr lang="en-MY" sz="6000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15022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38986-9D08-4972-837E-D66438D80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8897" y="775414"/>
            <a:ext cx="4792800" cy="2844400"/>
          </a:xfrm>
        </p:spPr>
        <p:txBody>
          <a:bodyPr/>
          <a:lstStyle/>
          <a:p>
            <a:pPr marL="169329" indent="0" algn="ctr">
              <a:buNone/>
            </a:pPr>
            <a:r>
              <a:rPr lang="en-MY" sz="4000" b="1" dirty="0">
                <a:latin typeface="Work Sans"/>
              </a:rPr>
              <a:t>WHERE</a:t>
            </a:r>
          </a:p>
          <a:p>
            <a:r>
              <a:rPr lang="en-US" sz="1870" dirty="0"/>
              <a:t>The navigation bar very accessible and it will make it easier for user to choose where they want to be in this website.</a:t>
            </a:r>
          </a:p>
          <a:p>
            <a:r>
              <a:rPr lang="en-US" sz="1870" dirty="0"/>
              <a:t>Through our finding with this website, Kaki </a:t>
            </a:r>
            <a:r>
              <a:rPr lang="en-US" sz="1870" dirty="0" err="1"/>
              <a:t>Jersi</a:t>
            </a:r>
            <a:r>
              <a:rPr lang="en-US" sz="1870" dirty="0"/>
              <a:t> website has 5 section which is “Home”, “About”, “Shop”,” Merchandise” and “Contact”</a:t>
            </a:r>
            <a:endParaRPr lang="en-MY" sz="187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A72D2-0C3C-4B2E-82CE-A09ED9EA116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40305" y="775414"/>
            <a:ext cx="4792800" cy="2844400"/>
          </a:xfrm>
        </p:spPr>
        <p:txBody>
          <a:bodyPr/>
          <a:lstStyle/>
          <a:p>
            <a:pPr marL="169329" indent="0" algn="ctr">
              <a:buNone/>
            </a:pPr>
            <a:r>
              <a:rPr lang="en-MY" sz="4000" b="1" dirty="0">
                <a:latin typeface="Work Sans"/>
              </a:rPr>
              <a:t>HOW</a:t>
            </a:r>
          </a:p>
          <a:p>
            <a:r>
              <a:rPr lang="en-US" sz="1870" dirty="0"/>
              <a:t>A website navigation bar is most commonly displayed as horizontal list of links at the top of each page.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00153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AD7B99-8C06-4EB1-9FF9-0BE517BC0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1200" y="2205219"/>
            <a:ext cx="6869600" cy="2447562"/>
          </a:xfrm>
        </p:spPr>
        <p:txBody>
          <a:bodyPr/>
          <a:lstStyle/>
          <a:p>
            <a:pPr marL="33866" indent="0" algn="ctr">
              <a:buNone/>
            </a:pPr>
            <a:r>
              <a:rPr lang="en-US" sz="6000" b="1" dirty="0"/>
              <a:t>6.	CONTENT OF THE WEBSITE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51157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15B2A-4BF6-45EC-B48C-CC71C9AF0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794" y="968991"/>
            <a:ext cx="3521496" cy="3057100"/>
          </a:xfrm>
        </p:spPr>
        <p:txBody>
          <a:bodyPr/>
          <a:lstStyle/>
          <a:p>
            <a:pPr marL="186262" indent="0" algn="ctr">
              <a:buNone/>
            </a:pPr>
            <a:r>
              <a:rPr lang="en-MY" sz="4000" b="1" dirty="0">
                <a:latin typeface="Work Sans"/>
              </a:rPr>
              <a:t>WHO</a:t>
            </a:r>
          </a:p>
          <a:p>
            <a:r>
              <a:rPr lang="en-US" dirty="0"/>
              <a:t>Customer and clients. </a:t>
            </a:r>
          </a:p>
          <a:p>
            <a:r>
              <a:rPr lang="en-US" dirty="0"/>
              <a:t>Individual or companies. </a:t>
            </a:r>
            <a:endParaRPr lang="en-MY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10E1B-A3D1-4C82-8C3D-42C2EB3DD13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489290" y="982637"/>
            <a:ext cx="3480999" cy="3603011"/>
          </a:xfrm>
        </p:spPr>
        <p:txBody>
          <a:bodyPr/>
          <a:lstStyle/>
          <a:p>
            <a:pPr marL="186262" indent="0" algn="ctr">
              <a:buNone/>
            </a:pPr>
            <a:r>
              <a:rPr lang="en-MY" sz="4000" b="1" dirty="0">
                <a:latin typeface="Work Sans"/>
              </a:rPr>
              <a:t>WHAT</a:t>
            </a:r>
          </a:p>
          <a:p>
            <a:r>
              <a:rPr lang="en-US" dirty="0" err="1"/>
              <a:t>Hari</a:t>
            </a:r>
            <a:r>
              <a:rPr lang="en-US" dirty="0"/>
              <a:t> Raya Surprise sale.</a:t>
            </a:r>
          </a:p>
          <a:p>
            <a:r>
              <a:rPr lang="en-US" dirty="0"/>
              <a:t>Home. </a:t>
            </a:r>
          </a:p>
          <a:p>
            <a:r>
              <a:rPr lang="en-US" dirty="0"/>
              <a:t>About.</a:t>
            </a:r>
          </a:p>
          <a:p>
            <a:r>
              <a:rPr lang="en-US" dirty="0"/>
              <a:t>Shop.</a:t>
            </a:r>
          </a:p>
          <a:p>
            <a:r>
              <a:rPr lang="en-US" dirty="0"/>
              <a:t>Merchandise. </a:t>
            </a:r>
          </a:p>
          <a:p>
            <a:r>
              <a:rPr lang="en-US" dirty="0"/>
              <a:t>Contact. </a:t>
            </a:r>
          </a:p>
          <a:p>
            <a:endParaRPr lang="en-US" dirty="0"/>
          </a:p>
          <a:p>
            <a:endParaRPr lang="en-US" dirty="0"/>
          </a:p>
          <a:p>
            <a:endParaRPr lang="en-MY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2E10E1B-A3D1-4C82-8C3D-42C2EB3DD13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970289" y="982637"/>
            <a:ext cx="3425588" cy="3766783"/>
          </a:xfrm>
        </p:spPr>
        <p:txBody>
          <a:bodyPr/>
          <a:lstStyle/>
          <a:p>
            <a:pPr marL="186262" indent="0" algn="ctr">
              <a:buNone/>
            </a:pPr>
            <a:r>
              <a:rPr lang="en-MY" sz="4000" b="1" dirty="0">
                <a:latin typeface="Work Sans"/>
              </a:rPr>
              <a:t>WHEN</a:t>
            </a:r>
          </a:p>
          <a:p>
            <a:r>
              <a:rPr lang="en-US" dirty="0"/>
              <a:t>Customers and clients can access whenever the want to do so. </a:t>
            </a:r>
          </a:p>
          <a:p>
            <a:endParaRPr lang="en-US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93359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2E10E1B-A3D1-4C82-8C3D-42C2EB3DD13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44520" y="1050876"/>
            <a:ext cx="2894967" cy="3766783"/>
          </a:xfrm>
        </p:spPr>
        <p:txBody>
          <a:bodyPr/>
          <a:lstStyle/>
          <a:p>
            <a:pPr marL="186262" indent="0" algn="ctr">
              <a:buNone/>
            </a:pPr>
            <a:r>
              <a:rPr lang="en-MY" sz="4000" b="1" dirty="0">
                <a:latin typeface="Work Sans"/>
              </a:rPr>
              <a:t>WHY</a:t>
            </a:r>
          </a:p>
          <a:p>
            <a:r>
              <a:rPr lang="en-US" dirty="0"/>
              <a:t>Advertising.</a:t>
            </a:r>
          </a:p>
          <a:p>
            <a:r>
              <a:rPr lang="en-US" dirty="0"/>
              <a:t>Informing and engaging target audience.</a:t>
            </a:r>
          </a:p>
          <a:p>
            <a:r>
              <a:rPr lang="en-US" dirty="0"/>
              <a:t>Attract customers.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MY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2E10E1B-A3D1-4C82-8C3D-42C2EB3DD13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113979" y="1050874"/>
            <a:ext cx="2894967" cy="3766783"/>
          </a:xfrm>
        </p:spPr>
        <p:txBody>
          <a:bodyPr/>
          <a:lstStyle/>
          <a:p>
            <a:pPr marL="186262" indent="0" algn="ctr">
              <a:buNone/>
            </a:pPr>
            <a:r>
              <a:rPr lang="en-MY" sz="4000" b="1" dirty="0">
                <a:latin typeface="Work Sans"/>
              </a:rPr>
              <a:t>WHERE</a:t>
            </a:r>
          </a:p>
          <a:p>
            <a:r>
              <a:rPr lang="en-US" dirty="0"/>
              <a:t>Search engine at the top of the sites.</a:t>
            </a:r>
          </a:p>
          <a:p>
            <a:endParaRPr lang="en-US" dirty="0"/>
          </a:p>
          <a:p>
            <a:endParaRPr lang="en-MY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2E10E1B-A3D1-4C82-8C3D-42C2EB3DD13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383438" y="1050873"/>
            <a:ext cx="3507476" cy="3766784"/>
          </a:xfrm>
        </p:spPr>
        <p:txBody>
          <a:bodyPr/>
          <a:lstStyle/>
          <a:p>
            <a:pPr marL="186262" indent="0" algn="ctr">
              <a:buNone/>
            </a:pPr>
            <a:r>
              <a:rPr lang="en-MY" sz="4000" b="1" dirty="0">
                <a:latin typeface="Work Sans"/>
              </a:rPr>
              <a:t>HOW</a:t>
            </a:r>
          </a:p>
          <a:p>
            <a:r>
              <a:rPr lang="en-US" dirty="0"/>
              <a:t>They are working to build confidence by helping consumers to know their business, the first stage in building long-term customer relations.</a:t>
            </a:r>
          </a:p>
          <a:p>
            <a:endParaRPr lang="en-US" dirty="0"/>
          </a:p>
          <a:p>
            <a:endParaRPr lang="en-US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3459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1AF1D66-EC14-42FF-8558-84E9691EC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106" y="707649"/>
            <a:ext cx="3155200" cy="692902"/>
          </a:xfrm>
        </p:spPr>
        <p:txBody>
          <a:bodyPr/>
          <a:lstStyle/>
          <a:p>
            <a:pPr algn="ctr"/>
            <a:r>
              <a:rPr lang="en-US" dirty="0"/>
              <a:t>WHO</a:t>
            </a:r>
            <a:endParaRPr lang="en-MY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39B453E-874D-488A-AF3A-0469067A3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2086" y="1269168"/>
            <a:ext cx="3577883" cy="4880172"/>
          </a:xfrm>
        </p:spPr>
        <p:txBody>
          <a:bodyPr/>
          <a:lstStyle/>
          <a:p>
            <a:r>
              <a:rPr lang="en-MY" dirty="0"/>
              <a:t>Sports equipment shop business.</a:t>
            </a:r>
          </a:p>
          <a:p>
            <a:pPr marL="186262" indent="0">
              <a:buNone/>
            </a:pPr>
            <a:endParaRPr lang="en-MY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7AD1F66-20C8-45A7-A329-17E53C2E51A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475652" y="1400551"/>
            <a:ext cx="3350129" cy="4403349"/>
          </a:xfrm>
        </p:spPr>
        <p:txBody>
          <a:bodyPr/>
          <a:lstStyle/>
          <a:p>
            <a:r>
              <a:rPr lang="en-MY" dirty="0"/>
              <a:t>Sells sports good to a company. </a:t>
            </a:r>
          </a:p>
          <a:p>
            <a:r>
              <a:rPr lang="en-MY" dirty="0"/>
              <a:t>They deliver the freshest kit designs, the most versatile cherry fabrics, custom design and a complete line of equipment for your own club. </a:t>
            </a:r>
          </a:p>
          <a:p>
            <a:r>
              <a:rPr lang="en-US" dirty="0"/>
              <a:t>Kaki </a:t>
            </a:r>
            <a:r>
              <a:rPr lang="en-US" dirty="0" err="1"/>
              <a:t>Jersi</a:t>
            </a:r>
            <a:r>
              <a:rPr lang="en-US" dirty="0"/>
              <a:t> also in apparel and fashion industries category. </a:t>
            </a:r>
            <a:endParaRPr lang="en-MY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F64D4A0-F984-43D0-BC05-F4C5BD71A1D1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8269784" y="1400551"/>
            <a:ext cx="3350129" cy="816869"/>
          </a:xfrm>
        </p:spPr>
        <p:txBody>
          <a:bodyPr/>
          <a:lstStyle/>
          <a:p>
            <a:r>
              <a:rPr lang="en-US" dirty="0"/>
              <a:t>Created in 2017.</a:t>
            </a: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3D570A-A27D-4821-B2B8-09B3B6D3B87D}"/>
              </a:ext>
            </a:extLst>
          </p:cNvPr>
          <p:cNvSpPr txBox="1"/>
          <p:nvPr/>
        </p:nvSpPr>
        <p:spPr>
          <a:xfrm>
            <a:off x="5120640" y="692665"/>
            <a:ext cx="2107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WHAT</a:t>
            </a:r>
            <a:endParaRPr lang="en-MY" sz="4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4A3CA3-92A2-47F0-AAF4-B5138AD9BA91}"/>
              </a:ext>
            </a:extLst>
          </p:cNvPr>
          <p:cNvSpPr txBox="1"/>
          <p:nvPr/>
        </p:nvSpPr>
        <p:spPr>
          <a:xfrm>
            <a:off x="9107603" y="682862"/>
            <a:ext cx="1880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WHEN</a:t>
            </a:r>
            <a:endParaRPr lang="en-MY" sz="4000" b="1" dirty="0"/>
          </a:p>
        </p:txBody>
      </p:sp>
    </p:spTree>
    <p:extLst>
      <p:ext uri="{BB962C8B-B14F-4D97-AF65-F5344CB8AC3E}">
        <p14:creationId xmlns:p14="http://schemas.microsoft.com/office/powerpoint/2010/main" val="337552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1AF1D66-EC14-42FF-8558-84E9691EC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106" y="707649"/>
            <a:ext cx="3155200" cy="692902"/>
          </a:xfrm>
        </p:spPr>
        <p:txBody>
          <a:bodyPr/>
          <a:lstStyle/>
          <a:p>
            <a:pPr algn="ctr"/>
            <a:r>
              <a:rPr lang="en-US" dirty="0"/>
              <a:t>WHY</a:t>
            </a:r>
            <a:endParaRPr lang="en-MY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39B453E-874D-488A-AF3A-0469067A3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2086" y="1269168"/>
            <a:ext cx="3577883" cy="4880172"/>
          </a:xfrm>
        </p:spPr>
        <p:txBody>
          <a:bodyPr/>
          <a:lstStyle/>
          <a:p>
            <a:r>
              <a:rPr lang="en-US" dirty="0"/>
              <a:t>To inform Kaki </a:t>
            </a:r>
            <a:r>
              <a:rPr lang="en-US" dirty="0" err="1"/>
              <a:t>Jersi's</a:t>
            </a:r>
            <a:r>
              <a:rPr lang="en-US" dirty="0"/>
              <a:t> new and existing customers of all the information they needed.</a:t>
            </a:r>
          </a:p>
          <a:p>
            <a:r>
              <a:rPr lang="en-US" dirty="0"/>
              <a:t>To advertise the goods and products of Kaki </a:t>
            </a:r>
            <a:r>
              <a:rPr lang="en-US" dirty="0" err="1"/>
              <a:t>Jersi</a:t>
            </a:r>
            <a:r>
              <a:rPr lang="en-US" dirty="0"/>
              <a:t>.</a:t>
            </a:r>
            <a:endParaRPr lang="en-MY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7AD1F66-20C8-45A7-A329-17E53C2E51A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475652" y="1400551"/>
            <a:ext cx="3350129" cy="4403349"/>
          </a:xfrm>
        </p:spPr>
        <p:txBody>
          <a:bodyPr/>
          <a:lstStyle/>
          <a:p>
            <a:r>
              <a:rPr lang="en-US" dirty="0"/>
              <a:t>It can be found with any device that has internet connection in any Internet search engine. </a:t>
            </a:r>
            <a:endParaRPr lang="en-MY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F64D4A0-F984-43D0-BC05-F4C5BD71A1D1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7825782" y="1400551"/>
            <a:ext cx="3794132" cy="4588769"/>
          </a:xfrm>
        </p:spPr>
        <p:txBody>
          <a:bodyPr/>
          <a:lstStyle/>
          <a:p>
            <a:r>
              <a:rPr lang="en-US" dirty="0"/>
              <a:t>In addition to displaying its products and services, Kaki </a:t>
            </a:r>
            <a:r>
              <a:rPr lang="en-US" dirty="0" err="1"/>
              <a:t>Jersi</a:t>
            </a:r>
            <a:r>
              <a:rPr lang="en-US" dirty="0"/>
              <a:t> informs its customers about its company and its mission. </a:t>
            </a:r>
          </a:p>
          <a:p>
            <a:r>
              <a:rPr lang="en-US" dirty="0"/>
              <a:t>You can find all the great content you create in your business in order to inform and involve your target audience on your website.</a:t>
            </a:r>
            <a:br>
              <a:rPr lang="en-US" dirty="0"/>
            </a:b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3D570A-A27D-4821-B2B8-09B3B6D3B87D}"/>
              </a:ext>
            </a:extLst>
          </p:cNvPr>
          <p:cNvSpPr txBox="1"/>
          <p:nvPr/>
        </p:nvSpPr>
        <p:spPr>
          <a:xfrm>
            <a:off x="5120640" y="692665"/>
            <a:ext cx="2107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WHERE</a:t>
            </a:r>
            <a:endParaRPr lang="en-MY" sz="4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4A3CA3-92A2-47F0-AAF4-B5138AD9BA91}"/>
              </a:ext>
            </a:extLst>
          </p:cNvPr>
          <p:cNvSpPr txBox="1"/>
          <p:nvPr/>
        </p:nvSpPr>
        <p:spPr>
          <a:xfrm>
            <a:off x="8947583" y="682862"/>
            <a:ext cx="1880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HOW</a:t>
            </a:r>
            <a:endParaRPr lang="en-MY" sz="4000" b="1" dirty="0"/>
          </a:p>
        </p:txBody>
      </p:sp>
    </p:spTree>
    <p:extLst>
      <p:ext uri="{BB962C8B-B14F-4D97-AF65-F5344CB8AC3E}">
        <p14:creationId xmlns:p14="http://schemas.microsoft.com/office/powerpoint/2010/main" val="241536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AD7B99-8C06-4EB1-9FF9-0BE517BC0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1200" y="2205219"/>
            <a:ext cx="6869600" cy="2447562"/>
          </a:xfrm>
        </p:spPr>
        <p:txBody>
          <a:bodyPr/>
          <a:lstStyle/>
          <a:p>
            <a:pPr marL="33866" lvl="0" indent="0" algn="ctr">
              <a:buNone/>
            </a:pPr>
            <a:r>
              <a:rPr lang="en-US" sz="6000" b="1" dirty="0"/>
              <a:t>2. NATURE BUSINESS OF THE WEBSITE</a:t>
            </a:r>
            <a:endParaRPr lang="en-MY" sz="6000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4022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1AF1D66-EC14-42FF-8558-84E9691EC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106" y="707649"/>
            <a:ext cx="3155200" cy="692902"/>
          </a:xfrm>
        </p:spPr>
        <p:txBody>
          <a:bodyPr/>
          <a:lstStyle/>
          <a:p>
            <a:pPr algn="ctr"/>
            <a:r>
              <a:rPr lang="en-US" dirty="0"/>
              <a:t>WHO</a:t>
            </a:r>
            <a:endParaRPr lang="en-MY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39B453E-874D-488A-AF3A-0469067A3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2086" y="1269168"/>
            <a:ext cx="3577883" cy="4534732"/>
          </a:xfrm>
        </p:spPr>
        <p:txBody>
          <a:bodyPr/>
          <a:lstStyle/>
          <a:p>
            <a:r>
              <a:rPr lang="en-US" dirty="0"/>
              <a:t>The premier destination online to buy custom, sublimated soccer jerseys, shorts and gear.</a:t>
            </a:r>
          </a:p>
          <a:p>
            <a:r>
              <a:rPr lang="en-US" dirty="0"/>
              <a:t>Provided a high quality of product with the affordable prices. </a:t>
            </a:r>
          </a:p>
          <a:p>
            <a:r>
              <a:rPr lang="en-US" dirty="0"/>
              <a:t>Kaki </a:t>
            </a:r>
            <a:r>
              <a:rPr lang="en-US" dirty="0" err="1"/>
              <a:t>Jersi</a:t>
            </a:r>
            <a:r>
              <a:rPr lang="en-US" dirty="0"/>
              <a:t> manufactures their own items.</a:t>
            </a:r>
            <a:endParaRPr lang="en-MY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7AD1F66-20C8-45A7-A329-17E53C2E51A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475652" y="1400551"/>
            <a:ext cx="3350129" cy="4403349"/>
          </a:xfrm>
        </p:spPr>
        <p:txBody>
          <a:bodyPr/>
          <a:lstStyle/>
          <a:p>
            <a:r>
              <a:rPr lang="en-US" dirty="0"/>
              <a:t>The believe that can find an opportunity in making their own local brand jersey and sportswear.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F64D4A0-F984-43D0-BC05-F4C5BD71A1D1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8269784" y="1400551"/>
            <a:ext cx="3350129" cy="4403349"/>
          </a:xfrm>
        </p:spPr>
        <p:txBody>
          <a:bodyPr/>
          <a:lstStyle/>
          <a:p>
            <a:r>
              <a:rPr lang="en-US" dirty="0"/>
              <a:t>A manufacturing business which is a business that uses components, parts or raw materials to make a finished good.</a:t>
            </a:r>
          </a:p>
          <a:p>
            <a:r>
              <a:rPr lang="en-US" dirty="0"/>
              <a:t>It can be sold directly to consumers or to other manufacturing businesses.</a:t>
            </a:r>
          </a:p>
          <a:p>
            <a:r>
              <a:rPr lang="en-US" dirty="0"/>
              <a:t>Comprised of machines, robots, computers and humans that all work in a specific manner to create a product.</a:t>
            </a: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3D570A-A27D-4821-B2B8-09B3B6D3B87D}"/>
              </a:ext>
            </a:extLst>
          </p:cNvPr>
          <p:cNvSpPr txBox="1"/>
          <p:nvPr/>
        </p:nvSpPr>
        <p:spPr>
          <a:xfrm>
            <a:off x="5336876" y="692665"/>
            <a:ext cx="1594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WHY</a:t>
            </a:r>
            <a:endParaRPr lang="en-MY" sz="4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4A3CA3-92A2-47F0-AAF4-B5138AD9BA91}"/>
              </a:ext>
            </a:extLst>
          </p:cNvPr>
          <p:cNvSpPr txBox="1"/>
          <p:nvPr/>
        </p:nvSpPr>
        <p:spPr>
          <a:xfrm>
            <a:off x="9107603" y="682862"/>
            <a:ext cx="1880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WHAT</a:t>
            </a:r>
            <a:endParaRPr lang="en-MY" sz="4000" b="1" dirty="0"/>
          </a:p>
        </p:txBody>
      </p:sp>
    </p:spTree>
    <p:extLst>
      <p:ext uri="{BB962C8B-B14F-4D97-AF65-F5344CB8AC3E}">
        <p14:creationId xmlns:p14="http://schemas.microsoft.com/office/powerpoint/2010/main" val="2813391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1AF1D66-EC14-42FF-8558-84E9691EC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106" y="707649"/>
            <a:ext cx="3155200" cy="692902"/>
          </a:xfrm>
        </p:spPr>
        <p:txBody>
          <a:bodyPr/>
          <a:lstStyle/>
          <a:p>
            <a:pPr algn="ctr"/>
            <a:r>
              <a:rPr lang="en-US" dirty="0"/>
              <a:t>WHEN</a:t>
            </a:r>
            <a:endParaRPr lang="en-MY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39B453E-874D-488A-AF3A-0469067A3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2086" y="1269168"/>
            <a:ext cx="3577883" cy="4534732"/>
          </a:xfrm>
        </p:spPr>
        <p:txBody>
          <a:bodyPr/>
          <a:lstStyle/>
          <a:p>
            <a:r>
              <a:rPr lang="en-US" dirty="0"/>
              <a:t>Kaki </a:t>
            </a:r>
            <a:r>
              <a:rPr lang="en-US" dirty="0" err="1"/>
              <a:t>jersi</a:t>
            </a:r>
            <a:r>
              <a:rPr lang="en-US" dirty="0"/>
              <a:t> started their business in 2015 </a:t>
            </a:r>
          </a:p>
          <a:p>
            <a:r>
              <a:rPr lang="en-US" dirty="0"/>
              <a:t>After high demand, they started receiving online orders and created a website in 2017.</a:t>
            </a:r>
          </a:p>
          <a:p>
            <a:r>
              <a:rPr lang="en-US" dirty="0"/>
              <a:t>They moved into a new factory in </a:t>
            </a:r>
            <a:r>
              <a:rPr lang="en-US" dirty="0" err="1"/>
              <a:t>Batu</a:t>
            </a:r>
            <a:r>
              <a:rPr lang="en-US" dirty="0"/>
              <a:t> Caves in 2016.</a:t>
            </a:r>
            <a:endParaRPr lang="en-MY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7AD1F66-20C8-45A7-A329-17E53C2E51A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475652" y="1400551"/>
            <a:ext cx="3350129" cy="4403349"/>
          </a:xfrm>
        </p:spPr>
        <p:txBody>
          <a:bodyPr/>
          <a:lstStyle/>
          <a:p>
            <a:r>
              <a:rPr lang="en-US" dirty="0"/>
              <a:t>It is located at NO. 7, Jalan Sri </a:t>
            </a:r>
            <a:r>
              <a:rPr lang="en-US" dirty="0" err="1"/>
              <a:t>Batu</a:t>
            </a:r>
            <a:r>
              <a:rPr lang="en-US" dirty="0"/>
              <a:t> Caves 9, Taman Sri </a:t>
            </a:r>
            <a:r>
              <a:rPr lang="en-US" dirty="0" err="1"/>
              <a:t>Batu</a:t>
            </a:r>
            <a:r>
              <a:rPr lang="en-US" dirty="0"/>
              <a:t> Caves, 68100 </a:t>
            </a:r>
            <a:r>
              <a:rPr lang="en-US" dirty="0" err="1"/>
              <a:t>Batu</a:t>
            </a:r>
            <a:r>
              <a:rPr lang="en-US" dirty="0"/>
              <a:t> Caves, Selangor.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F64D4A0-F984-43D0-BC05-F4C5BD71A1D1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8269784" y="1400551"/>
            <a:ext cx="3350129" cy="4403349"/>
          </a:xfrm>
        </p:spPr>
        <p:txBody>
          <a:bodyPr/>
          <a:lstStyle/>
          <a:p>
            <a:r>
              <a:rPr lang="en-US" dirty="0"/>
              <a:t>Having a good strategy by sponsors an event which could promote the brand </a:t>
            </a:r>
            <a:r>
              <a:rPr lang="en-US"/>
              <a:t>more.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3D570A-A27D-4821-B2B8-09B3B6D3B87D}"/>
              </a:ext>
            </a:extLst>
          </p:cNvPr>
          <p:cNvSpPr txBox="1"/>
          <p:nvPr/>
        </p:nvSpPr>
        <p:spPr>
          <a:xfrm>
            <a:off x="5336876" y="692665"/>
            <a:ext cx="2175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WHERE</a:t>
            </a:r>
            <a:endParaRPr lang="en-MY" sz="4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4A3CA3-92A2-47F0-AAF4-B5138AD9BA91}"/>
              </a:ext>
            </a:extLst>
          </p:cNvPr>
          <p:cNvSpPr txBox="1"/>
          <p:nvPr/>
        </p:nvSpPr>
        <p:spPr>
          <a:xfrm>
            <a:off x="9107603" y="682862"/>
            <a:ext cx="1880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HOW</a:t>
            </a:r>
            <a:endParaRPr lang="en-MY" sz="4000" b="1" dirty="0"/>
          </a:p>
        </p:txBody>
      </p:sp>
    </p:spTree>
    <p:extLst>
      <p:ext uri="{BB962C8B-B14F-4D97-AF65-F5344CB8AC3E}">
        <p14:creationId xmlns:p14="http://schemas.microsoft.com/office/powerpoint/2010/main" val="2554075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AD7B99-8C06-4EB1-9FF9-0BE517BC0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1200" y="2205219"/>
            <a:ext cx="6869600" cy="2447562"/>
          </a:xfrm>
        </p:spPr>
        <p:txBody>
          <a:bodyPr/>
          <a:lstStyle/>
          <a:p>
            <a:pPr marL="33866" lvl="0" indent="0" algn="ctr">
              <a:buNone/>
            </a:pPr>
            <a:r>
              <a:rPr lang="en-US" sz="6000" b="1" dirty="0"/>
              <a:t>3. UX/UI OR THE WEBSITE</a:t>
            </a:r>
            <a:endParaRPr lang="en-MY" sz="6000" dirty="0"/>
          </a:p>
          <a:p>
            <a:pPr marL="33866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278013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E5A942-BC8E-4CF1-9D89-50DCC3662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7255"/>
      </p:ext>
    </p:extLst>
  </p:cSld>
  <p:clrMapOvr>
    <a:masterClrMapping/>
  </p:clrMapOvr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F3F3F3"/>
      </a:lt2>
      <a:accent1>
        <a:srgbClr val="000000"/>
      </a:accent1>
      <a:accent2>
        <a:srgbClr val="666666"/>
      </a:accent2>
      <a:accent3>
        <a:srgbClr val="999999"/>
      </a:accent3>
      <a:accent4>
        <a:srgbClr val="CCCCCC"/>
      </a:accent4>
      <a:accent5>
        <a:srgbClr val="EFEFEF"/>
      </a:accent5>
      <a:accent6>
        <a:srgbClr val="F6B26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1042</Words>
  <Application>Microsoft Office PowerPoint</Application>
  <PresentationFormat>Widescreen</PresentationFormat>
  <Paragraphs>122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Work Sans</vt:lpstr>
      <vt:lpstr>Work Sans Regular</vt:lpstr>
      <vt:lpstr>Jacquenetta template</vt:lpstr>
      <vt:lpstr>IMD 311 INTRODUCTION TO WEB CONTENT MANAGEMENT OF DESIGN  </vt:lpstr>
      <vt:lpstr>PowerPoint Presentation</vt:lpstr>
      <vt:lpstr>WHO</vt:lpstr>
      <vt:lpstr>WHY</vt:lpstr>
      <vt:lpstr>PowerPoint Presentation</vt:lpstr>
      <vt:lpstr>WHO</vt:lpstr>
      <vt:lpstr>WHEN</vt:lpstr>
      <vt:lpstr>PowerPoint Presentation</vt:lpstr>
      <vt:lpstr>PowerPoint Presentation</vt:lpstr>
      <vt:lpstr>WHO</vt:lpstr>
      <vt:lpstr>WHEN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 311 INTRODUCTION TO WEB CONTENT MANAGEMENT OF DESIGN</dc:title>
  <dc:creator>NUR AFIQAH BINTI ABDUL MALIC@ABDUL MALIK</dc:creator>
  <cp:lastModifiedBy>Haisya</cp:lastModifiedBy>
  <cp:revision>25</cp:revision>
  <dcterms:created xsi:type="dcterms:W3CDTF">2020-06-09T05:37:04Z</dcterms:created>
  <dcterms:modified xsi:type="dcterms:W3CDTF">2020-06-10T13:36:52Z</dcterms:modified>
</cp:coreProperties>
</file>